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8" d="100"/>
          <a:sy n="118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6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5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1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99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0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5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9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0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63AE-FE13-42F6-A789-FEB786FA0C75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59AA-7D03-46F5-8E12-273220749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0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" y="0"/>
            <a:ext cx="9088294" cy="68651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3000" y="2136339"/>
            <a:ext cx="9613900" cy="4539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Круглый стол с международным участием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«Проблемы и перспективы развития отечественных и зарубежных гуманитарных наук», 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посвященный памяти и в честь 70-летия </a:t>
            </a:r>
            <a:endParaRPr lang="ru-RU" sz="22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доктора филологических наук,</a:t>
            </a:r>
            <a:endParaRPr lang="ru-RU" sz="22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профессора «Бурятского государственного университета </a:t>
            </a:r>
            <a:endParaRPr lang="ru-RU" sz="22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  <a:cs typeface="Times New Roman"/>
              </a:rPr>
              <a:t>имени </a:t>
            </a:r>
            <a:r>
              <a:rPr lang="ru-RU" sz="2200" dirty="0" err="1">
                <a:latin typeface="Times New Roman"/>
                <a:ea typeface="Times New Roman"/>
                <a:cs typeface="Times New Roman"/>
              </a:rPr>
              <a:t>Доржи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 Банзарова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»</a:t>
            </a:r>
            <a:endParaRPr lang="ru-RU" sz="22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Людмилы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Владимировны 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</a:rPr>
              <a:t>Шулуновой</a:t>
            </a:r>
            <a:endParaRPr lang="ru-RU" sz="2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16 февраля 2021г., Улан-Удэ 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a typeface="Times New Roman"/>
                <a:cs typeface="Times New Roman"/>
              </a:rPr>
              <a:t> </a:t>
            </a: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82" y="85724"/>
            <a:ext cx="20383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711" y="507966"/>
            <a:ext cx="1581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862" y="288266"/>
            <a:ext cx="1925095" cy="184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345" y="459878"/>
            <a:ext cx="1909072" cy="168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575" y="458712"/>
            <a:ext cx="1760543" cy="158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48163" cy="67861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6700" y="1831539"/>
            <a:ext cx="9144000" cy="474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Круглый стол с международным участием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«Проблемы и перспективы развития отечественных и зарубежных гуманитарных наук», 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посвященный памяти и в честь 70-летия 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доктора филологических наук,</a:t>
            </a:r>
            <a:endParaRPr lang="ru-RU" sz="2400" dirty="0">
              <a:ea typeface="Times New Roman"/>
              <a:cs typeface="Times New Roman"/>
            </a:endParaRPr>
          </a:p>
          <a:p>
            <a:pPr marL="9017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профессора «Бурятского государственного университета </a:t>
            </a:r>
            <a:endParaRPr lang="ru-RU" sz="2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имени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Доржи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Банзарова»</a:t>
            </a:r>
            <a:endParaRPr lang="ru-RU" sz="2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Людмилы Владимировны 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</a:rPr>
              <a:t>Шулуновой</a:t>
            </a:r>
            <a:endParaRPr lang="ru-RU" sz="2400" dirty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16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февраля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2021 г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., Улан-Удэ 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Times New Roman"/>
                <a:cs typeface="Times New Roman"/>
              </a:rPr>
              <a:t> </a:t>
            </a: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727" y="0"/>
            <a:ext cx="20383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456" y="422242"/>
            <a:ext cx="1581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607" y="202542"/>
            <a:ext cx="1925095" cy="184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090" y="374154"/>
            <a:ext cx="1909072" cy="168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320" y="372988"/>
            <a:ext cx="1760543" cy="158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</Words>
  <Application>Microsoft Office PowerPoint</Application>
  <PresentationFormat>Произвольный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салех</cp:lastModifiedBy>
  <cp:revision>9</cp:revision>
  <dcterms:created xsi:type="dcterms:W3CDTF">2021-02-06T13:45:08Z</dcterms:created>
  <dcterms:modified xsi:type="dcterms:W3CDTF">2021-02-06T23:15:51Z</dcterms:modified>
</cp:coreProperties>
</file>