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docMetadata/LabelInfo.xml" ContentType="application/vnd.ms-office.classificationlabels+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authors.xml" ContentType="application/vnd.ms-powerpoint.author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9"/>
  </p:notesMasterIdLst>
  <p:sldIdLst>
    <p:sldId id="256" r:id="rId5"/>
    <p:sldId id="265" r:id="rId6"/>
    <p:sldId id="284" r:id="rId7"/>
    <p:sldId id="290" r:id="rId8"/>
    <p:sldId id="291" r:id="rId9"/>
    <p:sldId id="292" r:id="rId10"/>
    <p:sldId id="293" r:id="rId11"/>
    <p:sldId id="294" r:id="rId12"/>
    <p:sldId id="295" r:id="rId13"/>
    <p:sldId id="296" r:id="rId14"/>
    <p:sldId id="297" r:id="rId15"/>
    <p:sldId id="298" r:id="rId16"/>
    <p:sldId id="289" r:id="rId17"/>
    <p:sldId id="259" r:id="rId18"/>
    <p:sldId id="285" r:id="rId19"/>
    <p:sldId id="286" r:id="rId20"/>
    <p:sldId id="287" r:id="rId21"/>
    <p:sldId id="288" r:id="rId22"/>
    <p:sldId id="258" r:id="rId23"/>
    <p:sldId id="262" r:id="rId24"/>
    <p:sldId id="266" r:id="rId25"/>
    <p:sldId id="267" r:id="rId26"/>
    <p:sldId id="257" r:id="rId27"/>
    <p:sldId id="26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Автор"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9EBE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p:scale>
          <a:sx n="100" d="100"/>
          <a:sy n="100" d="100"/>
        </p:scale>
        <p:origin x="-546" y="19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F68BC-C0C1-4740-B1BC-01AF8EFFB980}" type="datetimeFigureOut">
              <a:rPr lang="en-US" smtClean="0"/>
              <a:pPr/>
              <a:t>10/25/2024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E82FD2-F864-2E4E-ACF0-2DBC196A7066}" type="slidenum">
              <a:rPr lang="en-US" smtClean="0"/>
              <a:pPr/>
              <a:t>‹#›</a:t>
            </a:fld>
            <a:endParaRPr lang="en-US" dirty="0"/>
          </a:p>
        </p:txBody>
      </p:sp>
    </p:spTree>
    <p:extLst>
      <p:ext uri="{BB962C8B-B14F-4D97-AF65-F5344CB8AC3E}">
        <p14:creationId xmlns="" xmlns:p14="http://schemas.microsoft.com/office/powerpoint/2010/main" val="4107142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D2AF3450-104B-47D0-B01B-DC08566F9D2C}"/>
              </a:ext>
            </a:extLst>
          </p:cNvPr>
          <p:cNvSpPr>
            <a:spLocks noGrp="1"/>
          </p:cNvSpPr>
          <p:nvPr>
            <p:ph type="pic" sz="quarter" idx="10"/>
          </p:nvPr>
        </p:nvSpPr>
        <p:spPr>
          <a:xfrm>
            <a:off x="3686175" y="0"/>
            <a:ext cx="8505825" cy="6858000"/>
          </a:xfrm>
          <a:custGeom>
            <a:avLst/>
            <a:gdLst>
              <a:gd name="connsiteX0" fmla="*/ 1701752 w 8505825"/>
              <a:gd name="connsiteY0" fmla="*/ 0 h 6858000"/>
              <a:gd name="connsiteX1" fmla="*/ 8505825 w 8505825"/>
              <a:gd name="connsiteY1" fmla="*/ 0 h 6858000"/>
              <a:gd name="connsiteX2" fmla="*/ 8505825 w 8505825"/>
              <a:gd name="connsiteY2" fmla="*/ 6858000 h 6858000"/>
              <a:gd name="connsiteX3" fmla="*/ 0 w 8505825"/>
              <a:gd name="connsiteY3" fmla="*/ 6858000 h 6858000"/>
              <a:gd name="connsiteX4" fmla="*/ 0 w 8505825"/>
              <a:gd name="connsiteY4" fmla="*/ 683739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5825" h="6858000">
                <a:moveTo>
                  <a:pt x="1701752" y="0"/>
                </a:moveTo>
                <a:lnTo>
                  <a:pt x="8505825" y="0"/>
                </a:lnTo>
                <a:lnTo>
                  <a:pt x="8505825" y="6858000"/>
                </a:lnTo>
                <a:lnTo>
                  <a:pt x="0" y="6858000"/>
                </a:lnTo>
                <a:lnTo>
                  <a:pt x="0" y="6837396"/>
                </a:lnTo>
                <a:close/>
              </a:path>
            </a:pathLst>
          </a:custGeom>
        </p:spPr>
        <p:txBody>
          <a:bodyPr wrap="square" anchor="ctr">
            <a:noAutofit/>
          </a:bodyPr>
          <a:lstStyle>
            <a:lvl1pPr marL="0" indent="0" algn="ctr">
              <a:buNone/>
              <a:defRPr/>
            </a:lvl1pPr>
          </a:lstStyle>
          <a:p>
            <a:endParaRPr lang="en-US" dirty="0"/>
          </a:p>
        </p:txBody>
      </p:sp>
      <p:cxnSp>
        <p:nvCxnSpPr>
          <p:cNvPr id="13" name="Straight Connector 12">
            <a:extLst>
              <a:ext uri="{FF2B5EF4-FFF2-40B4-BE49-F238E27FC236}">
                <a16:creationId xmlns="" xmlns:a16="http://schemas.microsoft.com/office/drawing/2014/main" id="{93C4921B-870F-DA4B-99FE-526B47FAF5FF}"/>
              </a:ext>
            </a:extLst>
          </p:cNvPr>
          <p:cNvCxnSpPr/>
          <p:nvPr userDrawn="1"/>
        </p:nvCxnSpPr>
        <p:spPr>
          <a:xfrm flipH="1">
            <a:off x="351011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 xmlns:a16="http://schemas.microsoft.com/office/drawing/2014/main" id="{3C217E0E-2C1A-4D03-BC55-D7D6609B8121}"/>
              </a:ext>
            </a:extLst>
          </p:cNvPr>
          <p:cNvSpPr>
            <a:spLocks noGrp="1"/>
          </p:cNvSpPr>
          <p:nvPr>
            <p:ph type="title"/>
          </p:nvPr>
        </p:nvSpPr>
        <p:spPr>
          <a:xfrm>
            <a:off x="693683" y="879635"/>
            <a:ext cx="7659486" cy="1198178"/>
          </a:xfrm>
          <a:custGeom>
            <a:avLst/>
            <a:gdLst>
              <a:gd name="connsiteX0" fmla="*/ 0 w 7659486"/>
              <a:gd name="connsiteY0" fmla="*/ 0 h 1198178"/>
              <a:gd name="connsiteX1" fmla="*/ 7659486 w 7659486"/>
              <a:gd name="connsiteY1" fmla="*/ 0 h 1198178"/>
              <a:gd name="connsiteX2" fmla="*/ 7355455 w 7659486"/>
              <a:gd name="connsiteY2" fmla="*/ 1198178 h 1198178"/>
              <a:gd name="connsiteX3" fmla="*/ 0 w 7659486"/>
              <a:gd name="connsiteY3" fmla="*/ 1198178 h 1198178"/>
            </a:gdLst>
            <a:ahLst/>
            <a:cxnLst>
              <a:cxn ang="0">
                <a:pos x="connsiteX0" y="connsiteY0"/>
              </a:cxn>
              <a:cxn ang="0">
                <a:pos x="connsiteX1" y="connsiteY1"/>
              </a:cxn>
              <a:cxn ang="0">
                <a:pos x="connsiteX2" y="connsiteY2"/>
              </a:cxn>
              <a:cxn ang="0">
                <a:pos x="connsiteX3" y="connsiteY3"/>
              </a:cxn>
            </a:cxnLst>
            <a:rect l="l" t="t" r="r" b="b"/>
            <a:pathLst>
              <a:path w="7659486" h="1198178">
                <a:moveTo>
                  <a:pt x="0" y="0"/>
                </a:moveTo>
                <a:lnTo>
                  <a:pt x="7659486" y="0"/>
                </a:lnTo>
                <a:lnTo>
                  <a:pt x="7355455" y="1198178"/>
                </a:lnTo>
                <a:lnTo>
                  <a:pt x="0" y="1198178"/>
                </a:lnTo>
                <a:close/>
              </a:path>
            </a:pathLst>
          </a:custGeom>
          <a:solidFill>
            <a:schemeClr val="accent2"/>
          </a:solidFill>
        </p:spPr>
        <p:txBody>
          <a:bodyPr wrap="square" lIns="320040">
            <a:noAutofit/>
          </a:bodyPr>
          <a:lstStyle>
            <a:lvl1pPr>
              <a:defRPr sz="4000" cap="all" spc="300" baseline="0">
                <a:solidFill>
                  <a:schemeClr val="bg1"/>
                </a:solidFill>
              </a:defRPr>
            </a:lvl1pPr>
          </a:lstStyle>
          <a:p>
            <a:r>
              <a:rPr lang="en-US" dirty="0"/>
              <a:t>Click to edit Master title style</a:t>
            </a:r>
          </a:p>
        </p:txBody>
      </p:sp>
      <p:sp>
        <p:nvSpPr>
          <p:cNvPr id="3" name="Subtitle 2">
            <a:extLst>
              <a:ext uri="{FF2B5EF4-FFF2-40B4-BE49-F238E27FC236}">
                <a16:creationId xmlns="" xmlns:a16="http://schemas.microsoft.com/office/drawing/2014/main" id="{DCFB69D3-5632-4285-A209-9DCA67DA668C}"/>
              </a:ext>
            </a:extLst>
          </p:cNvPr>
          <p:cNvSpPr>
            <a:spLocks noGrp="1"/>
          </p:cNvSpPr>
          <p:nvPr>
            <p:ph type="subTitle" idx="1"/>
          </p:nvPr>
        </p:nvSpPr>
        <p:spPr>
          <a:xfrm>
            <a:off x="916016" y="2551819"/>
            <a:ext cx="2952599" cy="1781642"/>
          </a:xfrm>
        </p:spPr>
        <p:txBody>
          <a:bodyPr>
            <a:normAutofit/>
          </a:bodyPr>
          <a:lstStyle>
            <a:lvl1pPr marL="0" indent="0" algn="l">
              <a:buNone/>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A0C71211-4520-46A1-9487-4AE49C3239EF}"/>
              </a:ext>
            </a:extLst>
          </p:cNvPr>
          <p:cNvSpPr>
            <a:spLocks noGrp="1"/>
          </p:cNvSpPr>
          <p:nvPr>
            <p:ph type="dt" sz="half" idx="10"/>
          </p:nvPr>
        </p:nvSpPr>
        <p:spPr/>
        <p:txBody>
          <a:bodyPr/>
          <a:lstStyle>
            <a:lvl1pPr>
              <a:defRPr sz="1000"/>
            </a:lvl1pPr>
          </a:lstStyle>
          <a:p>
            <a:fld id="{F642D6D4-2980-4539-861D-C5AB35191834}" type="datetime1">
              <a:rPr lang="en-US" smtClean="0"/>
              <a:pPr/>
              <a:t>10/25/2024</a:t>
            </a:fld>
            <a:endParaRPr lang="en-US" dirty="0"/>
          </a:p>
        </p:txBody>
      </p:sp>
      <p:sp>
        <p:nvSpPr>
          <p:cNvPr id="4" name="Footer Placeholder 3">
            <a:extLst>
              <a:ext uri="{FF2B5EF4-FFF2-40B4-BE49-F238E27FC236}">
                <a16:creationId xmlns="" xmlns:a16="http://schemas.microsoft.com/office/drawing/2014/main" id="{96356206-85FD-45F5-A1F7-128DB34C860F}"/>
              </a:ext>
            </a:extLst>
          </p:cNvPr>
          <p:cNvSpPr>
            <a:spLocks noGrp="1"/>
          </p:cNvSpPr>
          <p:nvPr>
            <p:ph type="ftr" sz="quarter" idx="11"/>
          </p:nvPr>
        </p:nvSpPr>
        <p:spPr/>
        <p:txBody>
          <a:bodyPr/>
          <a:lstStyle>
            <a:lvl1pPr>
              <a:defRPr sz="1000"/>
            </a:lvl1pPr>
          </a:lstStyle>
          <a:p>
            <a:r>
              <a:rPr lang="en-US" dirty="0"/>
              <a:t>PRESENTATION TITLE</a:t>
            </a:r>
          </a:p>
        </p:txBody>
      </p:sp>
      <p:sp>
        <p:nvSpPr>
          <p:cNvPr id="5" name="Slide Number Placeholder 4">
            <a:extLst>
              <a:ext uri="{FF2B5EF4-FFF2-40B4-BE49-F238E27FC236}">
                <a16:creationId xmlns="" xmlns:a16="http://schemas.microsoft.com/office/drawing/2014/main"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12" name="Title 1">
            <a:extLst>
              <a:ext uri="{FF2B5EF4-FFF2-40B4-BE49-F238E27FC236}">
                <a16:creationId xmlns="" xmlns:a16="http://schemas.microsoft.com/office/drawing/2014/main" id="{6B46AC40-4848-C146-B8DE-C805F662DCA5}"/>
              </a:ext>
            </a:extLst>
          </p:cNvPr>
          <p:cNvSpPr>
            <a:spLocks noGrp="1"/>
          </p:cNvSpPr>
          <p:nvPr>
            <p:ph type="title" hasCustomPrompt="1"/>
          </p:nvPr>
        </p:nvSpPr>
        <p:spPr>
          <a:xfrm>
            <a:off x="916016" y="983785"/>
            <a:ext cx="8447439" cy="1074828"/>
          </a:xfrm>
        </p:spPr>
        <p:txBody>
          <a:bodyPr>
            <a:normAutofit/>
          </a:bodyPr>
          <a:lstStyle>
            <a:lvl1pPr>
              <a:defRPr sz="4000" spc="300">
                <a:solidFill>
                  <a:schemeClr val="tx2"/>
                </a:solidFill>
                <a:latin typeface="Bahnschrift" panose="020B0502040204020203" pitchFamily="34" charset="0"/>
              </a:defRPr>
            </a:lvl1pPr>
          </a:lstStyle>
          <a:p>
            <a:r>
              <a:rPr lang="en-US"/>
              <a:t>CLICK TO EDIT MASTER TITLE STYLE</a:t>
            </a:r>
          </a:p>
        </p:txBody>
      </p:sp>
    </p:spTree>
    <p:extLst>
      <p:ext uri="{BB962C8B-B14F-4D97-AF65-F5344CB8AC3E}">
        <p14:creationId xmlns="" xmlns:p14="http://schemas.microsoft.com/office/powerpoint/2010/main" val="3909666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 xmlns:a16="http://schemas.microsoft.com/office/drawing/2014/main" id="{09F4C3CA-7962-4B8E-8004-FBD88F0EFAF2}"/>
              </a:ext>
            </a:extLst>
          </p:cNvPr>
          <p:cNvSpPr>
            <a:spLocks noGrp="1"/>
          </p:cNvSpPr>
          <p:nvPr>
            <p:ph type="dt" sz="half" idx="10"/>
          </p:nvPr>
        </p:nvSpPr>
        <p:spPr/>
        <p:txBody>
          <a:bodyPr/>
          <a:lstStyle>
            <a:lvl1pPr>
              <a:defRPr sz="1000"/>
            </a:lvl1pPr>
          </a:lstStyle>
          <a:p>
            <a:fld id="{7F8D6AE6-5560-4C47-974F-51A82A9CC533}" type="datetime1">
              <a:rPr lang="en-US" smtClean="0"/>
              <a:pPr/>
              <a:t>10/25/2024</a:t>
            </a:fld>
            <a:endParaRPr lang="en-US" dirty="0"/>
          </a:p>
        </p:txBody>
      </p:sp>
      <p:sp>
        <p:nvSpPr>
          <p:cNvPr id="6" name="Footer Placeholder 5">
            <a:extLst>
              <a:ext uri="{FF2B5EF4-FFF2-40B4-BE49-F238E27FC236}">
                <a16:creationId xmlns="" xmlns:a16="http://schemas.microsoft.com/office/drawing/2014/main" id="{BE7B5E76-E101-4994-92F5-1F540EB16AB0}"/>
              </a:ext>
            </a:extLst>
          </p:cNvPr>
          <p:cNvSpPr>
            <a:spLocks noGrp="1"/>
          </p:cNvSpPr>
          <p:nvPr>
            <p:ph type="ftr" sz="quarter" idx="11"/>
          </p:nvPr>
        </p:nvSpPr>
        <p:spPr>
          <a:xfrm>
            <a:off x="4053114" y="6356350"/>
            <a:ext cx="2188029" cy="365125"/>
          </a:xfrm>
        </p:spPr>
        <p:txBody>
          <a:bodyPr/>
          <a:lstStyle>
            <a:lvl1pPr algn="r">
              <a:defRPr sz="1000"/>
            </a:lvl1pPr>
          </a:lstStyle>
          <a:p>
            <a:r>
              <a:rPr lang="en-US" dirty="0"/>
              <a:t>PRESENTATION TITLE</a:t>
            </a:r>
          </a:p>
        </p:txBody>
      </p:sp>
      <p:sp>
        <p:nvSpPr>
          <p:cNvPr id="7" name="Slide Number Placeholder 6">
            <a:extLst>
              <a:ext uri="{FF2B5EF4-FFF2-40B4-BE49-F238E27FC236}">
                <a16:creationId xmlns="" xmlns:a16="http://schemas.microsoft.com/office/drawing/2014/main" id="{E249F242-2699-411D-B3F7-3D6D480E4955}"/>
              </a:ext>
            </a:extLst>
          </p:cNvPr>
          <p:cNvSpPr>
            <a:spLocks noGrp="1"/>
          </p:cNvSpPr>
          <p:nvPr>
            <p:ph type="sldNum" sz="quarter" idx="12"/>
          </p:nvPr>
        </p:nvSpPr>
        <p:spPr/>
        <p:txBody>
          <a:bodyPr/>
          <a:lstStyle>
            <a:lvl1pPr>
              <a:defRPr sz="1000">
                <a:solidFill>
                  <a:schemeClr val="bg1"/>
                </a:solidFill>
              </a:defRPr>
            </a:lvl1pPr>
          </a:lstStyle>
          <a:p>
            <a:fld id="{294A09A9-5501-47C1-A89A-A340965A2BE2}" type="slidenum">
              <a:rPr lang="en-US" smtClean="0"/>
              <a:pPr/>
              <a:t>‹#›</a:t>
            </a:fld>
            <a:endParaRPr lang="en-US" dirty="0"/>
          </a:p>
        </p:txBody>
      </p:sp>
      <p:cxnSp>
        <p:nvCxnSpPr>
          <p:cNvPr id="8" name="Straight Connector 7">
            <a:extLst>
              <a:ext uri="{FF2B5EF4-FFF2-40B4-BE49-F238E27FC236}">
                <a16:creationId xmlns="" xmlns:a16="http://schemas.microsoft.com/office/drawing/2014/main" id="{59FE6242-19BA-2847-9959-30D6F0E27035}"/>
              </a:ext>
            </a:extLst>
          </p:cNvPr>
          <p:cNvCxnSpPr/>
          <p:nvPr userDrawn="1"/>
        </p:nvCxnSpPr>
        <p:spPr>
          <a:xfrm flipH="1">
            <a:off x="633306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 xmlns:a16="http://schemas.microsoft.com/office/drawing/2014/main" id="{715A3155-E4BF-478C-8D90-C66F5EB27439}"/>
              </a:ext>
            </a:extLst>
          </p:cNvPr>
          <p:cNvSpPr>
            <a:spLocks noGrp="1"/>
          </p:cNvSpPr>
          <p:nvPr>
            <p:ph type="ctrTitle"/>
          </p:nvPr>
        </p:nvSpPr>
        <p:spPr>
          <a:xfrm>
            <a:off x="693683" y="879636"/>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228600" anchor="ctr">
            <a:noAutofit/>
          </a:bodyPr>
          <a:lstStyle>
            <a:lvl1pPr algn="l">
              <a:lnSpc>
                <a:spcPct val="100000"/>
              </a:lnSpc>
              <a:defRPr sz="4000" cap="all" spc="300" baseline="0">
                <a:solidFill>
                  <a:schemeClr val="bg1"/>
                </a:solidFill>
                <a:latin typeface="Bahnschrift" panose="020B0502040204020203" pitchFamily="34" charset="0"/>
              </a:defRPr>
            </a:lvl1pPr>
          </a:lstStyle>
          <a:p>
            <a:r>
              <a:rPr lang="en-US" dirty="0"/>
              <a:t>Click to edit Master title style</a:t>
            </a:r>
          </a:p>
        </p:txBody>
      </p:sp>
      <p:sp>
        <p:nvSpPr>
          <p:cNvPr id="10" name="Subtitle 2">
            <a:extLst>
              <a:ext uri="{FF2B5EF4-FFF2-40B4-BE49-F238E27FC236}">
                <a16:creationId xmlns="" xmlns:a16="http://schemas.microsoft.com/office/drawing/2014/main" id="{EDF23CDC-9A9D-5247-AD71-0A10D94BDCBE}"/>
              </a:ext>
            </a:extLst>
          </p:cNvPr>
          <p:cNvSpPr>
            <a:spLocks noGrp="1"/>
          </p:cNvSpPr>
          <p:nvPr>
            <p:ph type="subTitle" idx="1"/>
          </p:nvPr>
        </p:nvSpPr>
        <p:spPr>
          <a:xfrm>
            <a:off x="916016" y="2551819"/>
            <a:ext cx="4413068" cy="3539265"/>
          </a:xfrm>
        </p:spPr>
        <p:txBody>
          <a:bodyPr>
            <a:normAutofit/>
          </a:bodyPr>
          <a:lstStyle>
            <a:lvl1pPr marL="342900" indent="-342900" algn="l">
              <a:lnSpc>
                <a:spcPct val="100000"/>
              </a:lnSpc>
              <a:buFont typeface="Arial" panose="020B0604020202020204" pitchFamily="34" charset="0"/>
              <a:buChar char="•"/>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7" name="Picture Placeholder 26">
            <a:extLst>
              <a:ext uri="{FF2B5EF4-FFF2-40B4-BE49-F238E27FC236}">
                <a16:creationId xmlns="" xmlns:a16="http://schemas.microsoft.com/office/drawing/2014/main" id="{0DA38E85-9448-450D-A4ED-FFA79C7100D6}"/>
              </a:ext>
            </a:extLst>
          </p:cNvPr>
          <p:cNvSpPr>
            <a:spLocks noGrp="1"/>
          </p:cNvSpPr>
          <p:nvPr>
            <p:ph type="pic" sz="quarter" idx="14"/>
          </p:nvPr>
        </p:nvSpPr>
        <p:spPr>
          <a:xfrm>
            <a:off x="6461342" y="0"/>
            <a:ext cx="5730658" cy="6858000"/>
          </a:xfrm>
          <a:custGeom>
            <a:avLst/>
            <a:gdLst>
              <a:gd name="connsiteX0" fmla="*/ 1688746 w 5730658"/>
              <a:gd name="connsiteY0" fmla="*/ 0 h 6858000"/>
              <a:gd name="connsiteX1" fmla="*/ 5730658 w 5730658"/>
              <a:gd name="connsiteY1" fmla="*/ 0 h 6858000"/>
              <a:gd name="connsiteX2" fmla="*/ 5730658 w 5730658"/>
              <a:gd name="connsiteY2" fmla="*/ 6858000 h 6858000"/>
              <a:gd name="connsiteX3" fmla="*/ 31751 w 5730658"/>
              <a:gd name="connsiteY3" fmla="*/ 6858000 h 6858000"/>
              <a:gd name="connsiteX4" fmla="*/ 31751 w 5730658"/>
              <a:gd name="connsiteY4" fmla="*/ 6857688 h 6858000"/>
              <a:gd name="connsiteX5" fmla="*/ 0 w 5730658"/>
              <a:gd name="connsiteY5" fmla="*/ 6857932 h 6858000"/>
              <a:gd name="connsiteX6" fmla="*/ 31751 w 5730658"/>
              <a:gd name="connsiteY6" fmla="*/ 6729501 h 6858000"/>
              <a:gd name="connsiteX7" fmla="*/ 31751 w 5730658"/>
              <a:gd name="connsiteY7" fmla="*/ 6681788 h 6858000"/>
              <a:gd name="connsiteX8" fmla="*/ 43547 w 5730658"/>
              <a:gd name="connsiteY8" fmla="*/ 6681788 h 6858000"/>
              <a:gd name="connsiteX9" fmla="*/ 1688746 w 5730658"/>
              <a:gd name="connsiteY9" fmla="*/ 270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0658" h="6858000">
                <a:moveTo>
                  <a:pt x="1688746" y="0"/>
                </a:moveTo>
                <a:lnTo>
                  <a:pt x="5730658" y="0"/>
                </a:lnTo>
                <a:lnTo>
                  <a:pt x="5730658" y="6858000"/>
                </a:lnTo>
                <a:lnTo>
                  <a:pt x="31751" y="6858000"/>
                </a:lnTo>
                <a:lnTo>
                  <a:pt x="31751" y="6857688"/>
                </a:lnTo>
                <a:lnTo>
                  <a:pt x="0" y="6857932"/>
                </a:lnTo>
                <a:lnTo>
                  <a:pt x="31751" y="6729501"/>
                </a:lnTo>
                <a:lnTo>
                  <a:pt x="31751" y="6681788"/>
                </a:lnTo>
                <a:lnTo>
                  <a:pt x="43547" y="6681788"/>
                </a:lnTo>
                <a:lnTo>
                  <a:pt x="1688746" y="27053"/>
                </a:lnTo>
                <a:close/>
              </a:path>
            </a:pathLst>
          </a:custGeom>
        </p:spPr>
        <p:txBody>
          <a:bodyPr wrap="square" anchor="ctr">
            <a:noAutofit/>
          </a:bodyPr>
          <a:lstStyle>
            <a:lvl1pPr marL="0" indent="0" algn="ctr">
              <a:buNone/>
              <a:defRPr/>
            </a:lvl1pPr>
          </a:lstStyle>
          <a:p>
            <a:endParaRPr lang="en-US" dirty="0"/>
          </a:p>
        </p:txBody>
      </p:sp>
    </p:spTree>
    <p:extLst>
      <p:ext uri="{BB962C8B-B14F-4D97-AF65-F5344CB8AC3E}">
        <p14:creationId xmlns="" xmlns:p14="http://schemas.microsoft.com/office/powerpoint/2010/main" val="3010694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2" name="Rectangle 21">
            <a:extLst>
              <a:ext uri="{FF2B5EF4-FFF2-40B4-BE49-F238E27FC236}">
                <a16:creationId xmlns="" xmlns:a16="http://schemas.microsoft.com/office/drawing/2014/main" id="{0F72571D-58D5-4367-9E7E-94A5A5D795B8}"/>
              </a:ext>
            </a:extLst>
          </p:cNvPr>
          <p:cNvSpPr/>
          <p:nvPr userDrawn="1"/>
        </p:nvSpPr>
        <p:spPr>
          <a:xfrm>
            <a:off x="693682" y="2286000"/>
            <a:ext cx="11498318" cy="3416300"/>
          </a:xfrm>
          <a:prstGeom prst="rect">
            <a:avLst/>
          </a:prstGeom>
          <a:gradFill flip="none" rotWithShape="1">
            <a:gsLst>
              <a:gs pos="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20">
            <a:extLst>
              <a:ext uri="{FF2B5EF4-FFF2-40B4-BE49-F238E27FC236}">
                <a16:creationId xmlns="" xmlns:a16="http://schemas.microsoft.com/office/drawing/2014/main" id="{ACD184E7-842E-4CDA-8022-CFE5CEA0DBE9}"/>
              </a:ext>
            </a:extLst>
          </p:cNvPr>
          <p:cNvSpPr>
            <a:spLocks noGrp="1"/>
          </p:cNvSpPr>
          <p:nvPr>
            <p:ph type="pic" sz="quarter" idx="16"/>
          </p:nvPr>
        </p:nvSpPr>
        <p:spPr>
          <a:xfrm>
            <a:off x="0" y="0"/>
            <a:ext cx="8534400" cy="6858000"/>
          </a:xfrm>
          <a:custGeom>
            <a:avLst/>
            <a:gdLst>
              <a:gd name="connsiteX0" fmla="*/ 0 w 8534400"/>
              <a:gd name="connsiteY0" fmla="*/ 0 h 6858000"/>
              <a:gd name="connsiteX1" fmla="*/ 6827520 w 8534400"/>
              <a:gd name="connsiteY1" fmla="*/ 0 h 6858000"/>
              <a:gd name="connsiteX2" fmla="*/ 7396480 w 8534400"/>
              <a:gd name="connsiteY2" fmla="*/ 2286000 h 6858000"/>
              <a:gd name="connsiteX3" fmla="*/ 693682 w 8534400"/>
              <a:gd name="connsiteY3" fmla="*/ 2286000 h 6858000"/>
              <a:gd name="connsiteX4" fmla="*/ 693682 w 8534400"/>
              <a:gd name="connsiteY4" fmla="*/ 5702300 h 6858000"/>
              <a:gd name="connsiteX5" fmla="*/ 8246759 w 8534400"/>
              <a:gd name="connsiteY5" fmla="*/ 5702300 h 6858000"/>
              <a:gd name="connsiteX6" fmla="*/ 8534400 w 8534400"/>
              <a:gd name="connsiteY6" fmla="*/ 6858000 h 6858000"/>
              <a:gd name="connsiteX7" fmla="*/ 0 w 85344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0" h="6858000">
                <a:moveTo>
                  <a:pt x="0" y="0"/>
                </a:moveTo>
                <a:lnTo>
                  <a:pt x="6827520" y="0"/>
                </a:lnTo>
                <a:lnTo>
                  <a:pt x="7396480" y="2286000"/>
                </a:lnTo>
                <a:lnTo>
                  <a:pt x="693682" y="2286000"/>
                </a:lnTo>
                <a:lnTo>
                  <a:pt x="693682" y="5702300"/>
                </a:lnTo>
                <a:lnTo>
                  <a:pt x="8246759" y="5702300"/>
                </a:lnTo>
                <a:lnTo>
                  <a:pt x="8534400" y="6858000"/>
                </a:lnTo>
                <a:lnTo>
                  <a:pt x="0" y="6858000"/>
                </a:lnTo>
                <a:close/>
              </a:path>
            </a:pathLst>
          </a:custGeom>
        </p:spPr>
        <p:txBody>
          <a:bodyPr wrap="square">
            <a:noAutofit/>
          </a:bodyPr>
          <a:lstStyle/>
          <a:p>
            <a:endParaRPr lang="en-US" dirty="0"/>
          </a:p>
        </p:txBody>
      </p:sp>
      <p:sp>
        <p:nvSpPr>
          <p:cNvPr id="5" name="Date Placeholder 4">
            <a:extLst>
              <a:ext uri="{FF2B5EF4-FFF2-40B4-BE49-F238E27FC236}">
                <a16:creationId xmlns="" xmlns:a16="http://schemas.microsoft.com/office/drawing/2014/main" id="{09F4C3CA-7962-4B8E-8004-FBD88F0EFAF2}"/>
              </a:ext>
            </a:extLst>
          </p:cNvPr>
          <p:cNvSpPr>
            <a:spLocks noGrp="1"/>
          </p:cNvSpPr>
          <p:nvPr>
            <p:ph type="dt" sz="half" idx="10"/>
          </p:nvPr>
        </p:nvSpPr>
        <p:spPr/>
        <p:txBody>
          <a:bodyPr/>
          <a:lstStyle>
            <a:lvl1pPr>
              <a:defRPr sz="1000">
                <a:solidFill>
                  <a:schemeClr val="bg1"/>
                </a:solidFill>
              </a:defRPr>
            </a:lvl1pPr>
          </a:lstStyle>
          <a:p>
            <a:fld id="{9F078ECC-9F72-4C84-9F40-DBB817ADBDF0}" type="datetime1">
              <a:rPr lang="en-US" smtClean="0"/>
              <a:pPr/>
              <a:t>10/25/2024</a:t>
            </a:fld>
            <a:endParaRPr lang="en-US" dirty="0"/>
          </a:p>
        </p:txBody>
      </p:sp>
      <p:sp>
        <p:nvSpPr>
          <p:cNvPr id="6" name="Footer Placeholder 5">
            <a:extLst>
              <a:ext uri="{FF2B5EF4-FFF2-40B4-BE49-F238E27FC236}">
                <a16:creationId xmlns="" xmlns:a16="http://schemas.microsoft.com/office/drawing/2014/main" id="{BE7B5E76-E101-4994-92F5-1F540EB16AB0}"/>
              </a:ext>
            </a:extLst>
          </p:cNvPr>
          <p:cNvSpPr>
            <a:spLocks noGrp="1"/>
          </p:cNvSpPr>
          <p:nvPr>
            <p:ph type="ftr" sz="quarter" idx="11"/>
          </p:nvPr>
        </p:nvSpPr>
        <p:spPr/>
        <p:txBody>
          <a:bodyPr/>
          <a:lstStyle>
            <a:lvl1pPr>
              <a:defRPr sz="1000">
                <a:solidFill>
                  <a:schemeClr val="bg1"/>
                </a:solidFill>
              </a:defRPr>
            </a:lvl1pPr>
          </a:lstStyle>
          <a:p>
            <a:r>
              <a:rPr lang="en-US" dirty="0"/>
              <a:t>PRESENTATION TITLE</a:t>
            </a:r>
          </a:p>
        </p:txBody>
      </p:sp>
      <p:sp>
        <p:nvSpPr>
          <p:cNvPr id="7" name="Slide Number Placeholder 6">
            <a:extLst>
              <a:ext uri="{FF2B5EF4-FFF2-40B4-BE49-F238E27FC236}">
                <a16:creationId xmlns="" xmlns:a16="http://schemas.microsoft.com/office/drawing/2014/main" id="{E249F242-2699-411D-B3F7-3D6D480E4955}"/>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3" name="Text Placeholder 2">
            <a:extLst>
              <a:ext uri="{FF2B5EF4-FFF2-40B4-BE49-F238E27FC236}">
                <a16:creationId xmlns="" xmlns:a16="http://schemas.microsoft.com/office/drawing/2014/main" id="{6CC650A3-C37B-8949-AAFB-1CA610A432AE}"/>
              </a:ext>
            </a:extLst>
          </p:cNvPr>
          <p:cNvSpPr>
            <a:spLocks noGrp="1"/>
          </p:cNvSpPr>
          <p:nvPr>
            <p:ph type="body" sz="quarter" idx="13"/>
          </p:nvPr>
        </p:nvSpPr>
        <p:spPr>
          <a:xfrm>
            <a:off x="4661069" y="2654299"/>
            <a:ext cx="3165475" cy="2705101"/>
          </a:xfrm>
        </p:spPr>
        <p:txBody>
          <a:bodyPr>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dirty="0"/>
              <a:t>Click to edit Master text styles</a:t>
            </a:r>
          </a:p>
          <a:p>
            <a:pPr lvl="1"/>
            <a:r>
              <a:rPr lang="en-US" dirty="0"/>
              <a:t>Second level</a:t>
            </a:r>
          </a:p>
        </p:txBody>
      </p:sp>
      <p:sp>
        <p:nvSpPr>
          <p:cNvPr id="14" name="Text Placeholder 2">
            <a:extLst>
              <a:ext uri="{FF2B5EF4-FFF2-40B4-BE49-F238E27FC236}">
                <a16:creationId xmlns="" xmlns:a16="http://schemas.microsoft.com/office/drawing/2014/main" id="{6823CE96-7B45-0E4E-8DD2-AAE6F7DB97C9}"/>
              </a:ext>
            </a:extLst>
          </p:cNvPr>
          <p:cNvSpPr>
            <a:spLocks noGrp="1"/>
          </p:cNvSpPr>
          <p:nvPr>
            <p:ph type="body" sz="quarter" idx="14"/>
          </p:nvPr>
        </p:nvSpPr>
        <p:spPr>
          <a:xfrm>
            <a:off x="8115132" y="2654299"/>
            <a:ext cx="3165475" cy="2705101"/>
          </a:xfrm>
        </p:spPr>
        <p:txBody>
          <a:bodyPr>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dirty="0"/>
              <a:t>Click to edit Master text styles</a:t>
            </a:r>
          </a:p>
          <a:p>
            <a:pPr lvl="1"/>
            <a:r>
              <a:rPr lang="en-US" dirty="0"/>
              <a:t>Second level</a:t>
            </a:r>
          </a:p>
        </p:txBody>
      </p:sp>
      <p:sp>
        <p:nvSpPr>
          <p:cNvPr id="15" name="Text Placeholder 2">
            <a:extLst>
              <a:ext uri="{FF2B5EF4-FFF2-40B4-BE49-F238E27FC236}">
                <a16:creationId xmlns="" xmlns:a16="http://schemas.microsoft.com/office/drawing/2014/main" id="{7F451F20-9248-594B-8CD5-3442A64513D8}"/>
              </a:ext>
            </a:extLst>
          </p:cNvPr>
          <p:cNvSpPr>
            <a:spLocks noGrp="1"/>
          </p:cNvSpPr>
          <p:nvPr>
            <p:ph type="body" sz="quarter" idx="15"/>
          </p:nvPr>
        </p:nvSpPr>
        <p:spPr>
          <a:xfrm>
            <a:off x="1219032" y="2654299"/>
            <a:ext cx="3165475" cy="2705101"/>
          </a:xfrm>
        </p:spPr>
        <p:txBody>
          <a:bodyPr>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dirty="0"/>
              <a:t>Click to edit Master text styles</a:t>
            </a:r>
          </a:p>
          <a:p>
            <a:pPr lvl="1"/>
            <a:r>
              <a:rPr lang="en-US" dirty="0"/>
              <a:t>Second level</a:t>
            </a:r>
          </a:p>
        </p:txBody>
      </p:sp>
      <p:cxnSp>
        <p:nvCxnSpPr>
          <p:cNvPr id="18" name="Straight Connector 17">
            <a:extLst>
              <a:ext uri="{FF2B5EF4-FFF2-40B4-BE49-F238E27FC236}">
                <a16:creationId xmlns="" xmlns:a16="http://schemas.microsoft.com/office/drawing/2014/main" id="{92008AA3-BEDF-CE40-9D94-F5875454E799}"/>
              </a:ext>
            </a:extLst>
          </p:cNvPr>
          <p:cNvCxnSpPr>
            <a:cxnSpLocks/>
          </p:cNvCxnSpPr>
          <p:nvPr userDrawn="1"/>
        </p:nvCxnSpPr>
        <p:spPr>
          <a:xfrm>
            <a:off x="710823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 xmlns:a16="http://schemas.microsoft.com/office/drawing/2014/main" id="{028065BE-52F2-4F89-82A3-E5DA80527B9C}"/>
              </a:ext>
            </a:extLst>
          </p:cNvPr>
          <p:cNvSpPr>
            <a:spLocks noGrp="1"/>
          </p:cNvSpPr>
          <p:nvPr>
            <p:ph type="ctrTitle"/>
          </p:nvPr>
        </p:nvSpPr>
        <p:spPr>
          <a:xfrm>
            <a:off x="693684" y="879636"/>
            <a:ext cx="6294727" cy="1206888"/>
          </a:xfrm>
          <a:custGeom>
            <a:avLst/>
            <a:gdLst>
              <a:gd name="connsiteX0" fmla="*/ 5986630 w 6294727"/>
              <a:gd name="connsiteY0" fmla="*/ 0 h 1206888"/>
              <a:gd name="connsiteX1" fmla="*/ 6294727 w 6294727"/>
              <a:gd name="connsiteY1" fmla="*/ 1206888 h 1206888"/>
              <a:gd name="connsiteX2" fmla="*/ 0 w 6294727"/>
              <a:gd name="connsiteY2" fmla="*/ 1206888 h 1206888"/>
              <a:gd name="connsiteX3" fmla="*/ 0 w 6294727"/>
              <a:gd name="connsiteY3" fmla="*/ 8709 h 1206888"/>
            </a:gdLst>
            <a:ahLst/>
            <a:cxnLst>
              <a:cxn ang="0">
                <a:pos x="connsiteX0" y="connsiteY0"/>
              </a:cxn>
              <a:cxn ang="0">
                <a:pos x="connsiteX1" y="connsiteY1"/>
              </a:cxn>
              <a:cxn ang="0">
                <a:pos x="connsiteX2" y="connsiteY2"/>
              </a:cxn>
              <a:cxn ang="0">
                <a:pos x="connsiteX3" y="connsiteY3"/>
              </a:cxn>
            </a:cxnLst>
            <a:rect l="l" t="t" r="r" b="b"/>
            <a:pathLst>
              <a:path w="6294727" h="1206888">
                <a:moveTo>
                  <a:pt x="5986630" y="0"/>
                </a:moveTo>
                <a:lnTo>
                  <a:pt x="6294727" y="1206888"/>
                </a:lnTo>
                <a:lnTo>
                  <a:pt x="0" y="1206888"/>
                </a:lnTo>
                <a:lnTo>
                  <a:pt x="0" y="8709"/>
                </a:lnTo>
                <a:close/>
              </a:path>
            </a:pathLst>
          </a:custGeom>
          <a:solidFill>
            <a:schemeClr val="accent2"/>
          </a:solidFill>
        </p:spPr>
        <p:txBody>
          <a:bodyPr wrap="square" anchor="ctr">
            <a:noAutofit/>
          </a:bodyPr>
          <a:lstStyle>
            <a:lvl1pPr algn="l">
              <a:defRPr sz="4000" cap="all" spc="300" baseline="0">
                <a:solidFill>
                  <a:schemeClr val="bg1"/>
                </a:solidFill>
                <a:latin typeface="Bahnschrift" panose="020B0502040204020203" pitchFamily="34" charset="0"/>
              </a:defRPr>
            </a:lvl1pPr>
          </a:lstStyle>
          <a:p>
            <a:r>
              <a:rPr lang="en-US" dirty="0"/>
              <a:t>Click to edit Master title style</a:t>
            </a:r>
          </a:p>
        </p:txBody>
      </p:sp>
    </p:spTree>
    <p:extLst>
      <p:ext uri="{BB962C8B-B14F-4D97-AF65-F5344CB8AC3E}">
        <p14:creationId xmlns="" xmlns:p14="http://schemas.microsoft.com/office/powerpoint/2010/main" val="1831027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 xmlns:a16="http://schemas.microsoft.com/office/drawing/2014/main" id="{AA6943C0-A7A3-4C4C-BEB2-9176DE863005}"/>
              </a:ext>
            </a:extLst>
          </p:cNvPr>
          <p:cNvSpPr>
            <a:spLocks noGrp="1"/>
          </p:cNvSpPr>
          <p:nvPr>
            <p:ph type="pic" sz="quarter" idx="13"/>
          </p:nvPr>
        </p:nvSpPr>
        <p:spPr>
          <a:xfrm>
            <a:off x="3681047" y="0"/>
            <a:ext cx="8510952" cy="6858000"/>
          </a:xfrm>
          <a:custGeom>
            <a:avLst/>
            <a:gdLst>
              <a:gd name="connsiteX0" fmla="*/ 1706880 w 8510952"/>
              <a:gd name="connsiteY0" fmla="*/ 0 h 6858000"/>
              <a:gd name="connsiteX1" fmla="*/ 8510952 w 8510952"/>
              <a:gd name="connsiteY1" fmla="*/ 0 h 6858000"/>
              <a:gd name="connsiteX2" fmla="*/ 8510952 w 8510952"/>
              <a:gd name="connsiteY2" fmla="*/ 6858000 h 6858000"/>
              <a:gd name="connsiteX3" fmla="*/ 0 w 8510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10952" h="6858000">
                <a:moveTo>
                  <a:pt x="1706880" y="0"/>
                </a:moveTo>
                <a:lnTo>
                  <a:pt x="8510952" y="0"/>
                </a:lnTo>
                <a:lnTo>
                  <a:pt x="8510952" y="6858000"/>
                </a:lnTo>
                <a:lnTo>
                  <a:pt x="0" y="6858000"/>
                </a:lnTo>
                <a:close/>
              </a:path>
            </a:pathLst>
          </a:custGeom>
        </p:spPr>
        <p:txBody>
          <a:bodyPr wrap="square" anchor="ctr">
            <a:noAutofit/>
          </a:bodyPr>
          <a:lstStyle>
            <a:lvl1pPr marL="0" indent="0" algn="ctr">
              <a:buNone/>
              <a:defRPr/>
            </a:lvl1pPr>
          </a:lstStyle>
          <a:p>
            <a:endParaRPr lang="en-US" dirty="0"/>
          </a:p>
        </p:txBody>
      </p:sp>
      <p:cxnSp>
        <p:nvCxnSpPr>
          <p:cNvPr id="4" name="Straight Connector 3">
            <a:extLst>
              <a:ext uri="{FF2B5EF4-FFF2-40B4-BE49-F238E27FC236}">
                <a16:creationId xmlns="" xmlns:a16="http://schemas.microsoft.com/office/drawing/2014/main" id="{104F3C93-C085-8A47-9A2A-6AD3F3D69F4E}"/>
              </a:ext>
            </a:extLst>
          </p:cNvPr>
          <p:cNvCxnSpPr/>
          <p:nvPr userDrawn="1"/>
        </p:nvCxnSpPr>
        <p:spPr>
          <a:xfrm flipH="1">
            <a:off x="351011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 xmlns:a16="http://schemas.microsoft.com/office/drawing/2014/main" id="{941283B3-F5BE-4FDF-829D-D1BE17F71653}"/>
              </a:ext>
            </a:extLst>
          </p:cNvPr>
          <p:cNvSpPr>
            <a:spLocks noGrp="1"/>
          </p:cNvSpPr>
          <p:nvPr>
            <p:ph type="ctrTitle"/>
          </p:nvPr>
        </p:nvSpPr>
        <p:spPr>
          <a:xfrm>
            <a:off x="693683" y="879635"/>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320040" anchor="ctr">
            <a:noAutofit/>
          </a:bodyPr>
          <a:lstStyle>
            <a:lvl1pPr algn="l">
              <a:defRPr sz="4000" cap="all" spc="300" baseline="0">
                <a:solidFill>
                  <a:schemeClr val="bg1"/>
                </a:solidFill>
                <a:latin typeface="Bahnschrift" panose="020B0502040204020203" pitchFamily="34" charset="0"/>
              </a:defRPr>
            </a:lvl1pPr>
          </a:lstStyle>
          <a:p>
            <a:r>
              <a:rPr lang="en-US" dirty="0"/>
              <a:t>Click to edit Master title style</a:t>
            </a:r>
          </a:p>
        </p:txBody>
      </p:sp>
      <p:sp>
        <p:nvSpPr>
          <p:cNvPr id="6" name="Subtitle 2">
            <a:extLst>
              <a:ext uri="{FF2B5EF4-FFF2-40B4-BE49-F238E27FC236}">
                <a16:creationId xmlns="" xmlns:a16="http://schemas.microsoft.com/office/drawing/2014/main" id="{B641A16B-3688-D842-92F4-5D2C2811539F}"/>
              </a:ext>
            </a:extLst>
          </p:cNvPr>
          <p:cNvSpPr>
            <a:spLocks noGrp="1"/>
          </p:cNvSpPr>
          <p:nvPr>
            <p:ph type="subTitle" idx="1"/>
          </p:nvPr>
        </p:nvSpPr>
        <p:spPr>
          <a:xfrm>
            <a:off x="916016" y="2551819"/>
            <a:ext cx="2952599" cy="3539265"/>
          </a:xfrm>
        </p:spPr>
        <p:txBody>
          <a:bodyPr>
            <a:normAutofit/>
          </a:bodyPr>
          <a:lstStyle>
            <a:lvl1pPr marL="0" indent="0" algn="l">
              <a:lnSpc>
                <a:spcPct val="100000"/>
              </a:lnSpc>
              <a:buNone/>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3">
            <a:extLst>
              <a:ext uri="{FF2B5EF4-FFF2-40B4-BE49-F238E27FC236}">
                <a16:creationId xmlns="" xmlns:a16="http://schemas.microsoft.com/office/drawing/2014/main" id="{A19933E8-EEFC-754B-93AE-557EFF8A79B0}"/>
              </a:ext>
            </a:extLst>
          </p:cNvPr>
          <p:cNvSpPr>
            <a:spLocks noGrp="1"/>
          </p:cNvSpPr>
          <p:nvPr>
            <p:ph type="dt" sz="half" idx="10"/>
          </p:nvPr>
        </p:nvSpPr>
        <p:spPr>
          <a:xfrm>
            <a:off x="381000" y="6356350"/>
            <a:ext cx="1730829" cy="365125"/>
          </a:xfrm>
        </p:spPr>
        <p:txBody>
          <a:bodyPr/>
          <a:lstStyle>
            <a:lvl1pPr>
              <a:defRPr sz="1000"/>
            </a:lvl1pPr>
          </a:lstStyle>
          <a:p>
            <a:fld id="{BECDB002-086C-4FC2-9108-C394C3B829E3}" type="datetime1">
              <a:rPr lang="en-US" smtClean="0"/>
              <a:pPr/>
              <a:t>10/25/2024</a:t>
            </a:fld>
            <a:endParaRPr lang="en-US" dirty="0"/>
          </a:p>
        </p:txBody>
      </p:sp>
      <p:sp>
        <p:nvSpPr>
          <p:cNvPr id="8" name="Footer Placeholder 4">
            <a:extLst>
              <a:ext uri="{FF2B5EF4-FFF2-40B4-BE49-F238E27FC236}">
                <a16:creationId xmlns="" xmlns:a16="http://schemas.microsoft.com/office/drawing/2014/main" id="{F21EDEC1-EB5D-6C48-A2AB-048088167CCD}"/>
              </a:ext>
            </a:extLst>
          </p:cNvPr>
          <p:cNvSpPr>
            <a:spLocks noGrp="1"/>
          </p:cNvSpPr>
          <p:nvPr>
            <p:ph type="ftr" sz="quarter" idx="11"/>
          </p:nvPr>
        </p:nvSpPr>
        <p:spPr>
          <a:xfrm>
            <a:off x="4038600" y="6356350"/>
            <a:ext cx="4114800" cy="365125"/>
          </a:xfrm>
        </p:spPr>
        <p:txBody>
          <a:bodyPr/>
          <a:lstStyle>
            <a:lvl1pPr>
              <a:defRPr sz="1000">
                <a:solidFill>
                  <a:schemeClr val="bg1"/>
                </a:solidFill>
              </a:defRPr>
            </a:lvl1pPr>
          </a:lstStyle>
          <a:p>
            <a:r>
              <a:rPr lang="en-US" dirty="0"/>
              <a:t>PRESENTATION TITLE</a:t>
            </a:r>
          </a:p>
        </p:txBody>
      </p:sp>
      <p:sp>
        <p:nvSpPr>
          <p:cNvPr id="9" name="Slide Number Placeholder 5">
            <a:extLst>
              <a:ext uri="{FF2B5EF4-FFF2-40B4-BE49-F238E27FC236}">
                <a16:creationId xmlns="" xmlns:a16="http://schemas.microsoft.com/office/drawing/2014/main" id="{E33BD7B8-5805-4D48-B17D-88E5EE750600}"/>
              </a:ext>
            </a:extLst>
          </p:cNvPr>
          <p:cNvSpPr>
            <a:spLocks noGrp="1"/>
          </p:cNvSpPr>
          <p:nvPr>
            <p:ph type="sldNum" sz="quarter" idx="12"/>
          </p:nvPr>
        </p:nvSpPr>
        <p:spPr>
          <a:xfrm>
            <a:off x="10271342" y="6356350"/>
            <a:ext cx="1539658" cy="365125"/>
          </a:xfrm>
        </p:spPr>
        <p:txBody>
          <a:bodyPr/>
          <a:lstStyle>
            <a:lvl1pPr>
              <a:defRPr sz="1000">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9" name="Picture Placeholder 18">
            <a:extLst>
              <a:ext uri="{FF2B5EF4-FFF2-40B4-BE49-F238E27FC236}">
                <a16:creationId xmlns="" xmlns:a16="http://schemas.microsoft.com/office/drawing/2014/main" id="{FD6AC9F3-6F32-409B-A3B1-EEF36BA06678}"/>
              </a:ext>
            </a:extLst>
          </p:cNvPr>
          <p:cNvSpPr>
            <a:spLocks noGrp="1"/>
          </p:cNvSpPr>
          <p:nvPr>
            <p:ph type="pic" sz="quarter" idx="13"/>
          </p:nvPr>
        </p:nvSpPr>
        <p:spPr>
          <a:xfrm>
            <a:off x="0" y="0"/>
            <a:ext cx="8534400" cy="6858000"/>
          </a:xfrm>
          <a:custGeom>
            <a:avLst/>
            <a:gdLst>
              <a:gd name="connsiteX0" fmla="*/ 0 w 8534400"/>
              <a:gd name="connsiteY0" fmla="*/ 0 h 6858000"/>
              <a:gd name="connsiteX1" fmla="*/ 6827520 w 8534400"/>
              <a:gd name="connsiteY1" fmla="*/ 0 h 6858000"/>
              <a:gd name="connsiteX2" fmla="*/ 7070048 w 8534400"/>
              <a:gd name="connsiteY2" fmla="*/ 974442 h 6858000"/>
              <a:gd name="connsiteX3" fmla="*/ 5680814 w 8534400"/>
              <a:gd name="connsiteY3" fmla="*/ 974442 h 6858000"/>
              <a:gd name="connsiteX4" fmla="*/ 5680814 w 8534400"/>
              <a:gd name="connsiteY4" fmla="*/ 5758652 h 6858000"/>
              <a:gd name="connsiteX5" fmla="*/ 8260785 w 8534400"/>
              <a:gd name="connsiteY5" fmla="*/ 5758652 h 6858000"/>
              <a:gd name="connsiteX6" fmla="*/ 8534400 w 8534400"/>
              <a:gd name="connsiteY6" fmla="*/ 6858000 h 6858000"/>
              <a:gd name="connsiteX7" fmla="*/ 0 w 85344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0" h="6858000">
                <a:moveTo>
                  <a:pt x="0" y="0"/>
                </a:moveTo>
                <a:lnTo>
                  <a:pt x="6827520" y="0"/>
                </a:lnTo>
                <a:lnTo>
                  <a:pt x="7070048" y="974442"/>
                </a:lnTo>
                <a:lnTo>
                  <a:pt x="5680814" y="974442"/>
                </a:lnTo>
                <a:lnTo>
                  <a:pt x="5680814" y="5758652"/>
                </a:lnTo>
                <a:lnTo>
                  <a:pt x="8260785" y="5758652"/>
                </a:lnTo>
                <a:lnTo>
                  <a:pt x="8534400" y="6858000"/>
                </a:lnTo>
                <a:lnTo>
                  <a:pt x="0" y="6858000"/>
                </a:lnTo>
                <a:close/>
              </a:path>
            </a:pathLst>
          </a:custGeom>
        </p:spPr>
        <p:txBody>
          <a:bodyPr wrap="square" anchor="ctr">
            <a:noAutofit/>
          </a:bodyPr>
          <a:lstStyle>
            <a:lvl1pPr marL="0" indent="0" algn="ctr">
              <a:buNone/>
              <a:defRPr/>
            </a:lvl1pPr>
          </a:lstStyle>
          <a:p>
            <a:endParaRPr lang="en-US" dirty="0"/>
          </a:p>
        </p:txBody>
      </p:sp>
      <p:sp>
        <p:nvSpPr>
          <p:cNvPr id="20" name="Rectangle 19">
            <a:extLst>
              <a:ext uri="{FF2B5EF4-FFF2-40B4-BE49-F238E27FC236}">
                <a16:creationId xmlns="" xmlns:a16="http://schemas.microsoft.com/office/drawing/2014/main" id="{E26FF020-BB93-4C6C-B3ED-8326D424097A}"/>
              </a:ext>
            </a:extLst>
          </p:cNvPr>
          <p:cNvSpPr/>
          <p:nvPr userDrawn="1"/>
        </p:nvSpPr>
        <p:spPr>
          <a:xfrm>
            <a:off x="5680814" y="974442"/>
            <a:ext cx="5228191" cy="4784210"/>
          </a:xfrm>
          <a:prstGeom prst="rect">
            <a:avLst/>
          </a:prstGeom>
          <a:gradFill flip="none" rotWithShape="1">
            <a:gsLst>
              <a:gs pos="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 xmlns:a16="http://schemas.microsoft.com/office/drawing/2014/main" id="{5942173C-2B01-804E-85FB-4D68140D4E1A}"/>
              </a:ext>
            </a:extLst>
          </p:cNvPr>
          <p:cNvSpPr>
            <a:spLocks noGrp="1"/>
          </p:cNvSpPr>
          <p:nvPr>
            <p:ph type="ctrTitle"/>
          </p:nvPr>
        </p:nvSpPr>
        <p:spPr>
          <a:xfrm>
            <a:off x="6096000" y="1106424"/>
            <a:ext cx="4446062" cy="916644"/>
          </a:xfrm>
        </p:spPr>
        <p:txBody>
          <a:bodyPr anchor="b">
            <a:noAutofit/>
          </a:bodyPr>
          <a:lstStyle>
            <a:lvl1pPr algn="l">
              <a:defRPr sz="4000" cap="all" spc="300" baseline="0">
                <a:solidFill>
                  <a:schemeClr val="bg1"/>
                </a:solidFill>
                <a:latin typeface="Bahnschrift" panose="020B0502040204020203" pitchFamily="34" charset="0"/>
              </a:defRPr>
            </a:lvl1pPr>
          </a:lstStyle>
          <a:p>
            <a:r>
              <a:rPr lang="en-US" dirty="0"/>
              <a:t>Click to edit Master title style</a:t>
            </a:r>
          </a:p>
        </p:txBody>
      </p:sp>
      <p:sp>
        <p:nvSpPr>
          <p:cNvPr id="6" name="Subtitle 2">
            <a:extLst>
              <a:ext uri="{FF2B5EF4-FFF2-40B4-BE49-F238E27FC236}">
                <a16:creationId xmlns="" xmlns:a16="http://schemas.microsoft.com/office/drawing/2014/main" id="{B641A16B-3688-D842-92F4-5D2C2811539F}"/>
              </a:ext>
            </a:extLst>
          </p:cNvPr>
          <p:cNvSpPr>
            <a:spLocks noGrp="1"/>
          </p:cNvSpPr>
          <p:nvPr>
            <p:ph type="subTitle" idx="1"/>
          </p:nvPr>
        </p:nvSpPr>
        <p:spPr>
          <a:xfrm>
            <a:off x="6096000" y="2075245"/>
            <a:ext cx="4446062" cy="3295405"/>
          </a:xfrm>
        </p:spPr>
        <p:txBody>
          <a:bodyPr>
            <a:normAutofit/>
          </a:bodyPr>
          <a:lstStyle>
            <a:lvl1pPr marL="0" indent="0" algn="l">
              <a:lnSpc>
                <a:spcPct val="125000"/>
              </a:lnSpc>
              <a:buNone/>
              <a:defRPr sz="1800" spc="140" baseline="0">
                <a:solidFill>
                  <a:schemeClr val="bg1"/>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4" name="Straight Connector 3">
            <a:extLst>
              <a:ext uri="{FF2B5EF4-FFF2-40B4-BE49-F238E27FC236}">
                <a16:creationId xmlns="" xmlns:a16="http://schemas.microsoft.com/office/drawing/2014/main" id="{104F3C93-C085-8A47-9A2A-6AD3F3D69F4E}"/>
              </a:ext>
            </a:extLst>
          </p:cNvPr>
          <p:cNvCxnSpPr>
            <a:cxnSpLocks/>
          </p:cNvCxnSpPr>
          <p:nvPr userDrawn="1"/>
        </p:nvCxnSpPr>
        <p:spPr>
          <a:xfrm>
            <a:off x="710823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Date Placeholder 3">
            <a:extLst>
              <a:ext uri="{FF2B5EF4-FFF2-40B4-BE49-F238E27FC236}">
                <a16:creationId xmlns="" xmlns:a16="http://schemas.microsoft.com/office/drawing/2014/main" id="{A19933E8-EEFC-754B-93AE-557EFF8A79B0}"/>
              </a:ext>
            </a:extLst>
          </p:cNvPr>
          <p:cNvSpPr>
            <a:spLocks noGrp="1"/>
          </p:cNvSpPr>
          <p:nvPr>
            <p:ph type="dt" sz="half" idx="10"/>
          </p:nvPr>
        </p:nvSpPr>
        <p:spPr>
          <a:xfrm>
            <a:off x="381000" y="6356350"/>
            <a:ext cx="1730829" cy="365125"/>
          </a:xfrm>
        </p:spPr>
        <p:txBody>
          <a:bodyPr/>
          <a:lstStyle>
            <a:lvl1pPr>
              <a:defRPr sz="1000">
                <a:solidFill>
                  <a:schemeClr val="bg1"/>
                </a:solidFill>
              </a:defRPr>
            </a:lvl1pPr>
          </a:lstStyle>
          <a:p>
            <a:fld id="{61BCCE59-728A-49EC-8DAF-0FAF9EBD41DD}" type="datetime1">
              <a:rPr lang="en-US" smtClean="0"/>
              <a:pPr/>
              <a:t>10/25/2024</a:t>
            </a:fld>
            <a:endParaRPr lang="en-US" dirty="0"/>
          </a:p>
        </p:txBody>
      </p:sp>
      <p:sp>
        <p:nvSpPr>
          <p:cNvPr id="8" name="Footer Placeholder 4">
            <a:extLst>
              <a:ext uri="{FF2B5EF4-FFF2-40B4-BE49-F238E27FC236}">
                <a16:creationId xmlns="" xmlns:a16="http://schemas.microsoft.com/office/drawing/2014/main" id="{F21EDEC1-EB5D-6C48-A2AB-048088167CCD}"/>
              </a:ext>
            </a:extLst>
          </p:cNvPr>
          <p:cNvSpPr>
            <a:spLocks noGrp="1"/>
          </p:cNvSpPr>
          <p:nvPr>
            <p:ph type="ftr" sz="quarter" idx="11"/>
          </p:nvPr>
        </p:nvSpPr>
        <p:spPr>
          <a:xfrm>
            <a:off x="4038600" y="6356350"/>
            <a:ext cx="4114800" cy="365125"/>
          </a:xfrm>
        </p:spPr>
        <p:txBody>
          <a:bodyPr/>
          <a:lstStyle>
            <a:lvl1pPr>
              <a:defRPr sz="1000">
                <a:solidFill>
                  <a:schemeClr val="bg1"/>
                </a:solidFill>
              </a:defRPr>
            </a:lvl1pPr>
          </a:lstStyle>
          <a:p>
            <a:r>
              <a:rPr lang="en-US" dirty="0"/>
              <a:t>PRESENTATION TITLE</a:t>
            </a:r>
          </a:p>
        </p:txBody>
      </p:sp>
      <p:sp>
        <p:nvSpPr>
          <p:cNvPr id="9" name="Slide Number Placeholder 5">
            <a:extLst>
              <a:ext uri="{FF2B5EF4-FFF2-40B4-BE49-F238E27FC236}">
                <a16:creationId xmlns="" xmlns:a16="http://schemas.microsoft.com/office/drawing/2014/main" id="{E33BD7B8-5805-4D48-B17D-88E5EE750600}"/>
              </a:ext>
            </a:extLst>
          </p:cNvPr>
          <p:cNvSpPr>
            <a:spLocks noGrp="1"/>
          </p:cNvSpPr>
          <p:nvPr>
            <p:ph type="sldNum" sz="quarter" idx="12"/>
          </p:nvPr>
        </p:nvSpPr>
        <p:spPr>
          <a:xfrm>
            <a:off x="10271342" y="6356350"/>
            <a:ext cx="1539658" cy="365125"/>
          </a:xfrm>
        </p:spPr>
        <p:txBody>
          <a:bodyPr/>
          <a:lstStyle>
            <a:lvl1pPr>
              <a:defRPr sz="1000">
                <a:solidFill>
                  <a:schemeClr val="tx2">
                    <a:lumMod val="60000"/>
                    <a:lumOff val="40000"/>
                  </a:schemeClr>
                </a:solidFill>
              </a:defRPr>
            </a:lvl1pPr>
          </a:lstStyle>
          <a:p>
            <a:fld id="{294A09A9-5501-47C1-A89A-A340965A2BE2}" type="slidenum">
              <a:rPr lang="en-US" smtClean="0"/>
              <a:pPr/>
              <a:t>‹#›</a:t>
            </a:fld>
            <a:endParaRPr lang="en-US" dirty="0"/>
          </a:p>
        </p:txBody>
      </p:sp>
      <p:sp>
        <p:nvSpPr>
          <p:cNvPr id="3" name="Rectangle 2">
            <a:extLst>
              <a:ext uri="{FF2B5EF4-FFF2-40B4-BE49-F238E27FC236}">
                <a16:creationId xmlns="" xmlns:a16="http://schemas.microsoft.com/office/drawing/2014/main" id="{7C00B690-D495-014F-8F60-C8152AD122A2}"/>
              </a:ext>
            </a:extLst>
          </p:cNvPr>
          <p:cNvSpPr/>
          <p:nvPr userDrawn="1"/>
        </p:nvSpPr>
        <p:spPr>
          <a:xfrm>
            <a:off x="11504428" y="382772"/>
            <a:ext cx="382772" cy="3827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 xmlns:a16="http://schemas.microsoft.com/office/drawing/2014/main" id="{93D3DB60-9D00-2B4C-A1B6-A76F20998922}"/>
              </a:ext>
            </a:extLst>
          </p:cNvPr>
          <p:cNvSpPr/>
          <p:nvPr userDrawn="1"/>
        </p:nvSpPr>
        <p:spPr>
          <a:xfrm>
            <a:off x="11504428" y="974442"/>
            <a:ext cx="382772" cy="3827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 xmlns:a16="http://schemas.microsoft.com/office/drawing/2014/main" id="{A4B7F1F1-6439-8D45-8BCD-B68DB64CEDC1}"/>
              </a:ext>
            </a:extLst>
          </p:cNvPr>
          <p:cNvSpPr/>
          <p:nvPr userDrawn="1"/>
        </p:nvSpPr>
        <p:spPr>
          <a:xfrm>
            <a:off x="11504428" y="1566113"/>
            <a:ext cx="382772" cy="382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 xmlns:a16="http://schemas.microsoft.com/office/drawing/2014/main" id="{1B870777-57CE-7A40-BCBA-E189F67DF446}"/>
              </a:ext>
            </a:extLst>
          </p:cNvPr>
          <p:cNvSpPr/>
          <p:nvPr userDrawn="1"/>
        </p:nvSpPr>
        <p:spPr>
          <a:xfrm>
            <a:off x="11504428" y="2157783"/>
            <a:ext cx="382772" cy="3827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 xmlns:a16="http://schemas.microsoft.com/office/drawing/2014/main" id="{2A332DFE-5DF9-9744-86D5-7CE052E088CE}"/>
              </a:ext>
            </a:extLst>
          </p:cNvPr>
          <p:cNvSpPr/>
          <p:nvPr userDrawn="1"/>
        </p:nvSpPr>
        <p:spPr>
          <a:xfrm>
            <a:off x="11504428" y="2755481"/>
            <a:ext cx="382772" cy="382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75869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B469568F-F17C-4C3C-9A6F-ED292B601115}"/>
              </a:ext>
            </a:extLst>
          </p:cNvPr>
          <p:cNvSpPr/>
          <p:nvPr userDrawn="1"/>
        </p:nvSpPr>
        <p:spPr>
          <a:xfrm>
            <a:off x="2043953" y="2205318"/>
            <a:ext cx="8104094" cy="23128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 xmlns:a16="http://schemas.microsoft.com/office/drawing/2014/main" id="{22459DEE-E152-47DA-8D52-C9681014BC8E}"/>
              </a:ext>
            </a:extLst>
          </p:cNvPr>
          <p:cNvSpPr>
            <a:spLocks noGrp="1"/>
          </p:cNvSpPr>
          <p:nvPr>
            <p:ph type="pic" sz="quarter" idx="10"/>
          </p:nvPr>
        </p:nvSpPr>
        <p:spPr>
          <a:xfrm>
            <a:off x="0" y="0"/>
            <a:ext cx="12192000" cy="6858000"/>
          </a:xfrm>
          <a:custGeom>
            <a:avLst/>
            <a:gdLst>
              <a:gd name="connsiteX0" fmla="*/ 2043953 w 12192000"/>
              <a:gd name="connsiteY0" fmla="*/ 2205318 h 6858000"/>
              <a:gd name="connsiteX1" fmla="*/ 2043953 w 12192000"/>
              <a:gd name="connsiteY1" fmla="*/ 4518212 h 6858000"/>
              <a:gd name="connsiteX2" fmla="*/ 10148047 w 12192000"/>
              <a:gd name="connsiteY2" fmla="*/ 4518212 h 6858000"/>
              <a:gd name="connsiteX3" fmla="*/ 10148047 w 12192000"/>
              <a:gd name="connsiteY3" fmla="*/ 2205318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043953" y="2205318"/>
                </a:moveTo>
                <a:lnTo>
                  <a:pt x="2043953" y="4518212"/>
                </a:lnTo>
                <a:lnTo>
                  <a:pt x="10148047" y="4518212"/>
                </a:lnTo>
                <a:lnTo>
                  <a:pt x="10148047" y="2205318"/>
                </a:ln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2" name="Title 1">
            <a:extLst>
              <a:ext uri="{FF2B5EF4-FFF2-40B4-BE49-F238E27FC236}">
                <a16:creationId xmlns="" xmlns:a16="http://schemas.microsoft.com/office/drawing/2014/main" id="{A2DFA2E8-50A1-4465-AC33-6FAC0E7736E9}"/>
              </a:ext>
            </a:extLst>
          </p:cNvPr>
          <p:cNvSpPr>
            <a:spLocks noGrp="1"/>
          </p:cNvSpPr>
          <p:nvPr>
            <p:ph type="title"/>
          </p:nvPr>
        </p:nvSpPr>
        <p:spPr>
          <a:xfrm>
            <a:off x="2432050" y="2665037"/>
            <a:ext cx="7327900" cy="902916"/>
          </a:xfrm>
        </p:spPr>
        <p:txBody>
          <a:bodyPr anchor="ctr">
            <a:normAutofit/>
          </a:bodyPr>
          <a:lstStyle>
            <a:lvl1pPr algn="ctr">
              <a:defRPr sz="4000" spc="300">
                <a:solidFill>
                  <a:schemeClr val="bg1"/>
                </a:solidFill>
                <a:latin typeface="Bahnschrift" panose="020B0502040204020203" pitchFamily="34" charset="0"/>
              </a:defRPr>
            </a:lvl1pPr>
          </a:lstStyle>
          <a:p>
            <a:r>
              <a:rPr lang="en-US"/>
              <a:t>Click to edit Master title style</a:t>
            </a:r>
          </a:p>
        </p:txBody>
      </p:sp>
      <p:sp>
        <p:nvSpPr>
          <p:cNvPr id="3" name="Text Placeholder 2">
            <a:extLst>
              <a:ext uri="{FF2B5EF4-FFF2-40B4-BE49-F238E27FC236}">
                <a16:creationId xmlns="" xmlns:a16="http://schemas.microsoft.com/office/drawing/2014/main" id="{2E65DE34-CDB7-41F7-A95A-592B99558C69}"/>
              </a:ext>
            </a:extLst>
          </p:cNvPr>
          <p:cNvSpPr>
            <a:spLocks noGrp="1"/>
          </p:cNvSpPr>
          <p:nvPr>
            <p:ph type="body" idx="1"/>
          </p:nvPr>
        </p:nvSpPr>
        <p:spPr>
          <a:xfrm>
            <a:off x="3597462" y="3567953"/>
            <a:ext cx="4997076" cy="610066"/>
          </a:xfrm>
        </p:spPr>
        <p:txBody>
          <a:bodyPr>
            <a:normAutofit/>
          </a:bodyPr>
          <a:lstStyle>
            <a:lvl1pPr marL="0" indent="0" algn="ctr">
              <a:buNone/>
              <a:defRPr sz="2000" spc="300">
                <a:solidFill>
                  <a:schemeClr val="bg1"/>
                </a:solidFill>
                <a:latin typeface="Tw Cen MT" panose="020B06020201040206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Graph">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5ED18-7A07-47F1-8056-CD86B076AFE2}"/>
              </a:ext>
            </a:extLst>
          </p:cNvPr>
          <p:cNvSpPr>
            <a:spLocks noGrp="1"/>
          </p:cNvSpPr>
          <p:nvPr>
            <p:ph type="title" hasCustomPrompt="1"/>
          </p:nvPr>
        </p:nvSpPr>
        <p:spPr>
          <a:xfrm>
            <a:off x="916016" y="983785"/>
            <a:ext cx="8447439" cy="1074828"/>
          </a:xfrm>
        </p:spPr>
        <p:txBody>
          <a:bodyPr>
            <a:normAutofit/>
          </a:bodyPr>
          <a:lstStyle>
            <a:lvl1pPr>
              <a:defRPr sz="4000" spc="300">
                <a:solidFill>
                  <a:schemeClr val="tx2"/>
                </a:solidFill>
                <a:latin typeface="Bahnschrift" panose="020B0502040204020203" pitchFamily="34" charset="0"/>
              </a:defRPr>
            </a:lvl1pPr>
          </a:lstStyle>
          <a:p>
            <a:r>
              <a:rPr lang="en-US"/>
              <a:t>CLICK TO EDIT MASTER TITLE STYLE</a:t>
            </a:r>
          </a:p>
        </p:txBody>
      </p:sp>
      <p:sp>
        <p:nvSpPr>
          <p:cNvPr id="3" name="Date Placeholder 2">
            <a:extLst>
              <a:ext uri="{FF2B5EF4-FFF2-40B4-BE49-F238E27FC236}">
                <a16:creationId xmlns="" xmlns:a16="http://schemas.microsoft.com/office/drawing/2014/main" id="{A0C71211-4520-46A1-9487-4AE49C3239EF}"/>
              </a:ext>
            </a:extLst>
          </p:cNvPr>
          <p:cNvSpPr>
            <a:spLocks noGrp="1"/>
          </p:cNvSpPr>
          <p:nvPr>
            <p:ph type="dt" sz="half" idx="10"/>
          </p:nvPr>
        </p:nvSpPr>
        <p:spPr/>
        <p:txBody>
          <a:bodyPr/>
          <a:lstStyle>
            <a:lvl1pPr>
              <a:defRPr sz="1000"/>
            </a:lvl1pPr>
          </a:lstStyle>
          <a:p>
            <a:fld id="{7B56D85B-EB43-4988-9D07-7393356AD4A1}" type="datetime1">
              <a:rPr lang="en-US" smtClean="0"/>
              <a:pPr/>
              <a:t>10/25/2024</a:t>
            </a:fld>
            <a:endParaRPr lang="en-US" dirty="0"/>
          </a:p>
        </p:txBody>
      </p:sp>
      <p:sp>
        <p:nvSpPr>
          <p:cNvPr id="4" name="Footer Placeholder 3">
            <a:extLst>
              <a:ext uri="{FF2B5EF4-FFF2-40B4-BE49-F238E27FC236}">
                <a16:creationId xmlns="" xmlns:a16="http://schemas.microsoft.com/office/drawing/2014/main" id="{96356206-85FD-45F5-A1F7-128DB34C860F}"/>
              </a:ext>
            </a:extLst>
          </p:cNvPr>
          <p:cNvSpPr>
            <a:spLocks noGrp="1"/>
          </p:cNvSpPr>
          <p:nvPr>
            <p:ph type="ftr" sz="quarter" idx="11"/>
          </p:nvPr>
        </p:nvSpPr>
        <p:spPr/>
        <p:txBody>
          <a:bodyPr/>
          <a:lstStyle>
            <a:lvl1pPr>
              <a:defRPr sz="1000"/>
            </a:lvl1pPr>
          </a:lstStyle>
          <a:p>
            <a:r>
              <a:rPr lang="en-US" dirty="0"/>
              <a:t>PRESENTATION TITLE</a:t>
            </a:r>
          </a:p>
        </p:txBody>
      </p:sp>
      <p:sp>
        <p:nvSpPr>
          <p:cNvPr id="5" name="Slide Number Placeholder 4">
            <a:extLst>
              <a:ext uri="{FF2B5EF4-FFF2-40B4-BE49-F238E27FC236}">
                <a16:creationId xmlns="" xmlns:a16="http://schemas.microsoft.com/office/drawing/2014/main"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6" name="Rectangle 5">
            <a:extLst>
              <a:ext uri="{FF2B5EF4-FFF2-40B4-BE49-F238E27FC236}">
                <a16:creationId xmlns="" xmlns:a16="http://schemas.microsoft.com/office/drawing/2014/main" id="{A8582161-389A-C649-9A2B-A16F489BB170}"/>
              </a:ext>
            </a:extLst>
          </p:cNvPr>
          <p:cNvSpPr/>
          <p:nvPr userDrawn="1"/>
        </p:nvSpPr>
        <p:spPr>
          <a:xfrm>
            <a:off x="11504428" y="382772"/>
            <a:ext cx="382772" cy="3827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AF7AA420-2BBF-AF48-8EF7-EF3CC47451FA}"/>
              </a:ext>
            </a:extLst>
          </p:cNvPr>
          <p:cNvSpPr/>
          <p:nvPr userDrawn="1"/>
        </p:nvSpPr>
        <p:spPr>
          <a:xfrm>
            <a:off x="11504428" y="974442"/>
            <a:ext cx="382772" cy="3827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10EDE653-D0BD-314F-B7B9-FD426A4C487F}"/>
              </a:ext>
            </a:extLst>
          </p:cNvPr>
          <p:cNvSpPr/>
          <p:nvPr userDrawn="1"/>
        </p:nvSpPr>
        <p:spPr>
          <a:xfrm>
            <a:off x="11504428" y="1566113"/>
            <a:ext cx="382772" cy="382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 xmlns:a16="http://schemas.microsoft.com/office/drawing/2014/main" id="{56C43E8D-A8CD-974D-B3E2-5B4500E55B0A}"/>
              </a:ext>
            </a:extLst>
          </p:cNvPr>
          <p:cNvSpPr/>
          <p:nvPr userDrawn="1"/>
        </p:nvSpPr>
        <p:spPr>
          <a:xfrm>
            <a:off x="11504428" y="2157783"/>
            <a:ext cx="382772" cy="3827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79A540AC-3D9F-5A42-BE59-E7EC044230B4}"/>
              </a:ext>
            </a:extLst>
          </p:cNvPr>
          <p:cNvSpPr/>
          <p:nvPr userDrawn="1"/>
        </p:nvSpPr>
        <p:spPr>
          <a:xfrm>
            <a:off x="11504428" y="2755481"/>
            <a:ext cx="382772" cy="382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 xmlns:a16="http://schemas.microsoft.com/office/drawing/2014/main" id="{1AE70196-45DE-CB4D-A7AC-0610E7A187C3}"/>
              </a:ext>
            </a:extLst>
          </p:cNvPr>
          <p:cNvCxnSpPr/>
          <p:nvPr userDrawn="1"/>
        </p:nvCxnSpPr>
        <p:spPr>
          <a:xfrm flipH="1">
            <a:off x="9211669"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476947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A0C71211-4520-46A1-9487-4AE49C3239EF}"/>
              </a:ext>
            </a:extLst>
          </p:cNvPr>
          <p:cNvSpPr>
            <a:spLocks noGrp="1"/>
          </p:cNvSpPr>
          <p:nvPr>
            <p:ph type="dt" sz="half" idx="10"/>
          </p:nvPr>
        </p:nvSpPr>
        <p:spPr/>
        <p:txBody>
          <a:bodyPr/>
          <a:lstStyle>
            <a:lvl1pPr>
              <a:defRPr sz="1000"/>
            </a:lvl1pPr>
          </a:lstStyle>
          <a:p>
            <a:fld id="{B2AF213A-60C6-4671-9B4D-63024EC3B303}" type="datetime1">
              <a:rPr lang="en-US" smtClean="0"/>
              <a:pPr/>
              <a:t>10/25/2024</a:t>
            </a:fld>
            <a:endParaRPr lang="en-US" dirty="0"/>
          </a:p>
        </p:txBody>
      </p:sp>
      <p:sp>
        <p:nvSpPr>
          <p:cNvPr id="4" name="Footer Placeholder 3">
            <a:extLst>
              <a:ext uri="{FF2B5EF4-FFF2-40B4-BE49-F238E27FC236}">
                <a16:creationId xmlns="" xmlns:a16="http://schemas.microsoft.com/office/drawing/2014/main" id="{96356206-85FD-45F5-A1F7-128DB34C860F}"/>
              </a:ext>
            </a:extLst>
          </p:cNvPr>
          <p:cNvSpPr>
            <a:spLocks noGrp="1"/>
          </p:cNvSpPr>
          <p:nvPr>
            <p:ph type="ftr" sz="quarter" idx="11"/>
          </p:nvPr>
        </p:nvSpPr>
        <p:spPr/>
        <p:txBody>
          <a:bodyPr/>
          <a:lstStyle>
            <a:lvl1pPr>
              <a:defRPr sz="1000"/>
            </a:lvl1pPr>
          </a:lstStyle>
          <a:p>
            <a:r>
              <a:rPr lang="en-US" dirty="0"/>
              <a:t>PRESENTATION TITLE</a:t>
            </a:r>
          </a:p>
        </p:txBody>
      </p:sp>
      <p:sp>
        <p:nvSpPr>
          <p:cNvPr id="5" name="Slide Number Placeholder 4">
            <a:extLst>
              <a:ext uri="{FF2B5EF4-FFF2-40B4-BE49-F238E27FC236}">
                <a16:creationId xmlns="" xmlns:a16="http://schemas.microsoft.com/office/drawing/2014/main"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cxnSp>
        <p:nvCxnSpPr>
          <p:cNvPr id="11" name="Straight Connector 10">
            <a:extLst>
              <a:ext uri="{FF2B5EF4-FFF2-40B4-BE49-F238E27FC236}">
                <a16:creationId xmlns="" xmlns:a16="http://schemas.microsoft.com/office/drawing/2014/main" id="{1AE70196-45DE-CB4D-A7AC-0610E7A187C3}"/>
              </a:ext>
            </a:extLst>
          </p:cNvPr>
          <p:cNvCxnSpPr/>
          <p:nvPr userDrawn="1"/>
        </p:nvCxnSpPr>
        <p:spPr>
          <a:xfrm flipH="1">
            <a:off x="9211669"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 xmlns:a16="http://schemas.microsoft.com/office/drawing/2014/main" id="{B329649E-3847-4CC6-A84D-56DE76BD193D}"/>
              </a:ext>
            </a:extLst>
          </p:cNvPr>
          <p:cNvSpPr>
            <a:spLocks noGrp="1"/>
          </p:cNvSpPr>
          <p:nvPr>
            <p:ph type="ctrTitle"/>
          </p:nvPr>
        </p:nvSpPr>
        <p:spPr>
          <a:xfrm>
            <a:off x="693683" y="879635"/>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228600" anchor="ctr">
            <a:noAutofit/>
          </a:bodyPr>
          <a:lstStyle>
            <a:lvl1pPr algn="l">
              <a:defRPr sz="4000" cap="all" spc="300" baseline="0">
                <a:solidFill>
                  <a:schemeClr val="bg1"/>
                </a:solidFill>
                <a:latin typeface="Bahnschrift" panose="020B0502040204020203" pitchFamily="34" charset="0"/>
              </a:defRPr>
            </a:lvl1pPr>
          </a:lstStyle>
          <a:p>
            <a:r>
              <a:rPr lang="en-US" dirty="0"/>
              <a:t>Click to edit Master title style</a:t>
            </a:r>
          </a:p>
        </p:txBody>
      </p:sp>
      <p:sp>
        <p:nvSpPr>
          <p:cNvPr id="6" name="Content Placeholder 5">
            <a:extLst>
              <a:ext uri="{FF2B5EF4-FFF2-40B4-BE49-F238E27FC236}">
                <a16:creationId xmlns="" xmlns:a16="http://schemas.microsoft.com/office/drawing/2014/main" id="{84E120DB-DDEC-4DDF-8FB4-5C52F8078B86}"/>
              </a:ext>
            </a:extLst>
          </p:cNvPr>
          <p:cNvSpPr>
            <a:spLocks noGrp="1"/>
          </p:cNvSpPr>
          <p:nvPr>
            <p:ph sz="quarter" idx="13"/>
          </p:nvPr>
        </p:nvSpPr>
        <p:spPr>
          <a:xfrm>
            <a:off x="693738" y="2705425"/>
            <a:ext cx="10745787" cy="327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 xmlns:p14="http://schemas.microsoft.com/office/powerpoint/2010/main" val="245555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5ED18-7A07-47F1-8056-CD86B076AFE2}"/>
              </a:ext>
            </a:extLst>
          </p:cNvPr>
          <p:cNvSpPr>
            <a:spLocks noGrp="1"/>
          </p:cNvSpPr>
          <p:nvPr>
            <p:ph type="title" hasCustomPrompt="1"/>
          </p:nvPr>
        </p:nvSpPr>
        <p:spPr>
          <a:xfrm>
            <a:off x="1921764" y="2145265"/>
            <a:ext cx="8348472" cy="2363568"/>
          </a:xfrm>
          <a:noFill/>
        </p:spPr>
        <p:txBody>
          <a:bodyPr>
            <a:normAutofit/>
          </a:bodyPr>
          <a:lstStyle>
            <a:lvl1pPr algn="ctr">
              <a:defRPr sz="4000" spc="140" baseline="0">
                <a:solidFill>
                  <a:schemeClr val="tx2"/>
                </a:solidFill>
                <a:latin typeface="Tw Cen MT" panose="020B0602020104020603" pitchFamily="34" charset="77"/>
              </a:defRPr>
            </a:lvl1pPr>
          </a:lstStyle>
          <a:p>
            <a:r>
              <a:rPr lang="en-US" dirty="0"/>
              <a:t>Click to edit master title style</a:t>
            </a:r>
          </a:p>
        </p:txBody>
      </p:sp>
      <p:sp>
        <p:nvSpPr>
          <p:cNvPr id="3" name="Date Placeholder 2">
            <a:extLst>
              <a:ext uri="{FF2B5EF4-FFF2-40B4-BE49-F238E27FC236}">
                <a16:creationId xmlns="" xmlns:a16="http://schemas.microsoft.com/office/drawing/2014/main" id="{A0C71211-4520-46A1-9487-4AE49C3239EF}"/>
              </a:ext>
            </a:extLst>
          </p:cNvPr>
          <p:cNvSpPr>
            <a:spLocks noGrp="1"/>
          </p:cNvSpPr>
          <p:nvPr>
            <p:ph type="dt" sz="half" idx="10"/>
          </p:nvPr>
        </p:nvSpPr>
        <p:spPr/>
        <p:txBody>
          <a:bodyPr/>
          <a:lstStyle>
            <a:lvl1pPr>
              <a:defRPr sz="1000"/>
            </a:lvl1pPr>
          </a:lstStyle>
          <a:p>
            <a:fld id="{FB992E9E-19F7-4539-B679-CA95C06DC4B8}" type="datetime1">
              <a:rPr lang="en-US" smtClean="0"/>
              <a:pPr/>
              <a:t>10/25/2024</a:t>
            </a:fld>
            <a:endParaRPr lang="en-US" dirty="0"/>
          </a:p>
        </p:txBody>
      </p:sp>
      <p:sp>
        <p:nvSpPr>
          <p:cNvPr id="4" name="Footer Placeholder 3">
            <a:extLst>
              <a:ext uri="{FF2B5EF4-FFF2-40B4-BE49-F238E27FC236}">
                <a16:creationId xmlns="" xmlns:a16="http://schemas.microsoft.com/office/drawing/2014/main" id="{96356206-85FD-45F5-A1F7-128DB34C860F}"/>
              </a:ext>
            </a:extLst>
          </p:cNvPr>
          <p:cNvSpPr>
            <a:spLocks noGrp="1"/>
          </p:cNvSpPr>
          <p:nvPr>
            <p:ph type="ftr" sz="quarter" idx="11"/>
          </p:nvPr>
        </p:nvSpPr>
        <p:spPr/>
        <p:txBody>
          <a:bodyPr/>
          <a:lstStyle>
            <a:lvl1pPr>
              <a:defRPr sz="1000"/>
            </a:lvl1pPr>
          </a:lstStyle>
          <a:p>
            <a:r>
              <a:rPr lang="en-US" dirty="0"/>
              <a:t>PRESENTATION TITLE</a:t>
            </a:r>
          </a:p>
        </p:txBody>
      </p:sp>
      <p:sp>
        <p:nvSpPr>
          <p:cNvPr id="5" name="Slide Number Placeholder 4">
            <a:extLst>
              <a:ext uri="{FF2B5EF4-FFF2-40B4-BE49-F238E27FC236}">
                <a16:creationId xmlns="" xmlns:a16="http://schemas.microsoft.com/office/drawing/2014/main"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12" name="Title 1">
            <a:extLst>
              <a:ext uri="{FF2B5EF4-FFF2-40B4-BE49-F238E27FC236}">
                <a16:creationId xmlns="" xmlns:a16="http://schemas.microsoft.com/office/drawing/2014/main" id="{0B51AFA9-C4C0-D44A-BE1A-30964CBCFE37}"/>
              </a:ext>
            </a:extLst>
          </p:cNvPr>
          <p:cNvSpPr txBox="1">
            <a:spLocks/>
          </p:cNvSpPr>
          <p:nvPr userDrawn="1"/>
        </p:nvSpPr>
        <p:spPr>
          <a:xfrm>
            <a:off x="970130" y="1879594"/>
            <a:ext cx="1141699" cy="12206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spc="300">
                <a:solidFill>
                  <a:schemeClr val="tx2"/>
                </a:solidFill>
                <a:latin typeface="Tw Cen MT" panose="020B0602020104020603" pitchFamily="34" charset="77"/>
                <a:ea typeface="+mj-ea"/>
                <a:cs typeface="+mj-cs"/>
              </a:defRPr>
            </a:lvl1pPr>
          </a:lstStyle>
          <a:p>
            <a:r>
              <a:rPr lang="en-US" sz="16600" dirty="0">
                <a:solidFill>
                  <a:schemeClr val="accent3">
                    <a:lumMod val="75000"/>
                  </a:schemeClr>
                </a:solidFill>
              </a:rPr>
              <a:t>“</a:t>
            </a:r>
          </a:p>
        </p:txBody>
      </p:sp>
      <p:sp>
        <p:nvSpPr>
          <p:cNvPr id="13" name="Title 1">
            <a:extLst>
              <a:ext uri="{FF2B5EF4-FFF2-40B4-BE49-F238E27FC236}">
                <a16:creationId xmlns="" xmlns:a16="http://schemas.microsoft.com/office/drawing/2014/main" id="{2E169998-8E4C-AC45-9496-F3E1D40DD604}"/>
              </a:ext>
            </a:extLst>
          </p:cNvPr>
          <p:cNvSpPr txBox="1">
            <a:spLocks/>
          </p:cNvSpPr>
          <p:nvPr userDrawn="1"/>
        </p:nvSpPr>
        <p:spPr>
          <a:xfrm>
            <a:off x="10408852" y="4443180"/>
            <a:ext cx="1141699" cy="12206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spc="300">
                <a:solidFill>
                  <a:schemeClr val="tx2"/>
                </a:solidFill>
                <a:latin typeface="Tw Cen MT" panose="020B0602020104020603" pitchFamily="34" charset="77"/>
                <a:ea typeface="+mj-ea"/>
                <a:cs typeface="+mj-cs"/>
              </a:defRPr>
            </a:lvl1pPr>
          </a:lstStyle>
          <a:p>
            <a:r>
              <a:rPr lang="en-US" sz="16600" dirty="0">
                <a:solidFill>
                  <a:schemeClr val="accent3">
                    <a:lumMod val="75000"/>
                  </a:schemeClr>
                </a:solidFill>
              </a:rPr>
              <a:t>”</a:t>
            </a:r>
          </a:p>
        </p:txBody>
      </p:sp>
      <p:sp>
        <p:nvSpPr>
          <p:cNvPr id="15" name="Text Placeholder 14">
            <a:extLst>
              <a:ext uri="{FF2B5EF4-FFF2-40B4-BE49-F238E27FC236}">
                <a16:creationId xmlns="" xmlns:a16="http://schemas.microsoft.com/office/drawing/2014/main" id="{F3F62FE2-8018-8846-A38A-108C9B02DF17}"/>
              </a:ext>
            </a:extLst>
          </p:cNvPr>
          <p:cNvSpPr>
            <a:spLocks noGrp="1"/>
          </p:cNvSpPr>
          <p:nvPr>
            <p:ph type="body" sz="quarter" idx="13"/>
          </p:nvPr>
        </p:nvSpPr>
        <p:spPr>
          <a:xfrm>
            <a:off x="6662738" y="4526051"/>
            <a:ext cx="3727450" cy="515938"/>
          </a:xfrm>
          <a:noFill/>
        </p:spPr>
        <p:txBody>
          <a:bodyPr>
            <a:noAutofit/>
          </a:bodyPr>
          <a:lstStyle>
            <a:lvl1pPr marL="0" indent="0" algn="r">
              <a:buNone/>
              <a:defRPr sz="2000" spc="140" baseline="0">
                <a:solidFill>
                  <a:schemeClr val="tx2"/>
                </a:solidFill>
                <a:latin typeface="Tw Cen MT" panose="020B0602020104020603" pitchFamily="34" charset="77"/>
              </a:defRPr>
            </a:lvl1pPr>
            <a:lvl2pPr marL="457200" indent="0" algn="r">
              <a:buNone/>
              <a:defRPr sz="1800">
                <a:solidFill>
                  <a:schemeClr val="tx2"/>
                </a:solidFill>
                <a:latin typeface="Tw Cen MT" panose="020B0602020104020603" pitchFamily="34" charset="77"/>
              </a:defRPr>
            </a:lvl2pPr>
            <a:lvl3pPr marL="914400" indent="0" algn="r">
              <a:buNone/>
              <a:defRPr sz="1600">
                <a:solidFill>
                  <a:schemeClr val="tx2"/>
                </a:solidFill>
                <a:latin typeface="Tw Cen MT" panose="020B0602020104020603" pitchFamily="34" charset="77"/>
              </a:defRPr>
            </a:lvl3pPr>
            <a:lvl4pPr marL="1371600" indent="0" algn="r">
              <a:buNone/>
              <a:defRPr sz="1400">
                <a:solidFill>
                  <a:schemeClr val="tx2"/>
                </a:solidFill>
                <a:latin typeface="Tw Cen MT" panose="020B0602020104020603" pitchFamily="34" charset="77"/>
              </a:defRPr>
            </a:lvl4pPr>
            <a:lvl5pPr marL="1828800" indent="0" algn="r">
              <a:buNone/>
              <a:defRPr sz="1400">
                <a:solidFill>
                  <a:schemeClr val="tx2"/>
                </a:solidFill>
                <a:latin typeface="Tw Cen MT" panose="020B0602020104020603" pitchFamily="34" charset="77"/>
              </a:defRPr>
            </a:lvl5pPr>
          </a:lstStyle>
          <a:p>
            <a:pPr lvl="0"/>
            <a:r>
              <a:rPr lang="en-US" dirty="0"/>
              <a:t>Click to edit Master text styles</a:t>
            </a:r>
          </a:p>
        </p:txBody>
      </p:sp>
    </p:spTree>
    <p:extLst>
      <p:ext uri="{BB962C8B-B14F-4D97-AF65-F5344CB8AC3E}">
        <p14:creationId xmlns="" xmlns:p14="http://schemas.microsoft.com/office/powerpoint/2010/main" val="159331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et the Team 4">
    <p:spTree>
      <p:nvGrpSpPr>
        <p:cNvPr id="1" name=""/>
        <p:cNvGrpSpPr/>
        <p:nvPr/>
      </p:nvGrpSpPr>
      <p:grpSpPr>
        <a:xfrm>
          <a:off x="0" y="0"/>
          <a:ext cx="0" cy="0"/>
          <a:chOff x="0" y="0"/>
          <a:chExt cx="0" cy="0"/>
        </a:xfrm>
      </p:grpSpPr>
      <p:sp>
        <p:nvSpPr>
          <p:cNvPr id="13" name="Picture Placeholder 12">
            <a:extLst>
              <a:ext uri="{FF2B5EF4-FFF2-40B4-BE49-F238E27FC236}">
                <a16:creationId xmlns="" xmlns:a16="http://schemas.microsoft.com/office/drawing/2014/main" id="{01F428E6-A8A2-E844-9C02-078ED4D9934D}"/>
              </a:ext>
            </a:extLst>
          </p:cNvPr>
          <p:cNvSpPr>
            <a:spLocks noGrp="1"/>
          </p:cNvSpPr>
          <p:nvPr>
            <p:ph type="pic" sz="quarter" idx="13"/>
          </p:nvPr>
        </p:nvSpPr>
        <p:spPr>
          <a:xfrm>
            <a:off x="0" y="0"/>
            <a:ext cx="12192000" cy="6858000"/>
          </a:xfrm>
          <a:solidFill>
            <a:schemeClr val="tx2">
              <a:lumMod val="20000"/>
              <a:lumOff val="80000"/>
            </a:schemeClr>
          </a:solidFill>
        </p:spPr>
        <p:txBody>
          <a:bodyPr/>
          <a:lstStyle/>
          <a:p>
            <a:endParaRPr lang="en-US" dirty="0"/>
          </a:p>
        </p:txBody>
      </p:sp>
      <p:sp>
        <p:nvSpPr>
          <p:cNvPr id="3" name="Date Placeholder 2">
            <a:extLst>
              <a:ext uri="{FF2B5EF4-FFF2-40B4-BE49-F238E27FC236}">
                <a16:creationId xmlns="" xmlns:a16="http://schemas.microsoft.com/office/drawing/2014/main" id="{A0C71211-4520-46A1-9487-4AE49C3239EF}"/>
              </a:ext>
            </a:extLst>
          </p:cNvPr>
          <p:cNvSpPr>
            <a:spLocks noGrp="1"/>
          </p:cNvSpPr>
          <p:nvPr>
            <p:ph type="dt" sz="half" idx="10"/>
          </p:nvPr>
        </p:nvSpPr>
        <p:spPr/>
        <p:txBody>
          <a:bodyPr/>
          <a:lstStyle>
            <a:lvl1pPr>
              <a:defRPr sz="1000">
                <a:solidFill>
                  <a:schemeClr val="tx2"/>
                </a:solidFill>
              </a:defRPr>
            </a:lvl1pPr>
          </a:lstStyle>
          <a:p>
            <a:fld id="{D92330BE-AFF2-4F7C-AA06-D38DAED5E740}" type="datetime1">
              <a:rPr lang="en-US" smtClean="0"/>
              <a:pPr/>
              <a:t>10/25/2024</a:t>
            </a:fld>
            <a:endParaRPr lang="en-US" dirty="0"/>
          </a:p>
        </p:txBody>
      </p:sp>
      <p:sp>
        <p:nvSpPr>
          <p:cNvPr id="4" name="Footer Placeholder 3">
            <a:extLst>
              <a:ext uri="{FF2B5EF4-FFF2-40B4-BE49-F238E27FC236}">
                <a16:creationId xmlns="" xmlns:a16="http://schemas.microsoft.com/office/drawing/2014/main" id="{96356206-85FD-45F5-A1F7-128DB34C860F}"/>
              </a:ext>
            </a:extLst>
          </p:cNvPr>
          <p:cNvSpPr>
            <a:spLocks noGrp="1"/>
          </p:cNvSpPr>
          <p:nvPr>
            <p:ph type="ftr" sz="quarter" idx="11"/>
          </p:nvPr>
        </p:nvSpPr>
        <p:spPr/>
        <p:txBody>
          <a:bodyPr/>
          <a:lstStyle>
            <a:lvl1pPr>
              <a:defRPr sz="1000">
                <a:solidFill>
                  <a:schemeClr val="tx2"/>
                </a:solidFill>
              </a:defRPr>
            </a:lvl1pPr>
          </a:lstStyle>
          <a:p>
            <a:r>
              <a:rPr lang="en-US" dirty="0"/>
              <a:t>PRESENTATION TITLE</a:t>
            </a:r>
          </a:p>
        </p:txBody>
      </p:sp>
      <p:sp>
        <p:nvSpPr>
          <p:cNvPr id="5" name="Slide Number Placeholder 4">
            <a:extLst>
              <a:ext uri="{FF2B5EF4-FFF2-40B4-BE49-F238E27FC236}">
                <a16:creationId xmlns="" xmlns:a16="http://schemas.microsoft.com/office/drawing/2014/main" id="{0203763F-C8CD-4BCB-9A0A-B10F000BC1DB}"/>
              </a:ext>
            </a:extLst>
          </p:cNvPr>
          <p:cNvSpPr>
            <a:spLocks noGrp="1"/>
          </p:cNvSpPr>
          <p:nvPr>
            <p:ph type="sldNum" sz="quarter" idx="12"/>
          </p:nvPr>
        </p:nvSpPr>
        <p:spPr/>
        <p:txBody>
          <a:bodyPr/>
          <a:lstStyle>
            <a:lvl1pPr>
              <a:defRPr sz="1000">
                <a:solidFill>
                  <a:schemeClr val="tx2"/>
                </a:solidFill>
              </a:defRPr>
            </a:lvl1pPr>
          </a:lstStyle>
          <a:p>
            <a:fld id="{294A09A9-5501-47C1-A89A-A340965A2BE2}" type="slidenum">
              <a:rPr lang="en-US" smtClean="0"/>
              <a:pPr/>
              <a:t>‹#›</a:t>
            </a:fld>
            <a:endParaRPr lang="en-US" dirty="0"/>
          </a:p>
        </p:txBody>
      </p:sp>
      <p:sp>
        <p:nvSpPr>
          <p:cNvPr id="17" name="Picture Placeholder 16">
            <a:extLst>
              <a:ext uri="{FF2B5EF4-FFF2-40B4-BE49-F238E27FC236}">
                <a16:creationId xmlns="" xmlns:a16="http://schemas.microsoft.com/office/drawing/2014/main" id="{27B76286-63A1-AF4F-B23C-363AA8A8471F}"/>
              </a:ext>
            </a:extLst>
          </p:cNvPr>
          <p:cNvSpPr>
            <a:spLocks noGrp="1"/>
          </p:cNvSpPr>
          <p:nvPr>
            <p:ph type="pic" sz="quarter" idx="14"/>
          </p:nvPr>
        </p:nvSpPr>
        <p:spPr>
          <a:xfrm>
            <a:off x="1038044" y="2405063"/>
            <a:ext cx="946150" cy="944562"/>
          </a:xfrm>
        </p:spPr>
        <p:txBody>
          <a:bodyPr anchor="ctr">
            <a:normAutofit/>
          </a:bodyPr>
          <a:lstStyle>
            <a:lvl1pPr marL="0" indent="0" algn="ctr">
              <a:buNone/>
              <a:defRPr sz="1400"/>
            </a:lvl1pPr>
          </a:lstStyle>
          <a:p>
            <a:endParaRPr lang="en-US" dirty="0"/>
          </a:p>
        </p:txBody>
      </p:sp>
      <p:sp>
        <p:nvSpPr>
          <p:cNvPr id="19" name="Text Placeholder 18">
            <a:extLst>
              <a:ext uri="{FF2B5EF4-FFF2-40B4-BE49-F238E27FC236}">
                <a16:creationId xmlns="" xmlns:a16="http://schemas.microsoft.com/office/drawing/2014/main" id="{64F5D22F-DDAB-8A40-B9D8-54ACF9C0E0E2}"/>
              </a:ext>
            </a:extLst>
          </p:cNvPr>
          <p:cNvSpPr>
            <a:spLocks noGrp="1"/>
          </p:cNvSpPr>
          <p:nvPr>
            <p:ph type="body" sz="quarter" idx="15" hasCustomPrompt="1"/>
          </p:nvPr>
        </p:nvSpPr>
        <p:spPr>
          <a:xfrm>
            <a:off x="2200773" y="2498043"/>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20" name="Text Placeholder 18">
            <a:extLst>
              <a:ext uri="{FF2B5EF4-FFF2-40B4-BE49-F238E27FC236}">
                <a16:creationId xmlns="" xmlns:a16="http://schemas.microsoft.com/office/drawing/2014/main" id="{3970178A-7D91-5F40-B3BD-58988D1D235B}"/>
              </a:ext>
            </a:extLst>
          </p:cNvPr>
          <p:cNvSpPr>
            <a:spLocks noGrp="1"/>
          </p:cNvSpPr>
          <p:nvPr>
            <p:ph type="body" sz="quarter" idx="16"/>
          </p:nvPr>
        </p:nvSpPr>
        <p:spPr>
          <a:xfrm>
            <a:off x="2200773" y="2922586"/>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21" name="Picture Placeholder 16">
            <a:extLst>
              <a:ext uri="{FF2B5EF4-FFF2-40B4-BE49-F238E27FC236}">
                <a16:creationId xmlns="" xmlns:a16="http://schemas.microsoft.com/office/drawing/2014/main" id="{6D61AF1F-6298-744E-B9E2-999EED4A1EC8}"/>
              </a:ext>
            </a:extLst>
          </p:cNvPr>
          <p:cNvSpPr>
            <a:spLocks noGrp="1"/>
          </p:cNvSpPr>
          <p:nvPr>
            <p:ph type="pic" sz="quarter" idx="17"/>
          </p:nvPr>
        </p:nvSpPr>
        <p:spPr>
          <a:xfrm>
            <a:off x="1038044" y="4021592"/>
            <a:ext cx="946150" cy="944562"/>
          </a:xfrm>
        </p:spPr>
        <p:txBody>
          <a:bodyPr anchor="ctr">
            <a:normAutofit/>
          </a:bodyPr>
          <a:lstStyle>
            <a:lvl1pPr marL="0" indent="0" algn="ctr">
              <a:buNone/>
              <a:defRPr sz="1400"/>
            </a:lvl1pPr>
          </a:lstStyle>
          <a:p>
            <a:endParaRPr lang="en-US" dirty="0"/>
          </a:p>
        </p:txBody>
      </p:sp>
      <p:sp>
        <p:nvSpPr>
          <p:cNvPr id="22" name="Text Placeholder 18">
            <a:extLst>
              <a:ext uri="{FF2B5EF4-FFF2-40B4-BE49-F238E27FC236}">
                <a16:creationId xmlns="" xmlns:a16="http://schemas.microsoft.com/office/drawing/2014/main" id="{B409E4EC-6771-344F-AC49-F0493C4E505B}"/>
              </a:ext>
            </a:extLst>
          </p:cNvPr>
          <p:cNvSpPr>
            <a:spLocks noGrp="1"/>
          </p:cNvSpPr>
          <p:nvPr>
            <p:ph type="body" sz="quarter" idx="18" hasCustomPrompt="1"/>
          </p:nvPr>
        </p:nvSpPr>
        <p:spPr>
          <a:xfrm>
            <a:off x="2200773" y="4114572"/>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23" name="Text Placeholder 18">
            <a:extLst>
              <a:ext uri="{FF2B5EF4-FFF2-40B4-BE49-F238E27FC236}">
                <a16:creationId xmlns="" xmlns:a16="http://schemas.microsoft.com/office/drawing/2014/main" id="{22E21560-0E2C-7E48-882F-77B02B0CE34D}"/>
              </a:ext>
            </a:extLst>
          </p:cNvPr>
          <p:cNvSpPr>
            <a:spLocks noGrp="1"/>
          </p:cNvSpPr>
          <p:nvPr>
            <p:ph type="body" sz="quarter" idx="19"/>
          </p:nvPr>
        </p:nvSpPr>
        <p:spPr>
          <a:xfrm>
            <a:off x="2200773" y="4539115"/>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0" name="Picture Placeholder 16">
            <a:extLst>
              <a:ext uri="{FF2B5EF4-FFF2-40B4-BE49-F238E27FC236}">
                <a16:creationId xmlns="" xmlns:a16="http://schemas.microsoft.com/office/drawing/2014/main" id="{E38C0995-936E-464D-86FA-9C8847D9C4DB}"/>
              </a:ext>
            </a:extLst>
          </p:cNvPr>
          <p:cNvSpPr>
            <a:spLocks noGrp="1"/>
          </p:cNvSpPr>
          <p:nvPr>
            <p:ph type="pic" sz="quarter" idx="20"/>
          </p:nvPr>
        </p:nvSpPr>
        <p:spPr>
          <a:xfrm>
            <a:off x="5710265" y="2405063"/>
            <a:ext cx="946150" cy="944562"/>
          </a:xfrm>
        </p:spPr>
        <p:txBody>
          <a:bodyPr anchor="ctr">
            <a:normAutofit/>
          </a:bodyPr>
          <a:lstStyle>
            <a:lvl1pPr marL="0" indent="0" algn="ctr">
              <a:buNone/>
              <a:defRPr sz="1400"/>
            </a:lvl1pPr>
          </a:lstStyle>
          <a:p>
            <a:endParaRPr lang="en-US" dirty="0"/>
          </a:p>
        </p:txBody>
      </p:sp>
      <p:sp>
        <p:nvSpPr>
          <p:cNvPr id="31" name="Text Placeholder 18">
            <a:extLst>
              <a:ext uri="{FF2B5EF4-FFF2-40B4-BE49-F238E27FC236}">
                <a16:creationId xmlns="" xmlns:a16="http://schemas.microsoft.com/office/drawing/2014/main" id="{00F264F2-A8BF-BF4E-82E5-457A75FF385D}"/>
              </a:ext>
            </a:extLst>
          </p:cNvPr>
          <p:cNvSpPr>
            <a:spLocks noGrp="1"/>
          </p:cNvSpPr>
          <p:nvPr>
            <p:ph type="body" sz="quarter" idx="21" hasCustomPrompt="1"/>
          </p:nvPr>
        </p:nvSpPr>
        <p:spPr>
          <a:xfrm>
            <a:off x="6872994" y="2498043"/>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2" name="Text Placeholder 18">
            <a:extLst>
              <a:ext uri="{FF2B5EF4-FFF2-40B4-BE49-F238E27FC236}">
                <a16:creationId xmlns="" xmlns:a16="http://schemas.microsoft.com/office/drawing/2014/main" id="{C969F956-9E58-0C47-8A73-BA9372304267}"/>
              </a:ext>
            </a:extLst>
          </p:cNvPr>
          <p:cNvSpPr>
            <a:spLocks noGrp="1"/>
          </p:cNvSpPr>
          <p:nvPr>
            <p:ph type="body" sz="quarter" idx="22"/>
          </p:nvPr>
        </p:nvSpPr>
        <p:spPr>
          <a:xfrm>
            <a:off x="6872994" y="2922586"/>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3" name="Picture Placeholder 16">
            <a:extLst>
              <a:ext uri="{FF2B5EF4-FFF2-40B4-BE49-F238E27FC236}">
                <a16:creationId xmlns="" xmlns:a16="http://schemas.microsoft.com/office/drawing/2014/main" id="{3A0B62B7-7680-5D4B-BC6D-4FFA49561510}"/>
              </a:ext>
            </a:extLst>
          </p:cNvPr>
          <p:cNvSpPr>
            <a:spLocks noGrp="1"/>
          </p:cNvSpPr>
          <p:nvPr>
            <p:ph type="pic" sz="quarter" idx="23"/>
          </p:nvPr>
        </p:nvSpPr>
        <p:spPr>
          <a:xfrm>
            <a:off x="5710265" y="4021592"/>
            <a:ext cx="946150" cy="944562"/>
          </a:xfrm>
        </p:spPr>
        <p:txBody>
          <a:bodyPr anchor="ctr">
            <a:normAutofit/>
          </a:bodyPr>
          <a:lstStyle>
            <a:lvl1pPr marL="0" indent="0" algn="ctr">
              <a:buNone/>
              <a:defRPr sz="1400"/>
            </a:lvl1pPr>
          </a:lstStyle>
          <a:p>
            <a:endParaRPr lang="en-US" dirty="0"/>
          </a:p>
        </p:txBody>
      </p:sp>
      <p:sp>
        <p:nvSpPr>
          <p:cNvPr id="34" name="Text Placeholder 18">
            <a:extLst>
              <a:ext uri="{FF2B5EF4-FFF2-40B4-BE49-F238E27FC236}">
                <a16:creationId xmlns="" xmlns:a16="http://schemas.microsoft.com/office/drawing/2014/main" id="{6C664169-B5AF-FB46-AA38-C9DDC1EB8F74}"/>
              </a:ext>
            </a:extLst>
          </p:cNvPr>
          <p:cNvSpPr>
            <a:spLocks noGrp="1"/>
          </p:cNvSpPr>
          <p:nvPr>
            <p:ph type="body" sz="quarter" idx="24" hasCustomPrompt="1"/>
          </p:nvPr>
        </p:nvSpPr>
        <p:spPr>
          <a:xfrm>
            <a:off x="6872994" y="4114572"/>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5" name="Text Placeholder 18">
            <a:extLst>
              <a:ext uri="{FF2B5EF4-FFF2-40B4-BE49-F238E27FC236}">
                <a16:creationId xmlns="" xmlns:a16="http://schemas.microsoft.com/office/drawing/2014/main" id="{EB349D7E-9425-EA4B-906F-145652D00795}"/>
              </a:ext>
            </a:extLst>
          </p:cNvPr>
          <p:cNvSpPr>
            <a:spLocks noGrp="1"/>
          </p:cNvSpPr>
          <p:nvPr>
            <p:ph type="body" sz="quarter" idx="25"/>
          </p:nvPr>
        </p:nvSpPr>
        <p:spPr>
          <a:xfrm>
            <a:off x="6872994" y="4539115"/>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6" name="Title 1">
            <a:extLst>
              <a:ext uri="{FF2B5EF4-FFF2-40B4-BE49-F238E27FC236}">
                <a16:creationId xmlns="" xmlns:a16="http://schemas.microsoft.com/office/drawing/2014/main" id="{E6971742-A7E0-0D4A-AE6E-496FB9EC1BF1}"/>
              </a:ext>
            </a:extLst>
          </p:cNvPr>
          <p:cNvSpPr>
            <a:spLocks noGrp="1"/>
          </p:cNvSpPr>
          <p:nvPr>
            <p:ph type="ctrTitle"/>
          </p:nvPr>
        </p:nvSpPr>
        <p:spPr>
          <a:xfrm>
            <a:off x="916017" y="978408"/>
            <a:ext cx="8357616" cy="1088136"/>
          </a:xfrm>
        </p:spPr>
        <p:txBody>
          <a:bodyPr anchor="ctr">
            <a:normAutofit/>
          </a:bodyPr>
          <a:lstStyle>
            <a:lvl1pPr algn="l">
              <a:defRPr sz="4000" cap="all" spc="300" baseline="0">
                <a:solidFill>
                  <a:schemeClr val="bg1"/>
                </a:solidFill>
                <a:latin typeface="Bahnschrift" panose="020B0502040204020203" pitchFamily="34" charset="0"/>
              </a:defRPr>
            </a:lvl1pPr>
          </a:lstStyle>
          <a:p>
            <a:r>
              <a:rPr lang="en-US" dirty="0"/>
              <a:t>Click to edit Master title style</a:t>
            </a:r>
          </a:p>
        </p:txBody>
      </p:sp>
    </p:spTree>
    <p:extLst>
      <p:ext uri="{BB962C8B-B14F-4D97-AF65-F5344CB8AC3E}">
        <p14:creationId xmlns="" xmlns:p14="http://schemas.microsoft.com/office/powerpoint/2010/main" val="4171849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t the Team 8">
    <p:spTree>
      <p:nvGrpSpPr>
        <p:cNvPr id="1" name=""/>
        <p:cNvGrpSpPr/>
        <p:nvPr/>
      </p:nvGrpSpPr>
      <p:grpSpPr>
        <a:xfrm>
          <a:off x="0" y="0"/>
          <a:ext cx="0" cy="0"/>
          <a:chOff x="0" y="0"/>
          <a:chExt cx="0" cy="0"/>
        </a:xfrm>
      </p:grpSpPr>
      <p:sp>
        <p:nvSpPr>
          <p:cNvPr id="13" name="Picture Placeholder 12">
            <a:extLst>
              <a:ext uri="{FF2B5EF4-FFF2-40B4-BE49-F238E27FC236}">
                <a16:creationId xmlns="" xmlns:a16="http://schemas.microsoft.com/office/drawing/2014/main" id="{01F428E6-A8A2-E844-9C02-078ED4D9934D}"/>
              </a:ext>
            </a:extLst>
          </p:cNvPr>
          <p:cNvSpPr>
            <a:spLocks noGrp="1"/>
          </p:cNvSpPr>
          <p:nvPr>
            <p:ph type="pic" sz="quarter" idx="13"/>
          </p:nvPr>
        </p:nvSpPr>
        <p:spPr>
          <a:xfrm>
            <a:off x="0" y="0"/>
            <a:ext cx="12192000" cy="6858000"/>
          </a:xfrm>
          <a:solidFill>
            <a:schemeClr val="tx2">
              <a:lumMod val="20000"/>
              <a:lumOff val="80000"/>
            </a:schemeClr>
          </a:solidFill>
        </p:spPr>
        <p:txBody>
          <a:bodyPr/>
          <a:lstStyle/>
          <a:p>
            <a:endParaRPr lang="en-US" dirty="0"/>
          </a:p>
        </p:txBody>
      </p:sp>
      <p:sp>
        <p:nvSpPr>
          <p:cNvPr id="3" name="Date Placeholder 2">
            <a:extLst>
              <a:ext uri="{FF2B5EF4-FFF2-40B4-BE49-F238E27FC236}">
                <a16:creationId xmlns="" xmlns:a16="http://schemas.microsoft.com/office/drawing/2014/main" id="{A0C71211-4520-46A1-9487-4AE49C3239EF}"/>
              </a:ext>
            </a:extLst>
          </p:cNvPr>
          <p:cNvSpPr>
            <a:spLocks noGrp="1"/>
          </p:cNvSpPr>
          <p:nvPr>
            <p:ph type="dt" sz="half" idx="10"/>
          </p:nvPr>
        </p:nvSpPr>
        <p:spPr/>
        <p:txBody>
          <a:bodyPr/>
          <a:lstStyle>
            <a:lvl1pPr>
              <a:defRPr sz="1000">
                <a:solidFill>
                  <a:schemeClr val="tx2"/>
                </a:solidFill>
              </a:defRPr>
            </a:lvl1pPr>
          </a:lstStyle>
          <a:p>
            <a:fld id="{CFD56C52-75CF-437F-BF32-D1C513B0C7E0}" type="datetime1">
              <a:rPr lang="en-US" smtClean="0"/>
              <a:pPr/>
              <a:t>10/25/2024</a:t>
            </a:fld>
            <a:endParaRPr lang="en-US" dirty="0"/>
          </a:p>
        </p:txBody>
      </p:sp>
      <p:sp>
        <p:nvSpPr>
          <p:cNvPr id="4" name="Footer Placeholder 3">
            <a:extLst>
              <a:ext uri="{FF2B5EF4-FFF2-40B4-BE49-F238E27FC236}">
                <a16:creationId xmlns="" xmlns:a16="http://schemas.microsoft.com/office/drawing/2014/main" id="{96356206-85FD-45F5-A1F7-128DB34C860F}"/>
              </a:ext>
            </a:extLst>
          </p:cNvPr>
          <p:cNvSpPr>
            <a:spLocks noGrp="1"/>
          </p:cNvSpPr>
          <p:nvPr>
            <p:ph type="ftr" sz="quarter" idx="11"/>
          </p:nvPr>
        </p:nvSpPr>
        <p:spPr/>
        <p:txBody>
          <a:bodyPr/>
          <a:lstStyle>
            <a:lvl1pPr>
              <a:defRPr sz="1000">
                <a:solidFill>
                  <a:schemeClr val="tx2"/>
                </a:solidFill>
              </a:defRPr>
            </a:lvl1pPr>
          </a:lstStyle>
          <a:p>
            <a:r>
              <a:rPr lang="en-US" dirty="0"/>
              <a:t>PRESENTATION TITLE</a:t>
            </a:r>
          </a:p>
        </p:txBody>
      </p:sp>
      <p:sp>
        <p:nvSpPr>
          <p:cNvPr id="5" name="Slide Number Placeholder 4">
            <a:extLst>
              <a:ext uri="{FF2B5EF4-FFF2-40B4-BE49-F238E27FC236}">
                <a16:creationId xmlns="" xmlns:a16="http://schemas.microsoft.com/office/drawing/2014/main" id="{0203763F-C8CD-4BCB-9A0A-B10F000BC1DB}"/>
              </a:ext>
            </a:extLst>
          </p:cNvPr>
          <p:cNvSpPr>
            <a:spLocks noGrp="1"/>
          </p:cNvSpPr>
          <p:nvPr>
            <p:ph type="sldNum" sz="quarter" idx="12"/>
          </p:nvPr>
        </p:nvSpPr>
        <p:spPr/>
        <p:txBody>
          <a:bodyPr/>
          <a:lstStyle>
            <a:lvl1pPr>
              <a:defRPr sz="1000">
                <a:solidFill>
                  <a:schemeClr val="tx2"/>
                </a:solidFill>
              </a:defRPr>
            </a:lvl1pPr>
          </a:lstStyle>
          <a:p>
            <a:fld id="{294A09A9-5501-47C1-A89A-A340965A2BE2}" type="slidenum">
              <a:rPr lang="en-US" smtClean="0"/>
              <a:pPr/>
              <a:t>‹#›</a:t>
            </a:fld>
            <a:endParaRPr lang="en-US" dirty="0"/>
          </a:p>
        </p:txBody>
      </p:sp>
      <p:sp>
        <p:nvSpPr>
          <p:cNvPr id="17" name="Picture Placeholder 16">
            <a:extLst>
              <a:ext uri="{FF2B5EF4-FFF2-40B4-BE49-F238E27FC236}">
                <a16:creationId xmlns="" xmlns:a16="http://schemas.microsoft.com/office/drawing/2014/main" id="{27B76286-63A1-AF4F-B23C-363AA8A8471F}"/>
              </a:ext>
            </a:extLst>
          </p:cNvPr>
          <p:cNvSpPr>
            <a:spLocks noGrp="1"/>
          </p:cNvSpPr>
          <p:nvPr>
            <p:ph type="pic" sz="quarter" idx="14"/>
          </p:nvPr>
        </p:nvSpPr>
        <p:spPr>
          <a:xfrm>
            <a:off x="1038044" y="2159159"/>
            <a:ext cx="923886" cy="922335"/>
          </a:xfrm>
        </p:spPr>
        <p:txBody>
          <a:bodyPr>
            <a:noAutofit/>
          </a:bodyPr>
          <a:lstStyle/>
          <a:p>
            <a:endParaRPr lang="en-US" dirty="0"/>
          </a:p>
        </p:txBody>
      </p:sp>
      <p:sp>
        <p:nvSpPr>
          <p:cNvPr id="19" name="Text Placeholder 18">
            <a:extLst>
              <a:ext uri="{FF2B5EF4-FFF2-40B4-BE49-F238E27FC236}">
                <a16:creationId xmlns="" xmlns:a16="http://schemas.microsoft.com/office/drawing/2014/main" id="{64F5D22F-DDAB-8A40-B9D8-54ACF9C0E0E2}"/>
              </a:ext>
            </a:extLst>
          </p:cNvPr>
          <p:cNvSpPr>
            <a:spLocks noGrp="1"/>
          </p:cNvSpPr>
          <p:nvPr>
            <p:ph type="body" sz="quarter" idx="15" hasCustomPrompt="1"/>
          </p:nvPr>
        </p:nvSpPr>
        <p:spPr>
          <a:xfrm>
            <a:off x="1038044"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20" name="Text Placeholder 18">
            <a:extLst>
              <a:ext uri="{FF2B5EF4-FFF2-40B4-BE49-F238E27FC236}">
                <a16:creationId xmlns="" xmlns:a16="http://schemas.microsoft.com/office/drawing/2014/main" id="{3970178A-7D91-5F40-B3BD-58988D1D235B}"/>
              </a:ext>
            </a:extLst>
          </p:cNvPr>
          <p:cNvSpPr>
            <a:spLocks noGrp="1"/>
          </p:cNvSpPr>
          <p:nvPr>
            <p:ph type="body" sz="quarter" idx="16"/>
          </p:nvPr>
        </p:nvSpPr>
        <p:spPr>
          <a:xfrm>
            <a:off x="1038044"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24" name="Picture Placeholder 16">
            <a:extLst>
              <a:ext uri="{FF2B5EF4-FFF2-40B4-BE49-F238E27FC236}">
                <a16:creationId xmlns="" xmlns:a16="http://schemas.microsoft.com/office/drawing/2014/main" id="{6A88DE59-CC76-784E-91CC-86A873E12BB0}"/>
              </a:ext>
            </a:extLst>
          </p:cNvPr>
          <p:cNvSpPr>
            <a:spLocks noGrp="1"/>
          </p:cNvSpPr>
          <p:nvPr>
            <p:ph type="pic" sz="quarter" idx="17"/>
          </p:nvPr>
        </p:nvSpPr>
        <p:spPr>
          <a:xfrm>
            <a:off x="3719251" y="2159159"/>
            <a:ext cx="923886" cy="922335"/>
          </a:xfrm>
        </p:spPr>
        <p:txBody>
          <a:bodyPr>
            <a:noAutofit/>
          </a:bodyPr>
          <a:lstStyle/>
          <a:p>
            <a:endParaRPr lang="en-US" dirty="0"/>
          </a:p>
        </p:txBody>
      </p:sp>
      <p:sp>
        <p:nvSpPr>
          <p:cNvPr id="25" name="Text Placeholder 18">
            <a:extLst>
              <a:ext uri="{FF2B5EF4-FFF2-40B4-BE49-F238E27FC236}">
                <a16:creationId xmlns="" xmlns:a16="http://schemas.microsoft.com/office/drawing/2014/main" id="{EC7436AA-C631-914A-893C-01BFCB514469}"/>
              </a:ext>
            </a:extLst>
          </p:cNvPr>
          <p:cNvSpPr>
            <a:spLocks noGrp="1"/>
          </p:cNvSpPr>
          <p:nvPr>
            <p:ph type="body" sz="quarter" idx="18" hasCustomPrompt="1"/>
          </p:nvPr>
        </p:nvSpPr>
        <p:spPr>
          <a:xfrm>
            <a:off x="3719251"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26" name="Text Placeholder 18">
            <a:extLst>
              <a:ext uri="{FF2B5EF4-FFF2-40B4-BE49-F238E27FC236}">
                <a16:creationId xmlns="" xmlns:a16="http://schemas.microsoft.com/office/drawing/2014/main" id="{7D3267A9-41C6-6D41-B94A-AF3A0B8D3CC2}"/>
              </a:ext>
            </a:extLst>
          </p:cNvPr>
          <p:cNvSpPr>
            <a:spLocks noGrp="1"/>
          </p:cNvSpPr>
          <p:nvPr>
            <p:ph type="body" sz="quarter" idx="19"/>
          </p:nvPr>
        </p:nvSpPr>
        <p:spPr>
          <a:xfrm>
            <a:off x="3719251"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27" name="Picture Placeholder 16">
            <a:extLst>
              <a:ext uri="{FF2B5EF4-FFF2-40B4-BE49-F238E27FC236}">
                <a16:creationId xmlns="" xmlns:a16="http://schemas.microsoft.com/office/drawing/2014/main" id="{0CA14719-28D1-1245-82ED-C30AEA3FF510}"/>
              </a:ext>
            </a:extLst>
          </p:cNvPr>
          <p:cNvSpPr>
            <a:spLocks noGrp="1"/>
          </p:cNvSpPr>
          <p:nvPr>
            <p:ph type="pic" sz="quarter" idx="20"/>
          </p:nvPr>
        </p:nvSpPr>
        <p:spPr>
          <a:xfrm>
            <a:off x="6415955" y="2159159"/>
            <a:ext cx="923886" cy="922335"/>
          </a:xfrm>
        </p:spPr>
        <p:txBody>
          <a:bodyPr>
            <a:noAutofit/>
          </a:bodyPr>
          <a:lstStyle/>
          <a:p>
            <a:endParaRPr lang="en-US" dirty="0"/>
          </a:p>
        </p:txBody>
      </p:sp>
      <p:sp>
        <p:nvSpPr>
          <p:cNvPr id="28" name="Text Placeholder 18">
            <a:extLst>
              <a:ext uri="{FF2B5EF4-FFF2-40B4-BE49-F238E27FC236}">
                <a16:creationId xmlns="" xmlns:a16="http://schemas.microsoft.com/office/drawing/2014/main" id="{A0F20BEC-0D1F-424C-A708-3CD1B159CB9D}"/>
              </a:ext>
            </a:extLst>
          </p:cNvPr>
          <p:cNvSpPr>
            <a:spLocks noGrp="1"/>
          </p:cNvSpPr>
          <p:nvPr>
            <p:ph type="body" sz="quarter" idx="21" hasCustomPrompt="1"/>
          </p:nvPr>
        </p:nvSpPr>
        <p:spPr>
          <a:xfrm>
            <a:off x="6415955"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29" name="Text Placeholder 18">
            <a:extLst>
              <a:ext uri="{FF2B5EF4-FFF2-40B4-BE49-F238E27FC236}">
                <a16:creationId xmlns="" xmlns:a16="http://schemas.microsoft.com/office/drawing/2014/main" id="{1AF30013-E0ED-7F43-83DA-D58BF2C564E5}"/>
              </a:ext>
            </a:extLst>
          </p:cNvPr>
          <p:cNvSpPr>
            <a:spLocks noGrp="1"/>
          </p:cNvSpPr>
          <p:nvPr>
            <p:ph type="body" sz="quarter" idx="22"/>
          </p:nvPr>
        </p:nvSpPr>
        <p:spPr>
          <a:xfrm>
            <a:off x="6415955"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6" name="Picture Placeholder 16">
            <a:extLst>
              <a:ext uri="{FF2B5EF4-FFF2-40B4-BE49-F238E27FC236}">
                <a16:creationId xmlns="" xmlns:a16="http://schemas.microsoft.com/office/drawing/2014/main" id="{6F279F35-215F-8247-9F1E-B98FCFCBDCD3}"/>
              </a:ext>
            </a:extLst>
          </p:cNvPr>
          <p:cNvSpPr>
            <a:spLocks noGrp="1"/>
          </p:cNvSpPr>
          <p:nvPr>
            <p:ph type="pic" sz="quarter" idx="23"/>
          </p:nvPr>
        </p:nvSpPr>
        <p:spPr>
          <a:xfrm>
            <a:off x="9097162" y="2159159"/>
            <a:ext cx="923886" cy="922335"/>
          </a:xfrm>
        </p:spPr>
        <p:txBody>
          <a:bodyPr>
            <a:noAutofit/>
          </a:bodyPr>
          <a:lstStyle/>
          <a:p>
            <a:endParaRPr lang="en-US" dirty="0"/>
          </a:p>
        </p:txBody>
      </p:sp>
      <p:sp>
        <p:nvSpPr>
          <p:cNvPr id="37" name="Text Placeholder 18">
            <a:extLst>
              <a:ext uri="{FF2B5EF4-FFF2-40B4-BE49-F238E27FC236}">
                <a16:creationId xmlns="" xmlns:a16="http://schemas.microsoft.com/office/drawing/2014/main" id="{A61B963F-0880-1E47-A659-7FC76D4D9D59}"/>
              </a:ext>
            </a:extLst>
          </p:cNvPr>
          <p:cNvSpPr>
            <a:spLocks noGrp="1"/>
          </p:cNvSpPr>
          <p:nvPr>
            <p:ph type="body" sz="quarter" idx="24" hasCustomPrompt="1"/>
          </p:nvPr>
        </p:nvSpPr>
        <p:spPr>
          <a:xfrm>
            <a:off x="9097162"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38" name="Text Placeholder 18">
            <a:extLst>
              <a:ext uri="{FF2B5EF4-FFF2-40B4-BE49-F238E27FC236}">
                <a16:creationId xmlns="" xmlns:a16="http://schemas.microsoft.com/office/drawing/2014/main" id="{50E852F6-B5E8-8B43-801C-1C4F7B19A5CC}"/>
              </a:ext>
            </a:extLst>
          </p:cNvPr>
          <p:cNvSpPr>
            <a:spLocks noGrp="1"/>
          </p:cNvSpPr>
          <p:nvPr>
            <p:ph type="body" sz="quarter" idx="25"/>
          </p:nvPr>
        </p:nvSpPr>
        <p:spPr>
          <a:xfrm>
            <a:off x="9097162"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39" name="Picture Placeholder 16">
            <a:extLst>
              <a:ext uri="{FF2B5EF4-FFF2-40B4-BE49-F238E27FC236}">
                <a16:creationId xmlns="" xmlns:a16="http://schemas.microsoft.com/office/drawing/2014/main" id="{4FA256BD-105F-BE40-B47B-B9E1894250BC}"/>
              </a:ext>
            </a:extLst>
          </p:cNvPr>
          <p:cNvSpPr>
            <a:spLocks noGrp="1"/>
          </p:cNvSpPr>
          <p:nvPr>
            <p:ph type="pic" sz="quarter" idx="26"/>
          </p:nvPr>
        </p:nvSpPr>
        <p:spPr>
          <a:xfrm>
            <a:off x="1038044" y="4198047"/>
            <a:ext cx="923886" cy="922335"/>
          </a:xfrm>
        </p:spPr>
        <p:txBody>
          <a:bodyPr>
            <a:noAutofit/>
          </a:bodyPr>
          <a:lstStyle/>
          <a:p>
            <a:endParaRPr lang="en-US" dirty="0"/>
          </a:p>
        </p:txBody>
      </p:sp>
      <p:sp>
        <p:nvSpPr>
          <p:cNvPr id="40" name="Text Placeholder 18">
            <a:extLst>
              <a:ext uri="{FF2B5EF4-FFF2-40B4-BE49-F238E27FC236}">
                <a16:creationId xmlns="" xmlns:a16="http://schemas.microsoft.com/office/drawing/2014/main" id="{6A4AC0F6-874C-7C4C-9547-94508CE42D0C}"/>
              </a:ext>
            </a:extLst>
          </p:cNvPr>
          <p:cNvSpPr>
            <a:spLocks noGrp="1"/>
          </p:cNvSpPr>
          <p:nvPr>
            <p:ph type="body" sz="quarter" idx="27" hasCustomPrompt="1"/>
          </p:nvPr>
        </p:nvSpPr>
        <p:spPr>
          <a:xfrm>
            <a:off x="1038044"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41" name="Text Placeholder 18">
            <a:extLst>
              <a:ext uri="{FF2B5EF4-FFF2-40B4-BE49-F238E27FC236}">
                <a16:creationId xmlns="" xmlns:a16="http://schemas.microsoft.com/office/drawing/2014/main" id="{EA3CCA23-6E76-8F41-9FED-4DB323AEC855}"/>
              </a:ext>
            </a:extLst>
          </p:cNvPr>
          <p:cNvSpPr>
            <a:spLocks noGrp="1"/>
          </p:cNvSpPr>
          <p:nvPr>
            <p:ph type="body" sz="quarter" idx="28"/>
          </p:nvPr>
        </p:nvSpPr>
        <p:spPr>
          <a:xfrm>
            <a:off x="1038044"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42" name="Picture Placeholder 16">
            <a:extLst>
              <a:ext uri="{FF2B5EF4-FFF2-40B4-BE49-F238E27FC236}">
                <a16:creationId xmlns="" xmlns:a16="http://schemas.microsoft.com/office/drawing/2014/main" id="{C2654D0F-1EF0-C945-B023-1561C866903C}"/>
              </a:ext>
            </a:extLst>
          </p:cNvPr>
          <p:cNvSpPr>
            <a:spLocks noGrp="1"/>
          </p:cNvSpPr>
          <p:nvPr>
            <p:ph type="pic" sz="quarter" idx="29"/>
          </p:nvPr>
        </p:nvSpPr>
        <p:spPr>
          <a:xfrm>
            <a:off x="3719251" y="4198047"/>
            <a:ext cx="923886" cy="922335"/>
          </a:xfrm>
        </p:spPr>
        <p:txBody>
          <a:bodyPr>
            <a:noAutofit/>
          </a:bodyPr>
          <a:lstStyle/>
          <a:p>
            <a:endParaRPr lang="en-US" dirty="0"/>
          </a:p>
        </p:txBody>
      </p:sp>
      <p:sp>
        <p:nvSpPr>
          <p:cNvPr id="43" name="Text Placeholder 18">
            <a:extLst>
              <a:ext uri="{FF2B5EF4-FFF2-40B4-BE49-F238E27FC236}">
                <a16:creationId xmlns="" xmlns:a16="http://schemas.microsoft.com/office/drawing/2014/main" id="{117D52FF-094D-6749-8A26-B894CEF6ACBA}"/>
              </a:ext>
            </a:extLst>
          </p:cNvPr>
          <p:cNvSpPr>
            <a:spLocks noGrp="1"/>
          </p:cNvSpPr>
          <p:nvPr>
            <p:ph type="body" sz="quarter" idx="30" hasCustomPrompt="1"/>
          </p:nvPr>
        </p:nvSpPr>
        <p:spPr>
          <a:xfrm>
            <a:off x="3719251"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44" name="Text Placeholder 18">
            <a:extLst>
              <a:ext uri="{FF2B5EF4-FFF2-40B4-BE49-F238E27FC236}">
                <a16:creationId xmlns="" xmlns:a16="http://schemas.microsoft.com/office/drawing/2014/main" id="{0052C3E7-B5A5-E44C-91BD-16DB655583BE}"/>
              </a:ext>
            </a:extLst>
          </p:cNvPr>
          <p:cNvSpPr>
            <a:spLocks noGrp="1"/>
          </p:cNvSpPr>
          <p:nvPr>
            <p:ph type="body" sz="quarter" idx="31"/>
          </p:nvPr>
        </p:nvSpPr>
        <p:spPr>
          <a:xfrm>
            <a:off x="3719251"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45" name="Picture Placeholder 16">
            <a:extLst>
              <a:ext uri="{FF2B5EF4-FFF2-40B4-BE49-F238E27FC236}">
                <a16:creationId xmlns="" xmlns:a16="http://schemas.microsoft.com/office/drawing/2014/main" id="{D4C618F6-4987-274F-8D08-0934922ACA5A}"/>
              </a:ext>
            </a:extLst>
          </p:cNvPr>
          <p:cNvSpPr>
            <a:spLocks noGrp="1"/>
          </p:cNvSpPr>
          <p:nvPr>
            <p:ph type="pic" sz="quarter" idx="32"/>
          </p:nvPr>
        </p:nvSpPr>
        <p:spPr>
          <a:xfrm>
            <a:off x="6415955" y="4198047"/>
            <a:ext cx="923886" cy="922335"/>
          </a:xfrm>
        </p:spPr>
        <p:txBody>
          <a:bodyPr>
            <a:noAutofit/>
          </a:bodyPr>
          <a:lstStyle/>
          <a:p>
            <a:endParaRPr lang="en-US" dirty="0"/>
          </a:p>
        </p:txBody>
      </p:sp>
      <p:sp>
        <p:nvSpPr>
          <p:cNvPr id="46" name="Text Placeholder 18">
            <a:extLst>
              <a:ext uri="{FF2B5EF4-FFF2-40B4-BE49-F238E27FC236}">
                <a16:creationId xmlns="" xmlns:a16="http://schemas.microsoft.com/office/drawing/2014/main" id="{04553546-0C16-4843-8655-70FFDC038AC2}"/>
              </a:ext>
            </a:extLst>
          </p:cNvPr>
          <p:cNvSpPr>
            <a:spLocks noGrp="1"/>
          </p:cNvSpPr>
          <p:nvPr>
            <p:ph type="body" sz="quarter" idx="33" hasCustomPrompt="1"/>
          </p:nvPr>
        </p:nvSpPr>
        <p:spPr>
          <a:xfrm>
            <a:off x="6415955"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47" name="Text Placeholder 18">
            <a:extLst>
              <a:ext uri="{FF2B5EF4-FFF2-40B4-BE49-F238E27FC236}">
                <a16:creationId xmlns="" xmlns:a16="http://schemas.microsoft.com/office/drawing/2014/main" id="{0F174D17-C816-804A-BED4-E43623C46686}"/>
              </a:ext>
            </a:extLst>
          </p:cNvPr>
          <p:cNvSpPr>
            <a:spLocks noGrp="1"/>
          </p:cNvSpPr>
          <p:nvPr>
            <p:ph type="body" sz="quarter" idx="34"/>
          </p:nvPr>
        </p:nvSpPr>
        <p:spPr>
          <a:xfrm>
            <a:off x="6415955"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48" name="Picture Placeholder 16">
            <a:extLst>
              <a:ext uri="{FF2B5EF4-FFF2-40B4-BE49-F238E27FC236}">
                <a16:creationId xmlns="" xmlns:a16="http://schemas.microsoft.com/office/drawing/2014/main" id="{3A5BCDFF-966C-EE4B-B676-0DC4FE521CDB}"/>
              </a:ext>
            </a:extLst>
          </p:cNvPr>
          <p:cNvSpPr>
            <a:spLocks noGrp="1"/>
          </p:cNvSpPr>
          <p:nvPr>
            <p:ph type="pic" sz="quarter" idx="35"/>
          </p:nvPr>
        </p:nvSpPr>
        <p:spPr>
          <a:xfrm>
            <a:off x="9097162" y="4198047"/>
            <a:ext cx="923886" cy="922335"/>
          </a:xfrm>
        </p:spPr>
        <p:txBody>
          <a:bodyPr>
            <a:noAutofit/>
          </a:bodyPr>
          <a:lstStyle/>
          <a:p>
            <a:endParaRPr lang="en-US" dirty="0"/>
          </a:p>
        </p:txBody>
      </p:sp>
      <p:sp>
        <p:nvSpPr>
          <p:cNvPr id="49" name="Text Placeholder 18">
            <a:extLst>
              <a:ext uri="{FF2B5EF4-FFF2-40B4-BE49-F238E27FC236}">
                <a16:creationId xmlns="" xmlns:a16="http://schemas.microsoft.com/office/drawing/2014/main" id="{3E877DB1-D772-1B4C-8F31-F2C6ACE01CFC}"/>
              </a:ext>
            </a:extLst>
          </p:cNvPr>
          <p:cNvSpPr>
            <a:spLocks noGrp="1"/>
          </p:cNvSpPr>
          <p:nvPr>
            <p:ph type="body" sz="quarter" idx="36" hasCustomPrompt="1"/>
          </p:nvPr>
        </p:nvSpPr>
        <p:spPr>
          <a:xfrm>
            <a:off x="9097162"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50" name="Text Placeholder 18">
            <a:extLst>
              <a:ext uri="{FF2B5EF4-FFF2-40B4-BE49-F238E27FC236}">
                <a16:creationId xmlns="" xmlns:a16="http://schemas.microsoft.com/office/drawing/2014/main" id="{BE7B6561-93FC-9B47-B1F2-95F66BC3A859}"/>
              </a:ext>
            </a:extLst>
          </p:cNvPr>
          <p:cNvSpPr>
            <a:spLocks noGrp="1"/>
          </p:cNvSpPr>
          <p:nvPr>
            <p:ph type="body" sz="quarter" idx="37"/>
          </p:nvPr>
        </p:nvSpPr>
        <p:spPr>
          <a:xfrm>
            <a:off x="9097162"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51" name="Title 1">
            <a:extLst>
              <a:ext uri="{FF2B5EF4-FFF2-40B4-BE49-F238E27FC236}">
                <a16:creationId xmlns="" xmlns:a16="http://schemas.microsoft.com/office/drawing/2014/main" id="{373FEBAB-37BE-6B43-AFCA-653DB9B95900}"/>
              </a:ext>
            </a:extLst>
          </p:cNvPr>
          <p:cNvSpPr>
            <a:spLocks noGrp="1"/>
          </p:cNvSpPr>
          <p:nvPr>
            <p:ph type="ctrTitle"/>
          </p:nvPr>
        </p:nvSpPr>
        <p:spPr>
          <a:xfrm>
            <a:off x="916017" y="1033272"/>
            <a:ext cx="8357616" cy="969264"/>
          </a:xfrm>
        </p:spPr>
        <p:txBody>
          <a:bodyPr anchor="ctr">
            <a:noAutofit/>
          </a:bodyPr>
          <a:lstStyle>
            <a:lvl1pPr algn="l">
              <a:defRPr sz="4000" cap="all" spc="300" baseline="0">
                <a:solidFill>
                  <a:schemeClr val="bg1"/>
                </a:solidFill>
                <a:latin typeface="Bahnschrift" panose="020B0502040204020203" pitchFamily="34" charset="0"/>
              </a:defRPr>
            </a:lvl1pPr>
          </a:lstStyle>
          <a:p>
            <a:r>
              <a:rPr lang="en-US" dirty="0"/>
              <a:t>Click to edit Master title style</a:t>
            </a:r>
          </a:p>
        </p:txBody>
      </p:sp>
    </p:spTree>
    <p:extLst>
      <p:ext uri="{BB962C8B-B14F-4D97-AF65-F5344CB8AC3E}">
        <p14:creationId xmlns="" xmlns:p14="http://schemas.microsoft.com/office/powerpoint/2010/main" val="3624061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ED77A09-15C2-4E47-948E-AACAFCA47D40}"/>
              </a:ext>
            </a:extLst>
          </p:cNvPr>
          <p:cNvSpPr>
            <a:spLocks noGrp="1"/>
          </p:cNvSpPr>
          <p:nvPr>
            <p:ph type="dt" sz="half" idx="2"/>
          </p:nvPr>
        </p:nvSpPr>
        <p:spPr>
          <a:xfrm>
            <a:off x="381000" y="6356350"/>
            <a:ext cx="1730829" cy="365125"/>
          </a:xfrm>
          <a:prstGeom prst="rect">
            <a:avLst/>
          </a:prstGeom>
        </p:spPr>
        <p:txBody>
          <a:bodyPr vert="horz" lIns="91440" tIns="45720" rIns="91440" bIns="45720" rtlCol="0" anchor="ctr"/>
          <a:lstStyle>
            <a:lvl1pPr algn="l">
              <a:defRPr sz="1000">
                <a:solidFill>
                  <a:schemeClr val="tx2">
                    <a:lumMod val="60000"/>
                    <a:lumOff val="40000"/>
                  </a:schemeClr>
                </a:solidFill>
                <a:latin typeface="Tw Cen MT" panose="020B0602020104020603" pitchFamily="34" charset="77"/>
              </a:defRPr>
            </a:lvl1pPr>
          </a:lstStyle>
          <a:p>
            <a:fld id="{D9BAD1CA-5F7E-489F-B9AC-F0EBC9D9712D}" type="datetime1">
              <a:rPr lang="en-US" smtClean="0"/>
              <a:pPr/>
              <a:t>10/25/2024</a:t>
            </a:fld>
            <a:endParaRPr lang="en-US" dirty="0"/>
          </a:p>
        </p:txBody>
      </p:sp>
      <p:sp>
        <p:nvSpPr>
          <p:cNvPr id="5" name="Footer Placeholder 4">
            <a:extLst>
              <a:ext uri="{FF2B5EF4-FFF2-40B4-BE49-F238E27FC236}">
                <a16:creationId xmlns=""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spc="50" baseline="0">
                <a:solidFill>
                  <a:schemeClr val="tx2">
                    <a:lumMod val="60000"/>
                    <a:lumOff val="40000"/>
                  </a:schemeClr>
                </a:solidFill>
                <a:latin typeface="Tw Cen MT" panose="020B0602020104020603" pitchFamily="34" charset="77"/>
              </a:defRPr>
            </a:lvl1pPr>
          </a:lstStyle>
          <a:p>
            <a:r>
              <a:rPr lang="en-US" dirty="0"/>
              <a:t>PRESENTATION TITLE</a:t>
            </a:r>
          </a:p>
        </p:txBody>
      </p:sp>
      <p:sp>
        <p:nvSpPr>
          <p:cNvPr id="6" name="Slide Number Placeholder 5">
            <a:extLst>
              <a:ext uri="{FF2B5EF4-FFF2-40B4-BE49-F238E27FC236}">
                <a16:creationId xmlns="" xmlns:a16="http://schemas.microsoft.com/office/drawing/2014/main" id="{CDC57CF0-034F-450D-937C-718D5AF1A059}"/>
              </a:ext>
            </a:extLst>
          </p:cNvPr>
          <p:cNvSpPr>
            <a:spLocks noGrp="1"/>
          </p:cNvSpPr>
          <p:nvPr>
            <p:ph type="sldNum" sz="quarter" idx="4"/>
          </p:nvPr>
        </p:nvSpPr>
        <p:spPr>
          <a:xfrm>
            <a:off x="10271342" y="6356350"/>
            <a:ext cx="1539658" cy="365125"/>
          </a:xfrm>
          <a:prstGeom prst="rect">
            <a:avLst/>
          </a:prstGeom>
        </p:spPr>
        <p:txBody>
          <a:bodyPr vert="horz" lIns="91440" tIns="45720" rIns="91440" bIns="45720" rtlCol="0" anchor="ctr"/>
          <a:lstStyle>
            <a:lvl1pPr algn="r">
              <a:defRPr sz="1000">
                <a:solidFill>
                  <a:schemeClr val="tx2">
                    <a:lumMod val="60000"/>
                    <a:lumOff val="40000"/>
                  </a:schemeClr>
                </a:solidFill>
                <a:latin typeface="Tw Cen MT" panose="020B0602020104020603" pitchFamily="34" charset="77"/>
              </a:defRPr>
            </a:lvl1pPr>
          </a:lstStyle>
          <a:p>
            <a:fld id="{294A09A9-5501-47C1-A89A-A340965A2BE2}" type="slidenum">
              <a:rPr lang="en-US" smtClean="0"/>
              <a:pPr/>
              <a:t>‹#›</a:t>
            </a:fld>
            <a:endParaRPr lang="en-US" dirty="0"/>
          </a:p>
        </p:txBody>
      </p:sp>
    </p:spTree>
    <p:extLst>
      <p:ext uri="{BB962C8B-B14F-4D97-AF65-F5344CB8AC3E}">
        <p14:creationId xmlns=""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1" r:id="rId4"/>
    <p:sldLayoutId id="2147483654" r:id="rId5"/>
    <p:sldLayoutId id="2147483660" r:id="rId6"/>
    <p:sldLayoutId id="2147483661" r:id="rId7"/>
    <p:sldLayoutId id="2147483662" r:id="rId8"/>
    <p:sldLayoutId id="2147483663" r:id="rId9"/>
    <p:sldLayoutId id="2147483664" r:id="rId10"/>
    <p:sldLayoutId id="2147483652" r:id="rId11"/>
    <p:sldLayoutId id="2147483665"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mailto:intdep@bsu.ru" TargetMode="Externa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bgu-90-let.jpg"/>
          <p:cNvPicPr>
            <a:picLocks noGrp="1" noChangeAspect="1"/>
          </p:cNvPicPr>
          <p:nvPr>
            <p:ph type="pic" sz="quarter" idx="10"/>
          </p:nvPr>
        </p:nvPicPr>
        <p:blipFill>
          <a:blip r:embed="rId2"/>
          <a:srcRect l="1989" r="1989"/>
          <a:stretch>
            <a:fillRect/>
          </a:stretch>
        </p:blipFill>
        <p:spPr>
          <a:xfrm>
            <a:off x="3253839" y="0"/>
            <a:ext cx="8938161" cy="6858000"/>
          </a:xfrm>
        </p:spPr>
      </p:pic>
      <p:sp>
        <p:nvSpPr>
          <p:cNvPr id="2" name="Title 1">
            <a:extLst>
              <a:ext uri="{FF2B5EF4-FFF2-40B4-BE49-F238E27FC236}">
                <a16:creationId xmlns="" xmlns:a16="http://schemas.microsoft.com/office/drawing/2014/main" id="{51DF3D98-3C30-4CFC-8643-C81E829C8C25}"/>
              </a:ext>
            </a:extLst>
          </p:cNvPr>
          <p:cNvSpPr>
            <a:spLocks noGrp="1"/>
          </p:cNvSpPr>
          <p:nvPr>
            <p:ph type="title"/>
          </p:nvPr>
        </p:nvSpPr>
        <p:spPr>
          <a:xfrm>
            <a:off x="444300" y="4750991"/>
            <a:ext cx="9487100" cy="1198178"/>
          </a:xfr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100000" b="100000"/>
            </a:path>
            <a:tileRect t="-100000" r="-100000"/>
          </a:gradFill>
        </p:spPr>
        <p:txBody>
          <a:bodyPr/>
          <a:lstStyle/>
          <a:p>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Banzarov</a:t>
            </a:r>
            <a:r>
              <a:rPr lang="en-US" sz="2800" b="1" dirty="0" smtClean="0">
                <a:latin typeface="Times New Roman" pitchFamily="18" charset="0"/>
                <a:cs typeface="Times New Roman" pitchFamily="18" charset="0"/>
              </a:rPr>
              <a:t> Buryat State University</a:t>
            </a:r>
            <a:endParaRPr lang="en-US" sz="2800" b="1" dirty="0">
              <a:latin typeface="Times New Roman" pitchFamily="18" charset="0"/>
              <a:cs typeface="Times New Roman" pitchFamily="18" charset="0"/>
            </a:endParaRPr>
          </a:p>
        </p:txBody>
      </p:sp>
      <p:pic>
        <p:nvPicPr>
          <p:cNvPr id="7" name="Рисунок 6" descr="logotip-bgu-PNG-(1476x1476).png"/>
          <p:cNvPicPr>
            <a:picLocks noChangeAspect="1"/>
          </p:cNvPicPr>
          <p:nvPr/>
        </p:nvPicPr>
        <p:blipFill>
          <a:blip r:embed="rId3"/>
          <a:stretch>
            <a:fillRect/>
          </a:stretch>
        </p:blipFill>
        <p:spPr>
          <a:xfrm>
            <a:off x="735236" y="796635"/>
            <a:ext cx="3231123" cy="3231123"/>
          </a:xfrm>
          <a:prstGeom prst="rect">
            <a:avLst/>
          </a:prstGeom>
        </p:spPr>
      </p:pic>
    </p:spTree>
    <p:extLst>
      <p:ext uri="{BB962C8B-B14F-4D97-AF65-F5344CB8AC3E}">
        <p14:creationId xmlns="" xmlns:p14="http://schemas.microsoft.com/office/powerpoint/2010/main" val="2259308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smtClean="0"/>
              <a:t>PRESENTATION TITLE</a:t>
            </a:r>
            <a:endParaRPr lang="en-US" dirty="0"/>
          </a:p>
        </p:txBody>
      </p:sp>
      <p:sp>
        <p:nvSpPr>
          <p:cNvPr id="3" name="Номер слайда 2"/>
          <p:cNvSpPr>
            <a:spLocks noGrp="1"/>
          </p:cNvSpPr>
          <p:nvPr>
            <p:ph type="sldNum" sz="quarter" idx="12"/>
          </p:nvPr>
        </p:nvSpPr>
        <p:spPr/>
        <p:txBody>
          <a:bodyPr/>
          <a:lstStyle/>
          <a:p>
            <a:fld id="{294A09A9-5501-47C1-A89A-A340965A2BE2}" type="slidenum">
              <a:rPr lang="en-US" smtClean="0"/>
              <a:pPr/>
              <a:t>10</a:t>
            </a:fld>
            <a:endParaRPr lang="en-US" dirty="0"/>
          </a:p>
        </p:txBody>
      </p:sp>
      <p:sp>
        <p:nvSpPr>
          <p:cNvPr id="5" name="Подзаголовок 4"/>
          <p:cNvSpPr>
            <a:spLocks noGrp="1"/>
          </p:cNvSpPr>
          <p:nvPr>
            <p:ph type="subTitle" idx="1"/>
          </p:nvPr>
        </p:nvSpPr>
        <p:spPr>
          <a:xfrm>
            <a:off x="916016" y="2551819"/>
            <a:ext cx="5941984" cy="3539265"/>
          </a:xfrm>
        </p:spPr>
        <p:txBody>
          <a:bodyPr>
            <a:noAutofit/>
          </a:bodyPr>
          <a:lstStyle/>
          <a:p>
            <a:r>
              <a:rPr lang="en-US" sz="3200" dirty="0" smtClean="0">
                <a:latin typeface="Times New Roman" pitchFamily="18" charset="0"/>
                <a:cs typeface="Times New Roman" pitchFamily="18" charset="0"/>
              </a:rPr>
              <a:t>Economy</a:t>
            </a:r>
          </a:p>
          <a:p>
            <a:r>
              <a:rPr lang="en-US" sz="3200" dirty="0" smtClean="0">
                <a:latin typeface="Times New Roman" pitchFamily="18" charset="0"/>
                <a:cs typeface="Times New Roman" pitchFamily="18" charset="0"/>
              </a:rPr>
              <a:t>Management</a:t>
            </a:r>
          </a:p>
          <a:p>
            <a:r>
              <a:rPr lang="en-US" sz="3200" dirty="0" smtClean="0">
                <a:latin typeface="Times New Roman" pitchFamily="18" charset="0"/>
                <a:cs typeface="Times New Roman" pitchFamily="18" charset="0"/>
              </a:rPr>
              <a:t>State and Municipal Administration</a:t>
            </a:r>
          </a:p>
          <a:p>
            <a:r>
              <a:rPr lang="en-US" sz="3200" dirty="0" smtClean="0">
                <a:latin typeface="Times New Roman" pitchFamily="18" charset="0"/>
                <a:cs typeface="Times New Roman" pitchFamily="18" charset="0"/>
              </a:rPr>
              <a:t>Law</a:t>
            </a:r>
            <a:endParaRPr lang="ru-RU" sz="3200" dirty="0">
              <a:latin typeface="Times New Roman" pitchFamily="18" charset="0"/>
              <a:cs typeface="Times New Roman" pitchFamily="18" charset="0"/>
            </a:endParaRPr>
          </a:p>
        </p:txBody>
      </p:sp>
      <p:pic>
        <p:nvPicPr>
          <p:cNvPr id="7" name="Рисунок 6" descr="VW-QeUbFI0s.jpg"/>
          <p:cNvPicPr>
            <a:picLocks noGrp="1" noChangeAspect="1"/>
          </p:cNvPicPr>
          <p:nvPr>
            <p:ph type="pic" sz="quarter" idx="14"/>
          </p:nvPr>
        </p:nvPicPr>
        <p:blipFill>
          <a:blip r:embed="rId2"/>
          <a:srcRect l="22140" r="22140"/>
          <a:stretch>
            <a:fillRect/>
          </a:stretch>
        </p:blipFill>
        <p:spPr>
          <a:prstGeom prst="rect">
            <a:avLst/>
          </a:prstGeom>
          <a:ln>
            <a:noFill/>
          </a:ln>
          <a:effectLst>
            <a:softEdge rad="112500"/>
          </a:effectLst>
        </p:spPr>
      </p:pic>
      <p:sp>
        <p:nvSpPr>
          <p:cNvPr id="4" name="Заголовок 3"/>
          <p:cNvSpPr>
            <a:spLocks noGrp="1"/>
          </p:cNvSpPr>
          <p:nvPr>
            <p:ph type="ctrTitle"/>
          </p:nvPr>
        </p:nvSpPr>
        <p:spPr/>
        <p:txBody>
          <a:bodyPr/>
          <a:lstStyle/>
          <a:p>
            <a:r>
              <a:rPr lang="ru-RU" dirty="0" smtClean="0"/>
              <a:t/>
            </a:r>
            <a:br>
              <a:rPr lang="ru-RU" dirty="0" smtClean="0"/>
            </a:br>
            <a:r>
              <a:rPr lang="en-US" dirty="0" smtClean="0">
                <a:latin typeface="Times New Roman" pitchFamily="18" charset="0"/>
                <a:cs typeface="Times New Roman" pitchFamily="18" charset="0"/>
              </a:rPr>
              <a:t>Institute of Law and Economics</a:t>
            </a: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smtClean="0"/>
              <a:t>PRESENTATION TITLE</a:t>
            </a:r>
            <a:endParaRPr lang="en-US" dirty="0"/>
          </a:p>
        </p:txBody>
      </p:sp>
      <p:sp>
        <p:nvSpPr>
          <p:cNvPr id="3" name="Номер слайда 2"/>
          <p:cNvSpPr>
            <a:spLocks noGrp="1"/>
          </p:cNvSpPr>
          <p:nvPr>
            <p:ph type="sldNum" sz="quarter" idx="12"/>
          </p:nvPr>
        </p:nvSpPr>
        <p:spPr/>
        <p:txBody>
          <a:bodyPr/>
          <a:lstStyle/>
          <a:p>
            <a:fld id="{294A09A9-5501-47C1-A89A-A340965A2BE2}" type="slidenum">
              <a:rPr lang="en-US" smtClean="0"/>
              <a:pPr/>
              <a:t>11</a:t>
            </a:fld>
            <a:endParaRPr lang="en-US" dirty="0"/>
          </a:p>
        </p:txBody>
      </p:sp>
      <p:sp>
        <p:nvSpPr>
          <p:cNvPr id="4" name="Заголовок 3"/>
          <p:cNvSpPr>
            <a:spLocks noGrp="1"/>
          </p:cNvSpPr>
          <p:nvPr>
            <p:ph type="ctrTitle"/>
          </p:nvPr>
        </p:nvSpPr>
        <p:spPr>
          <a:xfrm>
            <a:off x="693683" y="621102"/>
            <a:ext cx="7233992" cy="1456713"/>
          </a:xfrm>
        </p:spPr>
        <p:txBody>
          <a:bodyPr/>
          <a:lstStyle/>
          <a:p>
            <a:r>
              <a:rPr lang="ru-RU" dirty="0" smtClean="0"/>
              <a:t/>
            </a:r>
            <a:br>
              <a:rPr lang="ru-RU" dirty="0" smtClean="0"/>
            </a:br>
            <a:r>
              <a:rPr lang="en-US" sz="3000" dirty="0" smtClean="0">
                <a:latin typeface="Times New Roman" pitchFamily="18" charset="0"/>
                <a:cs typeface="Times New Roman" pitchFamily="18" charset="0"/>
              </a:rPr>
              <a:t>Institute of Physical Culture, Sports and Tourism </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5" name="Подзаголовок 4"/>
          <p:cNvSpPr>
            <a:spLocks noGrp="1"/>
          </p:cNvSpPr>
          <p:nvPr>
            <p:ph type="subTitle" idx="1"/>
          </p:nvPr>
        </p:nvSpPr>
        <p:spPr>
          <a:xfrm>
            <a:off x="916016" y="2551819"/>
            <a:ext cx="5732434" cy="3539265"/>
          </a:xfrm>
        </p:spPr>
        <p:txBody>
          <a:bodyPr>
            <a:normAutofit fontScale="85000" lnSpcReduction="20000"/>
          </a:bodyPr>
          <a:lstStyle/>
          <a:p>
            <a:r>
              <a:rPr lang="en-US" sz="3200" dirty="0" smtClean="0">
                <a:latin typeface="Times New Roman" pitchFamily="18" charset="0"/>
                <a:cs typeface="Times New Roman" pitchFamily="18" charset="0"/>
              </a:rPr>
              <a:t>Physical Education</a:t>
            </a:r>
          </a:p>
          <a:p>
            <a:r>
              <a:rPr lang="en-US" sz="3200" dirty="0" smtClean="0">
                <a:latin typeface="Times New Roman" pitchFamily="18" charset="0"/>
                <a:cs typeface="Times New Roman" pitchFamily="18" charset="0"/>
              </a:rPr>
              <a:t>Pedagogical education </a:t>
            </a:r>
          </a:p>
          <a:p>
            <a:pPr indent="552450">
              <a:buFont typeface="Symbol" pitchFamily="18" charset="2"/>
              <a:buChar char=""/>
            </a:pPr>
            <a:r>
              <a:rPr lang="en-US" sz="3200" dirty="0" smtClean="0">
                <a:latin typeface="Times New Roman" pitchFamily="18" charset="0"/>
                <a:cs typeface="Times New Roman" pitchFamily="18" charset="0"/>
              </a:rPr>
              <a:t>Physical</a:t>
            </a:r>
            <a:r>
              <a:rPr lang="en-US" sz="2700" dirty="0" smtClean="0">
                <a:latin typeface="Times New Roman" pitchFamily="18" charset="0"/>
                <a:cs typeface="Times New Roman" pitchFamily="18" charset="0"/>
              </a:rPr>
              <a:t> Education</a:t>
            </a:r>
            <a:endParaRPr lang="en-US" sz="3200" dirty="0" smtClean="0">
              <a:latin typeface="Times New Roman" pitchFamily="18" charset="0"/>
              <a:cs typeface="Times New Roman" pitchFamily="18" charset="0"/>
            </a:endParaRPr>
          </a:p>
          <a:p>
            <a:r>
              <a:rPr lang="en-US" sz="3200" dirty="0" smtClean="0">
                <a:latin typeface="Times New Roman" pitchFamily="18" charset="0"/>
                <a:cs typeface="Times New Roman" pitchFamily="18" charset="0"/>
              </a:rPr>
              <a:t>Pedagogical education (with two vocational trainings):</a:t>
            </a:r>
          </a:p>
          <a:p>
            <a:pPr marL="895350" indent="-447675">
              <a:buFont typeface="Symbol" pitchFamily="18" charset="2"/>
              <a:buChar char=""/>
            </a:pPr>
            <a:r>
              <a:rPr lang="en-US" sz="3200" dirty="0" smtClean="0">
                <a:latin typeface="Times New Roman" pitchFamily="18" charset="0"/>
                <a:cs typeface="Times New Roman" pitchFamily="18" charset="0"/>
              </a:rPr>
              <a:t>Physical Education and Life Safety</a:t>
            </a:r>
          </a:p>
          <a:p>
            <a:r>
              <a:rPr lang="en-US" sz="3200" dirty="0" smtClean="0">
                <a:latin typeface="Times New Roman" pitchFamily="18" charset="0"/>
                <a:cs typeface="Times New Roman" pitchFamily="18" charset="0"/>
              </a:rPr>
              <a:t>Tourism</a:t>
            </a:r>
            <a:endParaRPr lang="ru-RU" sz="3200" dirty="0" smtClean="0">
              <a:latin typeface="Times New Roman" pitchFamily="18" charset="0"/>
              <a:cs typeface="Times New Roman" pitchFamily="18" charset="0"/>
            </a:endParaRPr>
          </a:p>
          <a:p>
            <a:pPr>
              <a:buNone/>
            </a:pPr>
            <a:endParaRPr lang="ru-RU" dirty="0"/>
          </a:p>
        </p:txBody>
      </p:sp>
      <p:pic>
        <p:nvPicPr>
          <p:cNvPr id="7" name="Рисунок 6" descr="dDt40hprqs0.jpg"/>
          <p:cNvPicPr>
            <a:picLocks noGrp="1" noChangeAspect="1"/>
          </p:cNvPicPr>
          <p:nvPr>
            <p:ph type="pic" sz="quarter" idx="14"/>
          </p:nvPr>
        </p:nvPicPr>
        <p:blipFill>
          <a:blip r:embed="rId2"/>
          <a:srcRect l="22140" r="22140"/>
          <a:stretch>
            <a:fillRect/>
          </a:stretch>
        </p:blip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smtClean="0"/>
              <a:t>PRESENTATION TITLE</a:t>
            </a:r>
            <a:endParaRPr lang="en-US" dirty="0"/>
          </a:p>
        </p:txBody>
      </p:sp>
      <p:sp>
        <p:nvSpPr>
          <p:cNvPr id="3" name="Номер слайда 2"/>
          <p:cNvSpPr>
            <a:spLocks noGrp="1"/>
          </p:cNvSpPr>
          <p:nvPr>
            <p:ph type="sldNum" sz="quarter" idx="12"/>
          </p:nvPr>
        </p:nvSpPr>
        <p:spPr/>
        <p:txBody>
          <a:bodyPr/>
          <a:lstStyle/>
          <a:p>
            <a:fld id="{294A09A9-5501-47C1-A89A-A340965A2BE2}" type="slidenum">
              <a:rPr lang="en-US" smtClean="0"/>
              <a:pPr/>
              <a:t>12</a:t>
            </a:fld>
            <a:endParaRPr lang="en-US" dirty="0"/>
          </a:p>
        </p:txBody>
      </p:sp>
      <p:sp>
        <p:nvSpPr>
          <p:cNvPr id="4" name="Заголовок 3"/>
          <p:cNvSpPr>
            <a:spLocks noGrp="1"/>
          </p:cNvSpPr>
          <p:nvPr>
            <p:ph type="ctrTitle"/>
          </p:nvPr>
        </p:nvSpPr>
        <p:spPr/>
        <p:txBody>
          <a:bodyPr/>
          <a:lstStyle/>
          <a:p>
            <a:r>
              <a:rPr lang="ru-RU" sz="3000" dirty="0" smtClean="0"/>
              <a:t/>
            </a:r>
            <a:br>
              <a:rPr lang="ru-RU" sz="3000" dirty="0" smtClean="0"/>
            </a:br>
            <a:r>
              <a:rPr lang="en-US" sz="3000" dirty="0" smtClean="0">
                <a:latin typeface="Times New Roman" pitchFamily="18" charset="0"/>
                <a:cs typeface="Times New Roman" pitchFamily="18" charset="0"/>
              </a:rPr>
              <a:t> Medical Institute </a:t>
            </a:r>
            <a:r>
              <a:rPr lang="ru-RU" dirty="0" smtClean="0"/>
              <a:t/>
            </a:r>
            <a:br>
              <a:rPr lang="ru-RU" dirty="0" smtClean="0"/>
            </a:br>
            <a:endParaRPr lang="ru-RU" dirty="0"/>
          </a:p>
        </p:txBody>
      </p:sp>
      <p:sp>
        <p:nvSpPr>
          <p:cNvPr id="5" name="Подзаголовок 4"/>
          <p:cNvSpPr>
            <a:spLocks noGrp="1"/>
          </p:cNvSpPr>
          <p:nvPr>
            <p:ph type="subTitle" idx="1"/>
          </p:nvPr>
        </p:nvSpPr>
        <p:spPr>
          <a:xfrm>
            <a:off x="868391" y="2970919"/>
            <a:ext cx="4413068" cy="2648831"/>
          </a:xfrm>
        </p:spPr>
        <p:txBody>
          <a:bodyPr>
            <a:normAutofit/>
          </a:bodyPr>
          <a:lstStyle/>
          <a:p>
            <a:r>
              <a:rPr lang="en-US" sz="4000" dirty="0" smtClean="0">
                <a:latin typeface="Times New Roman" pitchFamily="18" charset="0"/>
                <a:cs typeface="Times New Roman" pitchFamily="18" charset="0"/>
              </a:rPr>
              <a:t>Medicine</a:t>
            </a:r>
          </a:p>
          <a:p>
            <a:r>
              <a:rPr lang="en-US" sz="4000" dirty="0" smtClean="0">
                <a:latin typeface="Times New Roman" pitchFamily="18" charset="0"/>
                <a:cs typeface="Times New Roman" pitchFamily="18" charset="0"/>
              </a:rPr>
              <a:t>Pharmacy</a:t>
            </a:r>
            <a:endParaRPr lang="ru-RU" sz="4000" dirty="0">
              <a:latin typeface="Times New Roman" pitchFamily="18" charset="0"/>
              <a:cs typeface="Times New Roman" pitchFamily="18" charset="0"/>
            </a:endParaRPr>
          </a:p>
        </p:txBody>
      </p:sp>
      <p:pic>
        <p:nvPicPr>
          <p:cNvPr id="7" name="Рисунок 6" descr="photo_2024-02-15_12-15-16.jpg"/>
          <p:cNvPicPr>
            <a:picLocks noGrp="1" noChangeAspect="1"/>
          </p:cNvPicPr>
          <p:nvPr>
            <p:ph type="pic" sz="quarter" idx="14"/>
          </p:nvPr>
        </p:nvPicPr>
        <p:blipFill>
          <a:blip r:embed="rId2"/>
          <a:srcRect l="8218" r="8218"/>
          <a:stretch>
            <a:fillRect/>
          </a:stretch>
        </p:blip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smtClean="0"/>
              <a:t>PRESENTATION TITLE</a:t>
            </a:r>
            <a:endParaRPr lang="en-US" dirty="0"/>
          </a:p>
        </p:txBody>
      </p:sp>
      <p:sp>
        <p:nvSpPr>
          <p:cNvPr id="3" name="Номер слайда 2"/>
          <p:cNvSpPr>
            <a:spLocks noGrp="1"/>
          </p:cNvSpPr>
          <p:nvPr>
            <p:ph type="sldNum" sz="quarter" idx="12"/>
          </p:nvPr>
        </p:nvSpPr>
        <p:spPr/>
        <p:txBody>
          <a:bodyPr/>
          <a:lstStyle/>
          <a:p>
            <a:fld id="{294A09A9-5501-47C1-A89A-A340965A2BE2}" type="slidenum">
              <a:rPr lang="en-US" smtClean="0"/>
              <a:pPr/>
              <a:t>13</a:t>
            </a:fld>
            <a:endParaRPr lang="en-US" dirty="0"/>
          </a:p>
        </p:txBody>
      </p:sp>
      <p:sp>
        <p:nvSpPr>
          <p:cNvPr id="7" name="Текст 6"/>
          <p:cNvSpPr>
            <a:spLocks noGrp="1"/>
          </p:cNvSpPr>
          <p:nvPr>
            <p:ph type="body" sz="quarter" idx="13"/>
          </p:nvPr>
        </p:nvSpPr>
        <p:spPr>
          <a:xfrm>
            <a:off x="4661069" y="2654299"/>
            <a:ext cx="3165475" cy="504537"/>
          </a:xfrm>
        </p:spPr>
        <p:txBody>
          <a:bodyPr/>
          <a:lstStyle/>
          <a:p>
            <a:pPr algn="ctr"/>
            <a:r>
              <a:rPr lang="en-US" dirty="0" smtClean="0"/>
              <a:t>bachelor's degree</a:t>
            </a:r>
            <a:endParaRPr lang="ru-RU" dirty="0"/>
          </a:p>
        </p:txBody>
      </p:sp>
      <p:sp>
        <p:nvSpPr>
          <p:cNvPr id="8" name="Текст 7"/>
          <p:cNvSpPr>
            <a:spLocks noGrp="1"/>
          </p:cNvSpPr>
          <p:nvPr>
            <p:ph type="body" sz="quarter" idx="14"/>
          </p:nvPr>
        </p:nvSpPr>
        <p:spPr>
          <a:xfrm>
            <a:off x="8115132" y="2654299"/>
            <a:ext cx="3165475" cy="480787"/>
          </a:xfrm>
        </p:spPr>
        <p:txBody>
          <a:bodyPr/>
          <a:lstStyle/>
          <a:p>
            <a:pPr algn="ctr"/>
            <a:r>
              <a:rPr lang="en-US" dirty="0" smtClean="0"/>
              <a:t>Master's degree</a:t>
            </a:r>
            <a:endParaRPr lang="ru-RU" dirty="0"/>
          </a:p>
        </p:txBody>
      </p:sp>
      <p:sp>
        <p:nvSpPr>
          <p:cNvPr id="9" name="Текст 8"/>
          <p:cNvSpPr>
            <a:spLocks noGrp="1"/>
          </p:cNvSpPr>
          <p:nvPr>
            <p:ph type="body" sz="quarter" idx="15"/>
          </p:nvPr>
        </p:nvSpPr>
        <p:spPr>
          <a:xfrm>
            <a:off x="1219032" y="2654299"/>
            <a:ext cx="3056085" cy="552039"/>
          </a:xfrm>
        </p:spPr>
        <p:txBody>
          <a:bodyPr/>
          <a:lstStyle/>
          <a:p>
            <a:pPr algn="ctr"/>
            <a:r>
              <a:rPr lang="en-US" dirty="0" smtClean="0"/>
              <a:t>BSU College</a:t>
            </a:r>
            <a:endParaRPr lang="ru-RU" dirty="0"/>
          </a:p>
        </p:txBody>
      </p:sp>
      <p:sp>
        <p:nvSpPr>
          <p:cNvPr id="6" name="Заголовок 5"/>
          <p:cNvSpPr>
            <a:spLocks noGrp="1"/>
          </p:cNvSpPr>
          <p:nvPr>
            <p:ph type="ctrTitle"/>
          </p:nvPr>
        </p:nvSpPr>
        <p:spPr/>
        <p:txBody>
          <a:bodyPr/>
          <a:lstStyle/>
          <a:p>
            <a:endParaRPr lang="ru-RU"/>
          </a:p>
        </p:txBody>
      </p:sp>
      <p:pic>
        <p:nvPicPr>
          <p:cNvPr id="15" name="Рисунок 14" descr="bgu-90-let.jpg"/>
          <p:cNvPicPr>
            <a:picLocks noGrp="1" noChangeAspect="1"/>
          </p:cNvPicPr>
          <p:nvPr>
            <p:ph type="pic" sz="quarter" idx="16"/>
          </p:nvPr>
        </p:nvPicPr>
        <p:blipFill>
          <a:blip r:embed="rId2"/>
          <a:srcRect l="1828" r="1828"/>
          <a:stretch>
            <a:fillRect/>
          </a:stretch>
        </p:blipFill>
        <p:spPr/>
      </p:pic>
      <p:pic>
        <p:nvPicPr>
          <p:cNvPr id="16" name="Рисунок 15" descr="Колледж БГУ.png"/>
          <p:cNvPicPr>
            <a:picLocks noChangeAspect="1"/>
          </p:cNvPicPr>
          <p:nvPr/>
        </p:nvPicPr>
        <p:blipFill>
          <a:blip r:embed="rId3"/>
          <a:stretch>
            <a:fillRect/>
          </a:stretch>
        </p:blipFill>
        <p:spPr>
          <a:xfrm>
            <a:off x="1575460" y="3136074"/>
            <a:ext cx="2284021" cy="2284021"/>
          </a:xfrm>
          <a:prstGeom prst="rect">
            <a:avLst/>
          </a:prstGeom>
        </p:spPr>
      </p:pic>
      <p:pic>
        <p:nvPicPr>
          <p:cNvPr id="17" name="Рисунок 16" descr="Бак БГУ.png"/>
          <p:cNvPicPr>
            <a:picLocks noChangeAspect="1"/>
          </p:cNvPicPr>
          <p:nvPr/>
        </p:nvPicPr>
        <p:blipFill>
          <a:blip r:embed="rId4"/>
          <a:stretch>
            <a:fillRect/>
          </a:stretch>
        </p:blipFill>
        <p:spPr>
          <a:xfrm>
            <a:off x="5090557" y="3159825"/>
            <a:ext cx="2272145" cy="2272145"/>
          </a:xfrm>
          <a:prstGeom prst="rect">
            <a:avLst/>
          </a:prstGeom>
        </p:spPr>
      </p:pic>
      <p:pic>
        <p:nvPicPr>
          <p:cNvPr id="18" name="Рисунок 17" descr="Мага БГУ.png"/>
          <p:cNvPicPr>
            <a:picLocks noChangeAspect="1"/>
          </p:cNvPicPr>
          <p:nvPr/>
        </p:nvPicPr>
        <p:blipFill>
          <a:blip r:embed="rId5"/>
          <a:stretch>
            <a:fillRect/>
          </a:stretch>
        </p:blipFill>
        <p:spPr>
          <a:xfrm>
            <a:off x="8570024" y="3159824"/>
            <a:ext cx="2284022" cy="228402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0295B-54B9-4937-90E3-BAB9CE69E30B}"/>
              </a:ext>
            </a:extLst>
          </p:cNvPr>
          <p:cNvSpPr>
            <a:spLocks noGrp="1"/>
          </p:cNvSpPr>
          <p:nvPr>
            <p:ph type="title"/>
          </p:nvPr>
        </p:nvSpPr>
        <p:spPr>
          <a:xfrm>
            <a:off x="2054431" y="2125683"/>
            <a:ext cx="8087096" cy="2256312"/>
          </a:xfrm>
        </p:spPr>
        <p:txBody>
          <a:bodyPr anchor="ctr">
            <a:normAutofit/>
          </a:bodyPr>
          <a:lstStyle/>
          <a:p>
            <a:r>
              <a:rPr lang="en-US" sz="5400" dirty="0" smtClean="0"/>
              <a:t>Student life</a:t>
            </a:r>
            <a:endParaRPr lang="en-US" sz="5400" dirty="0"/>
          </a:p>
        </p:txBody>
      </p:sp>
      <p:pic>
        <p:nvPicPr>
          <p:cNvPr id="6" name="Рисунок 5" descr="IyRtWY7QAjk.jpg"/>
          <p:cNvPicPr>
            <a:picLocks noGrp="1" noChangeAspect="1"/>
          </p:cNvPicPr>
          <p:nvPr>
            <p:ph type="pic" sz="quarter" idx="10"/>
          </p:nvPr>
        </p:nvPicPr>
        <p:blipFill>
          <a:blip r:embed="rId2"/>
          <a:srcRect t="7821" b="7821"/>
          <a:stretch>
            <a:fillRect/>
          </a:stretch>
        </p:blipFill>
        <p:spPr/>
      </p:pic>
      <p:pic>
        <p:nvPicPr>
          <p:cNvPr id="10" name="Рисунок 9" descr="Страница БГУ в вк.png"/>
          <p:cNvPicPr>
            <a:picLocks noChangeAspect="1"/>
          </p:cNvPicPr>
          <p:nvPr/>
        </p:nvPicPr>
        <p:blipFill>
          <a:blip r:embed="rId3"/>
          <a:stretch>
            <a:fillRect/>
          </a:stretch>
        </p:blipFill>
        <p:spPr>
          <a:xfrm>
            <a:off x="5066805" y="4657105"/>
            <a:ext cx="1987138" cy="1987138"/>
          </a:xfrm>
          <a:prstGeom prst="rect">
            <a:avLst/>
          </a:prstGeom>
        </p:spPr>
      </p:pic>
    </p:spTree>
    <p:extLst>
      <p:ext uri="{BB962C8B-B14F-4D97-AF65-F5344CB8AC3E}">
        <p14:creationId xmlns="" xmlns:p14="http://schemas.microsoft.com/office/powerpoint/2010/main" val="34467973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EblsrsYIL1o.jpg"/>
          <p:cNvPicPr>
            <a:picLocks noGrp="1" noChangeAspect="1"/>
          </p:cNvPicPr>
          <p:nvPr>
            <p:ph type="pic" sz="quarter" idx="14"/>
          </p:nvPr>
        </p:nvPicPr>
        <p:blipFill>
          <a:blip r:embed="rId2"/>
          <a:srcRect l="22145" r="22145"/>
          <a:stretch>
            <a:fillRect/>
          </a:stretch>
        </p:blipFill>
        <p:spPr>
          <a:xfrm>
            <a:off x="5628904" y="0"/>
            <a:ext cx="6563096" cy="6858000"/>
          </a:xfrm>
        </p:spPr>
      </p:pic>
      <p:sp>
        <p:nvSpPr>
          <p:cNvPr id="10" name="Заголовок 9"/>
          <p:cNvSpPr>
            <a:spLocks noGrp="1"/>
          </p:cNvSpPr>
          <p:nvPr>
            <p:ph type="ctrTitle"/>
          </p:nvPr>
        </p:nvSpPr>
        <p:spPr>
          <a:xfrm>
            <a:off x="705558" y="392748"/>
            <a:ext cx="6192892" cy="1198179"/>
          </a:xfrm>
        </p:spPr>
        <p:txBody>
          <a:bodyPr/>
          <a:lstStyle/>
          <a:p>
            <a:r>
              <a:rPr lang="en-US" sz="3200" dirty="0" smtClean="0">
                <a:latin typeface="Times New Roman" pitchFamily="18" charset="0"/>
                <a:cs typeface="Times New Roman" pitchFamily="18" charset="0"/>
              </a:rPr>
              <a:t>Social activities</a:t>
            </a:r>
            <a:endParaRPr lang="ru-RU" sz="3200" dirty="0">
              <a:latin typeface="Times New Roman" pitchFamily="18" charset="0"/>
              <a:cs typeface="Times New Roman" pitchFamily="18" charset="0"/>
            </a:endParaRPr>
          </a:p>
        </p:txBody>
      </p:sp>
      <p:sp>
        <p:nvSpPr>
          <p:cNvPr id="11" name="Подзаголовок 10"/>
          <p:cNvSpPr>
            <a:spLocks noGrp="1"/>
          </p:cNvSpPr>
          <p:nvPr>
            <p:ph type="subTitle" idx="1"/>
          </p:nvPr>
        </p:nvSpPr>
        <p:spPr>
          <a:xfrm>
            <a:off x="180974" y="4649932"/>
            <a:ext cx="6380635" cy="1579418"/>
          </a:xfrm>
        </p:spPr>
        <p:txBody>
          <a:bodyPr/>
          <a:lstStyle/>
          <a:p>
            <a:pPr>
              <a:buNone/>
            </a:pPr>
            <a:r>
              <a:rPr lang="en-US" b="1" dirty="0" smtClean="0"/>
              <a:t>    </a:t>
            </a:r>
            <a:r>
              <a:rPr lang="en-US" sz="3200" dirty="0" smtClean="0">
                <a:latin typeface="Times New Roman" pitchFamily="18" charset="0"/>
                <a:cs typeface="Times New Roman" pitchFamily="18" charset="0"/>
              </a:rPr>
              <a:t>BSU strong students’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communities influence the university life</a:t>
            </a:r>
            <a:endParaRPr lang="en-US" sz="3200" dirty="0">
              <a:latin typeface="Times New Roman" pitchFamily="18" charset="0"/>
              <a:cs typeface="Times New Roman" pitchFamily="18" charset="0"/>
            </a:endParaRPr>
          </a:p>
        </p:txBody>
      </p:sp>
      <p:sp>
        <p:nvSpPr>
          <p:cNvPr id="14" name="TextBox 13"/>
          <p:cNvSpPr txBox="1"/>
          <p:nvPr/>
        </p:nvSpPr>
        <p:spPr>
          <a:xfrm>
            <a:off x="228600" y="1847107"/>
            <a:ext cx="7101445" cy="2831544"/>
          </a:xfrm>
          <a:prstGeom prst="rect">
            <a:avLst/>
          </a:prstGeom>
          <a:noFill/>
        </p:spPr>
        <p:txBody>
          <a:bodyPr wrap="square" rtlCol="0">
            <a:spAutoFit/>
          </a:bodyPr>
          <a:lstStyle/>
          <a:p>
            <a:pPr>
              <a:buFontTx/>
              <a:buChar char="-"/>
            </a:pPr>
            <a:r>
              <a:rPr lang="en-US" sz="2000" dirty="0" smtClean="0">
                <a:solidFill>
                  <a:srgbClr val="0070C0"/>
                </a:solidFill>
                <a:latin typeface="+mj-lt"/>
              </a:rPr>
              <a:t>Federation of Student Government</a:t>
            </a:r>
          </a:p>
          <a:p>
            <a:pPr>
              <a:buFontTx/>
              <a:buChar char="-"/>
            </a:pPr>
            <a:r>
              <a:rPr lang="en-US" sz="2000" dirty="0" smtClean="0">
                <a:solidFill>
                  <a:srgbClr val="0070C0"/>
                </a:solidFill>
                <a:latin typeface="+mj-lt"/>
              </a:rPr>
              <a:t>Primary Trade Union Organization of Students</a:t>
            </a:r>
          </a:p>
          <a:p>
            <a:pPr>
              <a:buFontTx/>
              <a:buChar char="-"/>
            </a:pPr>
            <a:r>
              <a:rPr lang="en-US" sz="2000" dirty="0" smtClean="0">
                <a:solidFill>
                  <a:srgbClr val="0070C0"/>
                </a:solidFill>
                <a:latin typeface="+mj-lt"/>
              </a:rPr>
              <a:t>Student Sports Club "Baikal Wolves"</a:t>
            </a:r>
          </a:p>
          <a:p>
            <a:pPr>
              <a:buFontTx/>
              <a:buChar char="-"/>
            </a:pPr>
            <a:r>
              <a:rPr lang="en-US" sz="2000" dirty="0" smtClean="0">
                <a:solidFill>
                  <a:srgbClr val="0070C0"/>
                </a:solidFill>
                <a:latin typeface="+mj-lt"/>
              </a:rPr>
              <a:t>Regional Public Organization "Mercy"</a:t>
            </a:r>
          </a:p>
          <a:p>
            <a:pPr>
              <a:buFontTx/>
              <a:buChar char="-"/>
            </a:pPr>
            <a:r>
              <a:rPr lang="en-US" sz="2000" dirty="0" smtClean="0">
                <a:solidFill>
                  <a:srgbClr val="0070C0"/>
                </a:solidFill>
                <a:latin typeface="+mj-lt"/>
              </a:rPr>
              <a:t>Student Scientific Society</a:t>
            </a:r>
          </a:p>
          <a:p>
            <a:pPr>
              <a:buFontTx/>
              <a:buChar char="-"/>
            </a:pPr>
            <a:r>
              <a:rPr lang="en-US" sz="2000" dirty="0" smtClean="0">
                <a:solidFill>
                  <a:srgbClr val="0070C0"/>
                </a:solidFill>
                <a:latin typeface="+mj-lt"/>
              </a:rPr>
              <a:t>Volunteer Doctors</a:t>
            </a:r>
          </a:p>
          <a:p>
            <a:pPr>
              <a:buFontTx/>
              <a:buChar char="-"/>
            </a:pPr>
            <a:r>
              <a:rPr lang="en-US" sz="2000" dirty="0" smtClean="0">
                <a:solidFill>
                  <a:srgbClr val="0070C0"/>
                </a:solidFill>
                <a:latin typeface="+mj-lt"/>
              </a:rPr>
              <a:t>Patriotic Club "I Am Proud"</a:t>
            </a:r>
          </a:p>
          <a:p>
            <a:pPr>
              <a:buFontTx/>
              <a:buChar char="-"/>
            </a:pPr>
            <a:r>
              <a:rPr lang="en-US" sz="2000" dirty="0" smtClean="0">
                <a:solidFill>
                  <a:srgbClr val="0070C0"/>
                </a:solidFill>
                <a:latin typeface="+mj-lt"/>
              </a:rPr>
              <a:t>Creative Laboratory "Event Sounds"</a:t>
            </a:r>
            <a:endParaRPr lang="ru-RU" sz="2800" dirty="0" smtClean="0"/>
          </a:p>
          <a:p>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ctrTitle"/>
          </p:nvPr>
        </p:nvSpPr>
        <p:spPr>
          <a:xfrm>
            <a:off x="705558" y="392748"/>
            <a:ext cx="6192892" cy="1198179"/>
          </a:xfrm>
        </p:spPr>
        <p:txBody>
          <a:bodyPr/>
          <a:lstStyle/>
          <a:p>
            <a:r>
              <a:rPr lang="en-US" sz="2400" dirty="0" smtClean="0"/>
              <a:t>Cultural and creative activities</a:t>
            </a:r>
            <a:endParaRPr lang="ru-RU" sz="2400" dirty="0"/>
          </a:p>
        </p:txBody>
      </p:sp>
      <p:sp>
        <p:nvSpPr>
          <p:cNvPr id="11" name="Подзаголовок 10"/>
          <p:cNvSpPr>
            <a:spLocks noGrp="1"/>
          </p:cNvSpPr>
          <p:nvPr>
            <p:ph type="subTitle" idx="1"/>
          </p:nvPr>
        </p:nvSpPr>
        <p:spPr>
          <a:xfrm>
            <a:off x="0" y="4041568"/>
            <a:ext cx="6388925" cy="2060369"/>
          </a:xfrm>
        </p:spPr>
        <p:txBody>
          <a:bodyPr>
            <a:normAutofit/>
          </a:bodyPr>
          <a:lstStyle/>
          <a:p>
            <a:pPr indent="19050">
              <a:buNone/>
            </a:pPr>
            <a:r>
              <a:rPr lang="en-US" sz="2400" dirty="0" smtClean="0">
                <a:latin typeface="Times New Roman" pitchFamily="18" charset="0"/>
                <a:cs typeface="Times New Roman" pitchFamily="18" charset="0"/>
              </a:rPr>
              <a:t>Creative teams invite you to join and bring your talent to light in modern or folk dancing and singing. Out gifted students participate at different festivals, competitions and activities.</a:t>
            </a:r>
            <a:endParaRPr lang="ru-RU" sz="2400" dirty="0">
              <a:latin typeface="Times New Roman" pitchFamily="18" charset="0"/>
              <a:cs typeface="Times New Roman" pitchFamily="18" charset="0"/>
            </a:endParaRPr>
          </a:p>
        </p:txBody>
      </p:sp>
      <p:sp>
        <p:nvSpPr>
          <p:cNvPr id="14" name="TextBox 13"/>
          <p:cNvSpPr txBox="1"/>
          <p:nvPr/>
        </p:nvSpPr>
        <p:spPr>
          <a:xfrm>
            <a:off x="381000" y="1876302"/>
            <a:ext cx="7183582" cy="1908215"/>
          </a:xfrm>
          <a:prstGeom prst="rect">
            <a:avLst/>
          </a:prstGeom>
          <a:noFill/>
        </p:spPr>
        <p:txBody>
          <a:bodyPr wrap="square" rtlCol="0">
            <a:spAutoFit/>
          </a:bodyPr>
          <a:lstStyle/>
          <a:p>
            <a:pPr>
              <a:buFontTx/>
              <a:buChar char="-"/>
            </a:pPr>
            <a:r>
              <a:rPr lang="en-US" sz="2000" dirty="0" smtClean="0">
                <a:solidFill>
                  <a:srgbClr val="0070C0"/>
                </a:solidFill>
                <a:latin typeface="+mj-lt"/>
              </a:rPr>
              <a:t>Folk student song and Dance ensemble "Baikal waves”</a:t>
            </a:r>
          </a:p>
          <a:p>
            <a:pPr>
              <a:buFontTx/>
              <a:buChar char="-"/>
            </a:pPr>
            <a:r>
              <a:rPr lang="en-US" sz="2000" dirty="0" smtClean="0">
                <a:solidFill>
                  <a:srgbClr val="0070C0"/>
                </a:solidFill>
                <a:latin typeface="+mj-lt"/>
              </a:rPr>
              <a:t>Studio of sports and ballroom dancing "Effect"</a:t>
            </a:r>
          </a:p>
          <a:p>
            <a:pPr>
              <a:buFontTx/>
              <a:buChar char="-"/>
            </a:pPr>
            <a:r>
              <a:rPr lang="en-US" sz="2000" dirty="0" smtClean="0">
                <a:solidFill>
                  <a:srgbClr val="0070C0"/>
                </a:solidFill>
                <a:latin typeface="+mj-lt"/>
              </a:rPr>
              <a:t>Ethno-studio "</a:t>
            </a:r>
            <a:r>
              <a:rPr lang="en-US" sz="2000" dirty="0" err="1" smtClean="0">
                <a:solidFill>
                  <a:srgbClr val="0070C0"/>
                </a:solidFill>
                <a:latin typeface="+mj-lt"/>
              </a:rPr>
              <a:t>Ayadon</a:t>
            </a:r>
            <a:r>
              <a:rPr lang="en-US" sz="2000" dirty="0" smtClean="0">
                <a:solidFill>
                  <a:srgbClr val="0070C0"/>
                </a:solidFill>
                <a:latin typeface="+mj-lt"/>
              </a:rPr>
              <a:t>"</a:t>
            </a:r>
          </a:p>
          <a:p>
            <a:pPr>
              <a:buFontTx/>
              <a:buChar char="-"/>
            </a:pPr>
            <a:r>
              <a:rPr lang="en-US" sz="2000" dirty="0" smtClean="0">
                <a:solidFill>
                  <a:srgbClr val="0070C0"/>
                </a:solidFill>
                <a:latin typeface="+mj-lt"/>
              </a:rPr>
              <a:t>Student song and dance ensemble "Baikal gems"</a:t>
            </a:r>
          </a:p>
          <a:p>
            <a:pPr>
              <a:buFontTx/>
              <a:buChar char="-"/>
            </a:pPr>
            <a:r>
              <a:rPr lang="en-US" sz="2000" dirty="0" smtClean="0">
                <a:solidFill>
                  <a:srgbClr val="0070C0"/>
                </a:solidFill>
                <a:latin typeface="+mj-lt"/>
              </a:rPr>
              <a:t>Modern dance studio "Project A2"</a:t>
            </a:r>
            <a:endParaRPr lang="ru-RU" sz="2400" dirty="0" smtClean="0"/>
          </a:p>
          <a:p>
            <a:endParaRPr lang="ru-RU" dirty="0"/>
          </a:p>
        </p:txBody>
      </p:sp>
      <p:pic>
        <p:nvPicPr>
          <p:cNvPr id="19" name="Рисунок 18" descr="iWHQGuLLzCU.jpg"/>
          <p:cNvPicPr>
            <a:picLocks noGrp="1" noChangeAspect="1"/>
          </p:cNvPicPr>
          <p:nvPr>
            <p:ph type="pic" sz="quarter" idx="14"/>
          </p:nvPr>
        </p:nvPicPr>
        <p:blipFill>
          <a:blip r:embed="rId2"/>
          <a:srcRect l="22131" r="22131"/>
          <a:stretch>
            <a:fillRect/>
          </a:stretch>
        </p:blipFill>
        <p:spPr>
          <a:xfrm>
            <a:off x="6044540" y="0"/>
            <a:ext cx="6147460" cy="68580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ctrTitle"/>
          </p:nvPr>
        </p:nvSpPr>
        <p:spPr>
          <a:xfrm>
            <a:off x="705558" y="0"/>
            <a:ext cx="6192892" cy="1198179"/>
          </a:xfrm>
        </p:spPr>
        <p:txBody>
          <a:bodyPr/>
          <a:lstStyle/>
          <a:p>
            <a:r>
              <a:rPr lang="en-US" sz="3600" dirty="0" smtClean="0"/>
              <a:t>sports activities</a:t>
            </a:r>
            <a:endParaRPr lang="ru-RU" sz="3600" dirty="0"/>
          </a:p>
        </p:txBody>
      </p:sp>
      <p:sp>
        <p:nvSpPr>
          <p:cNvPr id="11" name="Подзаголовок 10"/>
          <p:cNvSpPr>
            <a:spLocks noGrp="1"/>
          </p:cNvSpPr>
          <p:nvPr>
            <p:ph type="subTitle" idx="1"/>
          </p:nvPr>
        </p:nvSpPr>
        <p:spPr>
          <a:xfrm>
            <a:off x="0" y="4171950"/>
            <a:ext cx="6197930" cy="2533650"/>
          </a:xfrm>
        </p:spPr>
        <p:txBody>
          <a:bodyPr>
            <a:normAutofit fontScale="92500"/>
          </a:bodyPr>
          <a:lstStyle/>
          <a:p>
            <a:pPr>
              <a:buNone/>
            </a:pPr>
            <a:r>
              <a:rPr lang="en-US" b="1" dirty="0" smtClean="0"/>
              <a:t>   </a:t>
            </a:r>
            <a:r>
              <a:rPr lang="en-US" dirty="0" smtClean="0"/>
              <a:t> </a:t>
            </a:r>
            <a:r>
              <a:rPr lang="en-US" dirty="0" smtClean="0">
                <a:latin typeface="Times New Roman" pitchFamily="18" charset="0"/>
                <a:cs typeface="Times New Roman" pitchFamily="18" charset="0"/>
              </a:rPr>
              <a:t>BSU gives you an opportunity for physical improvement. The </a:t>
            </a:r>
            <a:r>
              <a:rPr lang="en-US" dirty="0" smtClean="0">
                <a:latin typeface="Times New Roman" pitchFamily="18" charset="0"/>
                <a:cs typeface="Times New Roman" pitchFamily="18" charset="0"/>
              </a:rPr>
              <a:t>university </a:t>
            </a:r>
            <a:r>
              <a:rPr lang="en-US" dirty="0" smtClean="0">
                <a:latin typeface="Times New Roman" pitchFamily="18" charset="0"/>
                <a:cs typeface="Times New Roman" pitchFamily="18" charset="0"/>
              </a:rPr>
              <a:t>traditions are based on the strong foundation of </a:t>
            </a:r>
            <a:r>
              <a:rPr lang="en-US" dirty="0" err="1" smtClean="0">
                <a:latin typeface="Times New Roman" pitchFamily="18" charset="0"/>
                <a:cs typeface="Times New Roman" pitchFamily="18" charset="0"/>
              </a:rPr>
              <a:t>Buryat</a:t>
            </a:r>
            <a:r>
              <a:rPr lang="en-US" dirty="0" smtClean="0">
                <a:latin typeface="Times New Roman" pitchFamily="18" charset="0"/>
                <a:cs typeface="Times New Roman" pitchFamily="18" charset="0"/>
              </a:rPr>
              <a:t> athletes’ achievements at major competitions in Europe and the world. BSU athletes regularly take part in city interuniversity, regional, regional, all-Russian and international competitions, and are among their prize-winners.</a:t>
            </a:r>
          </a:p>
          <a:p>
            <a:pPr>
              <a:buNone/>
            </a:pPr>
            <a:endParaRPr lang="ru-RU" b="1" dirty="0" smtClean="0">
              <a:latin typeface="+mj-lt"/>
            </a:endParaRPr>
          </a:p>
          <a:p>
            <a:pPr>
              <a:buNone/>
            </a:pPr>
            <a:endParaRPr lang="ru-RU" b="1" dirty="0" smtClean="0">
              <a:latin typeface="+mj-lt"/>
            </a:endParaRPr>
          </a:p>
          <a:p>
            <a:endParaRPr lang="ru-RU" dirty="0"/>
          </a:p>
        </p:txBody>
      </p:sp>
      <p:sp>
        <p:nvSpPr>
          <p:cNvPr id="14" name="TextBox 13"/>
          <p:cNvSpPr txBox="1"/>
          <p:nvPr/>
        </p:nvSpPr>
        <p:spPr>
          <a:xfrm>
            <a:off x="415636" y="1285752"/>
            <a:ext cx="7148946" cy="2862322"/>
          </a:xfrm>
          <a:prstGeom prst="rect">
            <a:avLst/>
          </a:prstGeom>
          <a:noFill/>
        </p:spPr>
        <p:txBody>
          <a:bodyPr wrap="square" rtlCol="0">
            <a:spAutoFit/>
          </a:bodyPr>
          <a:lstStyle/>
          <a:p>
            <a:pPr>
              <a:buFontTx/>
              <a:buChar char="-"/>
            </a:pPr>
            <a:r>
              <a:rPr lang="en-US" sz="2000" dirty="0" smtClean="0">
                <a:solidFill>
                  <a:srgbClr val="0070C0"/>
                </a:solidFill>
                <a:latin typeface="+mj-lt"/>
              </a:rPr>
              <a:t>BSU Track and Field Team</a:t>
            </a:r>
          </a:p>
          <a:p>
            <a:pPr>
              <a:buFontTx/>
              <a:buChar char="-"/>
            </a:pPr>
            <a:r>
              <a:rPr lang="en-US" sz="2000" dirty="0" smtClean="0">
                <a:solidFill>
                  <a:srgbClr val="0070C0"/>
                </a:solidFill>
                <a:latin typeface="+mj-lt"/>
              </a:rPr>
              <a:t>BSU Archery Team</a:t>
            </a:r>
          </a:p>
          <a:p>
            <a:pPr>
              <a:buFontTx/>
              <a:buChar char="-"/>
            </a:pPr>
            <a:r>
              <a:rPr lang="en-US" sz="2000" dirty="0" smtClean="0">
                <a:solidFill>
                  <a:srgbClr val="0070C0"/>
                </a:solidFill>
                <a:latin typeface="+mj-lt"/>
              </a:rPr>
              <a:t>BSU Freestyle Wrestling Team</a:t>
            </a:r>
          </a:p>
          <a:p>
            <a:pPr>
              <a:buFontTx/>
              <a:buChar char="-"/>
            </a:pPr>
            <a:r>
              <a:rPr lang="en-US" sz="2000" dirty="0" smtClean="0">
                <a:solidFill>
                  <a:srgbClr val="0070C0"/>
                </a:solidFill>
                <a:latin typeface="+mj-lt"/>
              </a:rPr>
              <a:t>BSU Women's Volleyball Team</a:t>
            </a:r>
          </a:p>
          <a:p>
            <a:pPr>
              <a:buFontTx/>
              <a:buChar char="-"/>
            </a:pPr>
            <a:r>
              <a:rPr lang="en-US" sz="2000" dirty="0" smtClean="0">
                <a:solidFill>
                  <a:srgbClr val="0070C0"/>
                </a:solidFill>
                <a:latin typeface="+mj-lt"/>
              </a:rPr>
              <a:t>BSU Men's Volleyball Team</a:t>
            </a:r>
          </a:p>
          <a:p>
            <a:pPr>
              <a:buFontTx/>
              <a:buChar char="-"/>
            </a:pPr>
            <a:r>
              <a:rPr lang="en-US" sz="2000" dirty="0" smtClean="0">
                <a:solidFill>
                  <a:srgbClr val="0070C0"/>
                </a:solidFill>
                <a:latin typeface="+mj-lt"/>
              </a:rPr>
              <a:t>BSU Men's Basketball Team</a:t>
            </a:r>
          </a:p>
          <a:p>
            <a:pPr>
              <a:buFontTx/>
              <a:buChar char="-"/>
            </a:pPr>
            <a:r>
              <a:rPr lang="en-US" sz="2000" dirty="0" smtClean="0">
                <a:solidFill>
                  <a:srgbClr val="0070C0"/>
                </a:solidFill>
                <a:latin typeface="+mj-lt"/>
              </a:rPr>
              <a:t>BSU Women's Basketball Team</a:t>
            </a:r>
          </a:p>
          <a:p>
            <a:pPr>
              <a:buFontTx/>
              <a:buChar char="-"/>
            </a:pPr>
            <a:r>
              <a:rPr lang="en-US" sz="2000" dirty="0" smtClean="0">
                <a:solidFill>
                  <a:srgbClr val="0070C0"/>
                </a:solidFill>
                <a:latin typeface="+mj-lt"/>
              </a:rPr>
              <a:t>BSU Football Team</a:t>
            </a:r>
          </a:p>
          <a:p>
            <a:pPr>
              <a:buFontTx/>
              <a:buChar char="-"/>
            </a:pPr>
            <a:r>
              <a:rPr lang="en-US" sz="2000" dirty="0" smtClean="0">
                <a:solidFill>
                  <a:srgbClr val="0070C0"/>
                </a:solidFill>
                <a:latin typeface="+mj-lt"/>
              </a:rPr>
              <a:t>BSU Hockey Team</a:t>
            </a:r>
            <a:endParaRPr lang="ru-RU" sz="2400" dirty="0"/>
          </a:p>
        </p:txBody>
      </p:sp>
      <p:pic>
        <p:nvPicPr>
          <p:cNvPr id="9" name="Рисунок 8" descr="rd2csbwqqAQ.jpg"/>
          <p:cNvPicPr>
            <a:picLocks noGrp="1" noChangeAspect="1"/>
          </p:cNvPicPr>
          <p:nvPr>
            <p:ph type="pic" sz="quarter" idx="14"/>
          </p:nvPr>
        </p:nvPicPr>
        <p:blipFill>
          <a:blip r:embed="rId2"/>
          <a:srcRect l="22140" r="22140"/>
          <a:stretch>
            <a:fillRect/>
          </a:stretch>
        </p:blipFill>
        <p:spPr>
          <a:xfrm>
            <a:off x="6020790" y="0"/>
            <a:ext cx="6171210" cy="68580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 xmlns:a16="http://schemas.microsoft.com/office/drawing/2014/main" id="{03AC2372-63EE-2148-9148-A947101C25BD}"/>
              </a:ext>
            </a:extLst>
          </p:cNvPr>
          <p:cNvSpPr>
            <a:spLocks noGrp="1"/>
          </p:cNvSpPr>
          <p:nvPr>
            <p:ph type="sldNum" sz="quarter" idx="12"/>
          </p:nvPr>
        </p:nvSpPr>
        <p:spPr/>
        <p:txBody>
          <a:bodyPr/>
          <a:lstStyle/>
          <a:p>
            <a:fld id="{294A09A9-5501-47C1-A89A-A340965A2BE2}" type="slidenum">
              <a:rPr lang="en-US" smtClean="0"/>
              <a:pPr/>
              <a:t>18</a:t>
            </a:fld>
            <a:endParaRPr lang="en-US" dirty="0"/>
          </a:p>
        </p:txBody>
      </p:sp>
      <p:sp>
        <p:nvSpPr>
          <p:cNvPr id="2" name="Title 1">
            <a:extLst>
              <a:ext uri="{FF2B5EF4-FFF2-40B4-BE49-F238E27FC236}">
                <a16:creationId xmlns="" xmlns:a16="http://schemas.microsoft.com/office/drawing/2014/main" id="{8C543F67-9C70-4748-8C0C-3A7863422F99}"/>
              </a:ext>
            </a:extLst>
          </p:cNvPr>
          <p:cNvSpPr>
            <a:spLocks noGrp="1"/>
          </p:cNvSpPr>
          <p:nvPr>
            <p:ph type="ctrTitle"/>
          </p:nvPr>
        </p:nvSpPr>
        <p:spPr>
          <a:xfrm>
            <a:off x="822085" y="0"/>
            <a:ext cx="6192892" cy="1198179"/>
          </a:xfrm>
        </p:spPr>
        <p:txBody>
          <a:bodyPr/>
          <a:lstStyle/>
          <a:p>
            <a:r>
              <a:rPr lang="en-US" sz="2800" dirty="0" smtClean="0"/>
              <a:t>Scholarship and financial aid</a:t>
            </a:r>
            <a:endParaRPr lang="ru-RU" sz="2800" dirty="0" smtClean="0"/>
          </a:p>
        </p:txBody>
      </p:sp>
      <p:graphicFrame>
        <p:nvGraphicFramePr>
          <p:cNvPr id="5" name="Содержимое 4"/>
          <p:cNvGraphicFramePr>
            <a:graphicFrameLocks noGrp="1"/>
          </p:cNvGraphicFramePr>
          <p:nvPr>
            <p:ph sz="quarter" idx="13"/>
          </p:nvPr>
        </p:nvGraphicFramePr>
        <p:xfrm>
          <a:off x="1441616" y="1461608"/>
          <a:ext cx="9072748" cy="4634868"/>
        </p:xfrm>
        <a:graphic>
          <a:graphicData uri="http://schemas.openxmlformats.org/drawingml/2006/table">
            <a:tbl>
              <a:tblPr firstRow="1" bandRow="1">
                <a:tableStyleId>{5C22544A-7EE6-4342-B048-85BDC9FD1C3A}</a:tableStyleId>
              </a:tblPr>
              <a:tblGrid>
                <a:gridCol w="4536374"/>
                <a:gridCol w="4536374"/>
              </a:tblGrid>
              <a:tr h="46259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latin typeface="+mj-lt"/>
                        </a:rPr>
                        <a:t>Type of scholarship</a:t>
                      </a:r>
                      <a:endParaRPr lang="ru-RU" sz="20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latin typeface="+mj-lt"/>
                        </a:rPr>
                        <a:t>Scholarship amount</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latin typeface="+mj-lt"/>
                        </a:rPr>
                        <a:t>(rubles) per month</a:t>
                      </a:r>
                      <a:endParaRPr lang="ru-RU" sz="2000" dirty="0">
                        <a:latin typeface="+mj-lt"/>
                      </a:endParaRPr>
                    </a:p>
                  </a:txBody>
                  <a:tcPr/>
                </a:tc>
              </a:tr>
              <a:tr h="462598">
                <a:tc>
                  <a:txBody>
                    <a:bodyPr/>
                    <a:lstStyle/>
                    <a:p>
                      <a:pPr algn="ctr"/>
                      <a:r>
                        <a:rPr lang="en-US" sz="1600" b="1" i="0" kern="1200" dirty="0" smtClean="0">
                          <a:solidFill>
                            <a:schemeClr val="dk1"/>
                          </a:solidFill>
                          <a:latin typeface="+mj-lt"/>
                          <a:ea typeface="+mn-ea"/>
                          <a:cs typeface="+mn-cs"/>
                        </a:rPr>
                        <a:t>State Academic Scholarship</a:t>
                      </a:r>
                      <a:endParaRPr lang="ru-RU" sz="1600" b="1" dirty="0">
                        <a:latin typeface="+mj-lt"/>
                      </a:endParaRPr>
                    </a:p>
                  </a:txBody>
                  <a:tcPr/>
                </a:tc>
                <a:tc>
                  <a:txBody>
                    <a:bodyPr/>
                    <a:lstStyle/>
                    <a:p>
                      <a:pPr algn="ctr"/>
                      <a:r>
                        <a:rPr lang="ru-RU" sz="2400" b="1" i="0" dirty="0" smtClean="0">
                          <a:solidFill>
                            <a:srgbClr val="00B050"/>
                          </a:solidFill>
                          <a:latin typeface="+mj-lt"/>
                        </a:rPr>
                        <a:t>4 780</a:t>
                      </a:r>
                      <a:endParaRPr lang="ru-RU" sz="2400" b="1" dirty="0">
                        <a:solidFill>
                          <a:srgbClr val="00B050"/>
                        </a:solidFill>
                        <a:latin typeface="+mj-lt"/>
                      </a:endParaRPr>
                    </a:p>
                  </a:txBody>
                  <a:tcPr/>
                </a:tc>
              </a:tr>
              <a:tr h="462598">
                <a:tc>
                  <a:txBody>
                    <a:bodyPr/>
                    <a:lstStyle/>
                    <a:p>
                      <a:pPr algn="ctr"/>
                      <a:r>
                        <a:rPr lang="en-US" sz="1600" b="1" i="0" kern="1200" dirty="0" smtClean="0">
                          <a:solidFill>
                            <a:schemeClr val="dk1"/>
                          </a:solidFill>
                          <a:latin typeface="+mj-lt"/>
                          <a:ea typeface="+mn-ea"/>
                          <a:cs typeface="+mn-cs"/>
                        </a:rPr>
                        <a:t>State bursary</a:t>
                      </a:r>
                      <a:endParaRPr lang="ru-RU" sz="1600" b="1" dirty="0">
                        <a:latin typeface="+mj-lt"/>
                      </a:endParaRPr>
                    </a:p>
                  </a:txBody>
                  <a:tcPr>
                    <a:solidFill>
                      <a:schemeClr val="accent4">
                        <a:lumMod val="90000"/>
                      </a:schemeClr>
                    </a:solidFill>
                  </a:tcPr>
                </a:tc>
                <a:tc>
                  <a:txBody>
                    <a:bodyPr/>
                    <a:lstStyle/>
                    <a:p>
                      <a:pPr algn="ctr"/>
                      <a:r>
                        <a:rPr lang="ru-RU" sz="2400" b="1" i="0" dirty="0" smtClean="0">
                          <a:solidFill>
                            <a:srgbClr val="00B050"/>
                          </a:solidFill>
                          <a:latin typeface="+mj-lt"/>
                        </a:rPr>
                        <a:t>3 900</a:t>
                      </a:r>
                      <a:endParaRPr lang="ru-RU" sz="2400" b="1" dirty="0">
                        <a:solidFill>
                          <a:srgbClr val="00B050"/>
                        </a:solidFill>
                        <a:latin typeface="+mj-lt"/>
                      </a:endParaRPr>
                    </a:p>
                  </a:txBody>
                  <a:tcPr>
                    <a:solidFill>
                      <a:schemeClr val="accent4">
                        <a:lumMod val="90000"/>
                      </a:schemeClr>
                    </a:solidFill>
                  </a:tcPr>
                </a:tc>
              </a:tr>
              <a:tr h="462598">
                <a:tc>
                  <a:txBody>
                    <a:bodyPr/>
                    <a:lstStyle/>
                    <a:p>
                      <a:pPr algn="ctr"/>
                      <a:r>
                        <a:rPr lang="en-US" sz="1600" b="1" i="0" dirty="0" smtClean="0">
                          <a:solidFill>
                            <a:srgbClr val="222222"/>
                          </a:solidFill>
                          <a:latin typeface="+mj-lt"/>
                        </a:rPr>
                        <a:t>Increased bursary for 1st and 2nd year students</a:t>
                      </a:r>
                      <a:endParaRPr lang="ru-RU" sz="1600" b="1" dirty="0">
                        <a:latin typeface="+mj-lt"/>
                      </a:endParaRPr>
                    </a:p>
                  </a:txBody>
                  <a:tcPr/>
                </a:tc>
                <a:tc>
                  <a:txBody>
                    <a:bodyPr/>
                    <a:lstStyle/>
                    <a:p>
                      <a:pPr algn="ctr"/>
                      <a:r>
                        <a:rPr lang="ru-RU" sz="2400" b="1" i="0" dirty="0" smtClean="0">
                          <a:solidFill>
                            <a:srgbClr val="00B050"/>
                          </a:solidFill>
                          <a:latin typeface="+mj-lt"/>
                        </a:rPr>
                        <a:t>5 240</a:t>
                      </a:r>
                      <a:endParaRPr lang="ru-RU" sz="2400" b="1" dirty="0">
                        <a:solidFill>
                          <a:srgbClr val="00B050"/>
                        </a:solidFill>
                        <a:latin typeface="+mj-lt"/>
                      </a:endParaRPr>
                    </a:p>
                  </a:txBody>
                  <a:tcPr/>
                </a:tc>
              </a:tr>
              <a:tr h="462598">
                <a:tc>
                  <a:txBody>
                    <a:bodyPr/>
                    <a:lstStyle/>
                    <a:p>
                      <a:pPr algn="ctr"/>
                      <a:r>
                        <a:rPr lang="en-US" sz="1600" b="1" i="0" dirty="0" smtClean="0">
                          <a:solidFill>
                            <a:srgbClr val="222222"/>
                          </a:solidFill>
                          <a:latin typeface="+mj-lt"/>
                        </a:rPr>
                        <a:t>For achievements in educational activities</a:t>
                      </a:r>
                      <a:endParaRPr lang="ru-RU" sz="1600" b="1" dirty="0">
                        <a:latin typeface="+mj-lt"/>
                      </a:endParaRPr>
                    </a:p>
                  </a:txBody>
                  <a:tcPr>
                    <a:solidFill>
                      <a:schemeClr val="accent4">
                        <a:lumMod val="90000"/>
                      </a:schemeClr>
                    </a:solidFill>
                  </a:tcPr>
                </a:tc>
                <a:tc>
                  <a:txBody>
                    <a:bodyPr/>
                    <a:lstStyle/>
                    <a:p>
                      <a:pPr algn="ctr"/>
                      <a:r>
                        <a:rPr lang="ru-RU" sz="2400" b="1" i="0" dirty="0" smtClean="0">
                          <a:solidFill>
                            <a:srgbClr val="00B050"/>
                          </a:solidFill>
                          <a:latin typeface="+mj-lt"/>
                        </a:rPr>
                        <a:t>21 120</a:t>
                      </a:r>
                      <a:endParaRPr lang="ru-RU" sz="2400" b="1" dirty="0">
                        <a:solidFill>
                          <a:srgbClr val="00B050"/>
                        </a:solidFill>
                        <a:latin typeface="+mj-lt"/>
                      </a:endParaRPr>
                    </a:p>
                  </a:txBody>
                  <a:tcPr>
                    <a:solidFill>
                      <a:schemeClr val="accent4">
                        <a:lumMod val="90000"/>
                      </a:schemeClr>
                    </a:solidFill>
                  </a:tcPr>
                </a:tc>
              </a:tr>
              <a:tr h="462598">
                <a:tc>
                  <a:txBody>
                    <a:bodyPr/>
                    <a:lstStyle/>
                    <a:p>
                      <a:pPr algn="ctr"/>
                      <a:r>
                        <a:rPr lang="en-US" sz="1600" b="1" i="0" dirty="0" smtClean="0">
                          <a:solidFill>
                            <a:srgbClr val="222222"/>
                          </a:solidFill>
                          <a:latin typeface="+mj-lt"/>
                        </a:rPr>
                        <a:t>For achievements in scientific research activities</a:t>
                      </a:r>
                      <a:endParaRPr lang="ru-RU" sz="1600" b="1" dirty="0">
                        <a:latin typeface="+mj-lt"/>
                      </a:endParaRPr>
                    </a:p>
                  </a:txBody>
                  <a:tcPr/>
                </a:tc>
                <a:tc>
                  <a:txBody>
                    <a:bodyPr/>
                    <a:lstStyle/>
                    <a:p>
                      <a:pPr algn="ctr"/>
                      <a:r>
                        <a:rPr lang="ru-RU" sz="2400" b="1" i="0" dirty="0" smtClean="0">
                          <a:solidFill>
                            <a:srgbClr val="00B050"/>
                          </a:solidFill>
                          <a:latin typeface="+mj-lt"/>
                        </a:rPr>
                        <a:t>21 120</a:t>
                      </a:r>
                      <a:endParaRPr lang="ru-RU" sz="2400" b="1" dirty="0">
                        <a:solidFill>
                          <a:srgbClr val="00B050"/>
                        </a:solidFill>
                        <a:latin typeface="+mj-lt"/>
                      </a:endParaRPr>
                    </a:p>
                  </a:txBody>
                  <a:tcPr/>
                </a:tc>
              </a:tr>
              <a:tr h="462598">
                <a:tc>
                  <a:txBody>
                    <a:bodyPr/>
                    <a:lstStyle/>
                    <a:p>
                      <a:pPr algn="ctr"/>
                      <a:r>
                        <a:rPr lang="en-US" sz="1600" b="1" i="0" dirty="0" smtClean="0">
                          <a:solidFill>
                            <a:srgbClr val="222222"/>
                          </a:solidFill>
                          <a:latin typeface="+mj-lt"/>
                        </a:rPr>
                        <a:t>For achievements in public activities</a:t>
                      </a:r>
                      <a:endParaRPr lang="ru-RU" sz="1600" b="1" dirty="0">
                        <a:latin typeface="+mj-lt"/>
                      </a:endParaRPr>
                    </a:p>
                  </a:txBody>
                  <a:tcPr>
                    <a:solidFill>
                      <a:schemeClr val="accent4">
                        <a:lumMod val="90000"/>
                      </a:schemeClr>
                    </a:solidFill>
                  </a:tcPr>
                </a:tc>
                <a:tc>
                  <a:txBody>
                    <a:bodyPr/>
                    <a:lstStyle/>
                    <a:p>
                      <a:pPr algn="ctr"/>
                      <a:r>
                        <a:rPr lang="ru-RU" sz="2400" b="1" i="0" dirty="0" smtClean="0">
                          <a:solidFill>
                            <a:srgbClr val="00B050"/>
                          </a:solidFill>
                          <a:latin typeface="+mj-lt"/>
                        </a:rPr>
                        <a:t>15 100</a:t>
                      </a:r>
                      <a:endParaRPr lang="ru-RU" sz="2400" b="1" dirty="0">
                        <a:solidFill>
                          <a:srgbClr val="00B050"/>
                        </a:solidFill>
                        <a:latin typeface="+mj-lt"/>
                      </a:endParaRPr>
                    </a:p>
                  </a:txBody>
                  <a:tcPr>
                    <a:solidFill>
                      <a:schemeClr val="accent4">
                        <a:lumMod val="90000"/>
                      </a:schemeClr>
                    </a:solidFill>
                  </a:tcPr>
                </a:tc>
              </a:tr>
              <a:tr h="462598">
                <a:tc>
                  <a:txBody>
                    <a:bodyPr/>
                    <a:lstStyle/>
                    <a:p>
                      <a:pPr algn="ctr"/>
                      <a:r>
                        <a:rPr lang="en-US" sz="1600" b="1" i="0" dirty="0" smtClean="0">
                          <a:solidFill>
                            <a:srgbClr val="222222"/>
                          </a:solidFill>
                          <a:latin typeface="+mj-lt"/>
                        </a:rPr>
                        <a:t>For achievements in cultural and creative activities</a:t>
                      </a:r>
                      <a:endParaRPr lang="ru-RU" sz="1600" b="1" dirty="0">
                        <a:latin typeface="+mj-lt"/>
                      </a:endParaRPr>
                    </a:p>
                  </a:txBody>
                  <a:tcPr/>
                </a:tc>
                <a:tc>
                  <a:txBody>
                    <a:bodyPr/>
                    <a:lstStyle/>
                    <a:p>
                      <a:pPr algn="ctr"/>
                      <a:r>
                        <a:rPr lang="ru-RU" sz="2400" b="1" i="0" dirty="0" smtClean="0">
                          <a:solidFill>
                            <a:srgbClr val="00B050"/>
                          </a:solidFill>
                          <a:latin typeface="+mj-lt"/>
                        </a:rPr>
                        <a:t>15 100</a:t>
                      </a:r>
                      <a:endParaRPr lang="ru-RU" sz="2400" b="1" dirty="0">
                        <a:solidFill>
                          <a:srgbClr val="00B050"/>
                        </a:solidFill>
                        <a:latin typeface="+mj-lt"/>
                      </a:endParaRPr>
                    </a:p>
                  </a:txBody>
                  <a:tcPr/>
                </a:tc>
              </a:tr>
              <a:tr h="462598">
                <a:tc>
                  <a:txBody>
                    <a:bodyPr/>
                    <a:lstStyle/>
                    <a:p>
                      <a:pPr algn="ctr"/>
                      <a:r>
                        <a:rPr lang="en-US" sz="1600" b="1" i="0" dirty="0" smtClean="0">
                          <a:solidFill>
                            <a:srgbClr val="222222"/>
                          </a:solidFill>
                          <a:latin typeface="+mj-lt"/>
                        </a:rPr>
                        <a:t>For achievements in sports activities</a:t>
                      </a:r>
                      <a:endParaRPr lang="ru-RU" sz="1600" b="1" dirty="0">
                        <a:latin typeface="+mj-lt"/>
                      </a:endParaRPr>
                    </a:p>
                  </a:txBody>
                  <a:tcPr>
                    <a:solidFill>
                      <a:schemeClr val="accent4">
                        <a:lumMod val="90000"/>
                      </a:schemeClr>
                    </a:solidFill>
                  </a:tcPr>
                </a:tc>
                <a:tc>
                  <a:txBody>
                    <a:bodyPr/>
                    <a:lstStyle/>
                    <a:p>
                      <a:pPr algn="ctr"/>
                      <a:r>
                        <a:rPr lang="ru-RU" sz="2400" b="1" i="0" dirty="0" smtClean="0">
                          <a:solidFill>
                            <a:srgbClr val="00B050"/>
                          </a:solidFill>
                          <a:latin typeface="+mj-lt"/>
                        </a:rPr>
                        <a:t>15 100</a:t>
                      </a:r>
                      <a:endParaRPr lang="ru-RU" sz="2400" b="1" dirty="0">
                        <a:solidFill>
                          <a:srgbClr val="00B050"/>
                        </a:solidFill>
                        <a:latin typeface="+mj-lt"/>
                      </a:endParaRPr>
                    </a:p>
                  </a:txBody>
                  <a:tcPr>
                    <a:solidFill>
                      <a:schemeClr val="accent4">
                        <a:lumMod val="90000"/>
                      </a:schemeClr>
                    </a:solidFill>
                  </a:tcPr>
                </a:tc>
              </a:tr>
            </a:tbl>
          </a:graphicData>
        </a:graphic>
      </p:graphicFrame>
      <p:pic>
        <p:nvPicPr>
          <p:cNvPr id="6" name="Рисунок 5" descr="Инфа по стипендии.png"/>
          <p:cNvPicPr>
            <a:picLocks noChangeAspect="1"/>
          </p:cNvPicPr>
          <p:nvPr/>
        </p:nvPicPr>
        <p:blipFill>
          <a:blip r:embed="rId2"/>
          <a:stretch>
            <a:fillRect/>
          </a:stretch>
        </p:blipFill>
        <p:spPr>
          <a:xfrm>
            <a:off x="8394865" y="0"/>
            <a:ext cx="1508166" cy="1508166"/>
          </a:xfrm>
          <a:prstGeom prst="rect">
            <a:avLst/>
          </a:prstGeom>
        </p:spPr>
      </p:pic>
    </p:spTree>
    <p:extLst>
      <p:ext uri="{BB962C8B-B14F-4D97-AF65-F5344CB8AC3E}">
        <p14:creationId xmlns="" xmlns:p14="http://schemas.microsoft.com/office/powerpoint/2010/main" val="16397991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 xmlns:a16="http://schemas.microsoft.com/office/drawing/2014/main" id="{03AC2372-63EE-2148-9148-A947101C25BD}"/>
              </a:ext>
            </a:extLst>
          </p:cNvPr>
          <p:cNvSpPr>
            <a:spLocks noGrp="1"/>
          </p:cNvSpPr>
          <p:nvPr>
            <p:ph type="sldNum" sz="quarter" idx="12"/>
          </p:nvPr>
        </p:nvSpPr>
        <p:spPr/>
        <p:txBody>
          <a:bodyPr/>
          <a:lstStyle/>
          <a:p>
            <a:fld id="{294A09A9-5501-47C1-A89A-A340965A2BE2}" type="slidenum">
              <a:rPr lang="en-US" smtClean="0"/>
              <a:pPr/>
              <a:t>19</a:t>
            </a:fld>
            <a:endParaRPr lang="en-US" dirty="0"/>
          </a:p>
        </p:txBody>
      </p:sp>
      <p:sp>
        <p:nvSpPr>
          <p:cNvPr id="2" name="Title 1">
            <a:extLst>
              <a:ext uri="{FF2B5EF4-FFF2-40B4-BE49-F238E27FC236}">
                <a16:creationId xmlns="" xmlns:a16="http://schemas.microsoft.com/office/drawing/2014/main" id="{8C543F67-9C70-4748-8C0C-3A7863422F99}"/>
              </a:ext>
            </a:extLst>
          </p:cNvPr>
          <p:cNvSpPr>
            <a:spLocks noGrp="1"/>
          </p:cNvSpPr>
          <p:nvPr>
            <p:ph type="ctrTitle"/>
          </p:nvPr>
        </p:nvSpPr>
        <p:spPr>
          <a:xfrm>
            <a:off x="764935" y="749006"/>
            <a:ext cx="6192892" cy="1198179"/>
          </a:xfrm>
        </p:spPr>
        <p:txBody>
          <a:bodyPr/>
          <a:lstStyle/>
          <a:p>
            <a:r>
              <a:rPr lang="en-US" dirty="0" smtClean="0"/>
              <a:t>BSU Dormitories</a:t>
            </a:r>
            <a:endParaRPr lang="en-US" dirty="0"/>
          </a:p>
        </p:txBody>
      </p:sp>
      <p:sp>
        <p:nvSpPr>
          <p:cNvPr id="3" name="Content Placeholder 2">
            <a:extLst>
              <a:ext uri="{FF2B5EF4-FFF2-40B4-BE49-F238E27FC236}">
                <a16:creationId xmlns="" xmlns:a16="http://schemas.microsoft.com/office/drawing/2014/main" id="{95B371F2-DBA5-415A-82C8-651F587B857A}"/>
              </a:ext>
            </a:extLst>
          </p:cNvPr>
          <p:cNvSpPr>
            <a:spLocks noGrp="1"/>
          </p:cNvSpPr>
          <p:nvPr>
            <p:ph sz="quarter" idx="13"/>
          </p:nvPr>
        </p:nvSpPr>
        <p:spPr>
          <a:xfrm>
            <a:off x="693739" y="2232560"/>
            <a:ext cx="8592766" cy="3918857"/>
          </a:xfrm>
        </p:spPr>
        <p:txBody>
          <a:bodyPr vert="horz" lIns="91440" tIns="45720" rIns="91440" bIns="45720" rtlCol="0" anchor="t">
            <a:normAutofit fontScale="85000" lnSpcReduction="20000"/>
          </a:bodyPr>
          <a:lstStyle/>
          <a:p>
            <a:pPr>
              <a:buNone/>
            </a:pPr>
            <a:r>
              <a:rPr lang="en-US" dirty="0" smtClean="0"/>
              <a:t>The payment will be 760 rubles per month for corridor-type dormitories located at the following addresses:</a:t>
            </a:r>
          </a:p>
          <a:p>
            <a:pPr>
              <a:buNone/>
            </a:pPr>
            <a:r>
              <a:rPr lang="en-US" dirty="0" err="1" smtClean="0"/>
              <a:t>Sukhe-Batora</a:t>
            </a:r>
            <a:r>
              <a:rPr lang="en-US" dirty="0" smtClean="0"/>
              <a:t> St., 10 (No. 2),</a:t>
            </a:r>
          </a:p>
          <a:p>
            <a:pPr>
              <a:buNone/>
            </a:pPr>
            <a:r>
              <a:rPr lang="en-US" dirty="0" err="1" smtClean="0"/>
              <a:t>Borsoeva</a:t>
            </a:r>
            <a:r>
              <a:rPr lang="en-US" dirty="0" smtClean="0"/>
              <a:t> St., 11 (No. 3),</a:t>
            </a:r>
          </a:p>
          <a:p>
            <a:pPr>
              <a:buNone/>
            </a:pPr>
            <a:r>
              <a:rPr lang="en-US" dirty="0" err="1" smtClean="0"/>
              <a:t>Gagarina</a:t>
            </a:r>
            <a:r>
              <a:rPr lang="en-US" dirty="0" smtClean="0"/>
              <a:t> St., 45 (No. 6).</a:t>
            </a:r>
          </a:p>
          <a:p>
            <a:pPr>
              <a:buNone/>
            </a:pPr>
            <a:r>
              <a:rPr lang="en-US" dirty="0" smtClean="0"/>
              <a:t>For sectional-type dormitories, the payment will be 847 rubles. The dormitories are located at the following address:</a:t>
            </a:r>
          </a:p>
          <a:p>
            <a:pPr>
              <a:buNone/>
            </a:pPr>
            <a:r>
              <a:rPr lang="en-US" dirty="0" err="1" smtClean="0"/>
              <a:t>Sukhe-Batora</a:t>
            </a:r>
            <a:r>
              <a:rPr lang="en-US" dirty="0" smtClean="0"/>
              <a:t> St., 3a (No. 4),</a:t>
            </a:r>
          </a:p>
          <a:p>
            <a:pPr>
              <a:buNone/>
            </a:pPr>
            <a:r>
              <a:rPr lang="en-US" dirty="0" err="1" smtClean="0"/>
              <a:t>Sukhe-Batora</a:t>
            </a:r>
            <a:r>
              <a:rPr lang="en-US" dirty="0" smtClean="0"/>
              <a:t> St., 3b (No. 5)</a:t>
            </a:r>
          </a:p>
          <a:p>
            <a:pPr>
              <a:buNone/>
            </a:pPr>
            <a:r>
              <a:rPr lang="en-US" dirty="0" smtClean="0"/>
              <a:t>The construction of a new 11-story dormitory in the city center at 25 Pushkin St. will also be completed soon.</a:t>
            </a:r>
            <a:endParaRPr lang="ru-RU" dirty="0" smtClean="0"/>
          </a:p>
        </p:txBody>
      </p:sp>
      <p:pic>
        <p:nvPicPr>
          <p:cNvPr id="11" name="Рисунок 10" descr="Инфа по стипендии.png"/>
          <p:cNvPicPr>
            <a:picLocks noChangeAspect="1"/>
          </p:cNvPicPr>
          <p:nvPr/>
        </p:nvPicPr>
        <p:blipFill>
          <a:blip r:embed="rId2"/>
          <a:stretch>
            <a:fillRect/>
          </a:stretch>
        </p:blipFill>
        <p:spPr>
          <a:xfrm>
            <a:off x="7857505" y="380011"/>
            <a:ext cx="1832758" cy="1832758"/>
          </a:xfrm>
          <a:prstGeom prst="rect">
            <a:avLst/>
          </a:prstGeom>
        </p:spPr>
      </p:pic>
    </p:spTree>
    <p:extLst>
      <p:ext uri="{BB962C8B-B14F-4D97-AF65-F5344CB8AC3E}">
        <p14:creationId xmlns="" xmlns:p14="http://schemas.microsoft.com/office/powerpoint/2010/main" val="16397991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6">
            <a:extLst>
              <a:ext uri="{FF2B5EF4-FFF2-40B4-BE49-F238E27FC236}">
                <a16:creationId xmlns="" xmlns:a16="http://schemas.microsoft.com/office/drawing/2014/main" id="{167D37B9-A301-4761-8990-91AFC6B1E3CE}"/>
              </a:ext>
            </a:extLst>
          </p:cNvPr>
          <p:cNvSpPr>
            <a:spLocks noGrp="1"/>
          </p:cNvSpPr>
          <p:nvPr>
            <p:ph type="ctrTitle"/>
          </p:nvPr>
        </p:nvSpPr>
        <p:spPr>
          <a:xfrm>
            <a:off x="724395" y="879636"/>
            <a:ext cx="6162180" cy="1198179"/>
          </a:xfrm>
        </p:spPr>
        <p:txBody>
          <a:bodyPr/>
          <a:lstStyle/>
          <a:p>
            <a:pPr algn="ctr"/>
            <a:r>
              <a:rPr lang="en-GB" sz="3200" dirty="0" smtClean="0">
                <a:latin typeface="Times New Roman" pitchFamily="18" charset="0"/>
                <a:cs typeface="Times New Roman" pitchFamily="18" charset="0"/>
              </a:rPr>
              <a:t>BSU</a:t>
            </a:r>
            <a:endParaRPr lang="en-US" sz="3200" dirty="0">
              <a:latin typeface="Times New Roman" pitchFamily="18" charset="0"/>
              <a:cs typeface="Times New Roman" pitchFamily="18" charset="0"/>
            </a:endParaRPr>
          </a:p>
        </p:txBody>
      </p:sp>
      <p:sp>
        <p:nvSpPr>
          <p:cNvPr id="3" name="Text Placeholder 2">
            <a:extLst>
              <a:ext uri="{FF2B5EF4-FFF2-40B4-BE49-F238E27FC236}">
                <a16:creationId xmlns="" xmlns:a16="http://schemas.microsoft.com/office/drawing/2014/main" id="{EFB90AB4-D228-4548-B072-726498212362}"/>
              </a:ext>
            </a:extLst>
          </p:cNvPr>
          <p:cNvSpPr>
            <a:spLocks noGrp="1"/>
          </p:cNvSpPr>
          <p:nvPr>
            <p:ph type="subTitle" idx="1"/>
          </p:nvPr>
        </p:nvSpPr>
        <p:spPr>
          <a:xfrm>
            <a:off x="329190" y="2320338"/>
            <a:ext cx="6206080" cy="3539265"/>
          </a:xfrm>
        </p:spPr>
        <p:txBody>
          <a:bodyPr>
            <a:noAutofit/>
          </a:bodyPr>
          <a:lstStyle/>
          <a:p>
            <a:pPr marL="361950" indent="0">
              <a:buNone/>
            </a:pPr>
            <a:r>
              <a:rPr lang="en-US" sz="2400" dirty="0" smtClean="0">
                <a:latin typeface="Times New Roman" pitchFamily="18" charset="0"/>
                <a:cs typeface="Times New Roman" pitchFamily="18" charset="0"/>
              </a:rPr>
              <a:t>University is the leader of fundamental science in the region. Active student participation in research work creates the basis for the successful application of acquired knowledge in practice, it develops research skills, and the ability to work in a team. This is confirmed by victories and prizes at international and all-Russian conferences, competitions and academic </a:t>
            </a:r>
            <a:r>
              <a:rPr lang="en-US" sz="2400" dirty="0" err="1" smtClean="0">
                <a:latin typeface="Times New Roman" pitchFamily="18" charset="0"/>
                <a:cs typeface="Times New Roman" pitchFamily="18" charset="0"/>
              </a:rPr>
              <a:t>olympiads</a:t>
            </a:r>
            <a:r>
              <a:rPr lang="en-US" sz="2400" dirty="0" smtClean="0">
                <a:latin typeface="Times New Roman" pitchFamily="18" charset="0"/>
                <a:cs typeface="Times New Roman" pitchFamily="18" charset="0"/>
              </a:rPr>
              <a:t>.</a:t>
            </a:r>
            <a:endParaRPr lang="ru-RU" sz="2400" dirty="0">
              <a:latin typeface="Times New Roman" pitchFamily="18" charset="0"/>
              <a:cs typeface="Times New Roman" pitchFamily="18" charset="0"/>
            </a:endParaRPr>
          </a:p>
        </p:txBody>
      </p:sp>
      <p:sp>
        <p:nvSpPr>
          <p:cNvPr id="9" name="Slide Number Placeholder 8">
            <a:extLst>
              <a:ext uri="{FF2B5EF4-FFF2-40B4-BE49-F238E27FC236}">
                <a16:creationId xmlns="" xmlns:a16="http://schemas.microsoft.com/office/drawing/2014/main" id="{C00386A5-8AD2-1C49-821C-F0DB60EA6477}"/>
              </a:ext>
            </a:extLst>
          </p:cNvPr>
          <p:cNvSpPr>
            <a:spLocks noGrp="1"/>
          </p:cNvSpPr>
          <p:nvPr>
            <p:ph type="sldNum" sz="quarter" idx="12"/>
          </p:nvPr>
        </p:nvSpPr>
        <p:spPr>
          <a:xfrm>
            <a:off x="10271342" y="6356350"/>
            <a:ext cx="1539658" cy="365125"/>
          </a:xfrm>
        </p:spPr>
        <p:txBody>
          <a:bodyPr/>
          <a:lstStyle/>
          <a:p>
            <a:fld id="{294A09A9-5501-47C1-A89A-A340965A2BE2}" type="slidenum">
              <a:rPr lang="en-US" smtClean="0"/>
              <a:pPr/>
              <a:t>2</a:t>
            </a:fld>
            <a:endParaRPr lang="en-US" dirty="0"/>
          </a:p>
        </p:txBody>
      </p:sp>
      <p:pic>
        <p:nvPicPr>
          <p:cNvPr id="12" name="Рисунок 11" descr="GFrtciD1V2k.jpg"/>
          <p:cNvPicPr>
            <a:picLocks noGrp="1" noChangeAspect="1"/>
          </p:cNvPicPr>
          <p:nvPr>
            <p:ph type="pic" sz="quarter" idx="14"/>
          </p:nvPr>
        </p:nvPicPr>
        <p:blipFill>
          <a:blip r:embed="rId2"/>
          <a:srcRect l="22107" r="22107"/>
          <a:stretch>
            <a:fillRect/>
          </a:stretch>
        </p:blipFill>
        <p:spPr>
          <a:xfrm>
            <a:off x="6032665" y="0"/>
            <a:ext cx="6159335" cy="6858000"/>
          </a:xfrm>
        </p:spPr>
      </p:pic>
    </p:spTree>
    <p:extLst>
      <p:ext uri="{BB962C8B-B14F-4D97-AF65-F5344CB8AC3E}">
        <p14:creationId xmlns="" xmlns:p14="http://schemas.microsoft.com/office/powerpoint/2010/main" val="25631196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 xmlns:a16="http://schemas.microsoft.com/office/drawing/2014/main" id="{182F1E9F-2A7B-A648-8627-B11C8B85DCAE}"/>
              </a:ext>
            </a:extLst>
          </p:cNvPr>
          <p:cNvSpPr>
            <a:spLocks noGrp="1"/>
          </p:cNvSpPr>
          <p:nvPr>
            <p:ph type="title"/>
          </p:nvPr>
        </p:nvSpPr>
        <p:spPr>
          <a:xfrm>
            <a:off x="1862387" y="1389412"/>
            <a:ext cx="8694777" cy="3847605"/>
          </a:xfrm>
        </p:spPr>
        <p:txBody>
          <a:bodyPr>
            <a:normAutofit/>
          </a:bodyPr>
          <a:lstStyle/>
          <a:p>
            <a:r>
              <a:rPr lang="en-US" sz="2800" b="1" dirty="0" smtClean="0">
                <a:solidFill>
                  <a:srgbClr val="0070C0"/>
                </a:solidFill>
                <a:latin typeface="+mj-lt"/>
              </a:rPr>
              <a:t>The university gives access to wide </a:t>
            </a:r>
            <a:r>
              <a:rPr lang="en-US" sz="2800" b="1" smtClean="0">
                <a:solidFill>
                  <a:srgbClr val="0070C0"/>
                </a:solidFill>
                <a:latin typeface="+mj-lt"/>
              </a:rPr>
              <a:t>academic data.</a:t>
            </a:r>
            <a:r>
              <a:rPr lang="en-US" sz="2800" b="1" smtClean="0">
                <a:solidFill>
                  <a:srgbClr val="0070C0"/>
                </a:solidFill>
                <a:latin typeface="+mj-lt"/>
              </a:rPr>
              <a:t> </a:t>
            </a:r>
            <a:r>
              <a:rPr lang="en-US" sz="2800" b="1" smtClean="0">
                <a:solidFill>
                  <a:srgbClr val="0070C0"/>
                </a:solidFill>
                <a:latin typeface="+mj-lt"/>
              </a:rPr>
              <a:t> </a:t>
            </a:r>
            <a:r>
              <a:rPr lang="en-US" sz="2800" b="1" dirty="0" smtClean="0">
                <a:solidFill>
                  <a:srgbClr val="0070C0"/>
                </a:solidFill>
                <a:latin typeface="+mj-lt"/>
              </a:rPr>
              <a:t>The scientific </a:t>
            </a:r>
            <a:r>
              <a:rPr lang="en-US" sz="2800" b="1" dirty="0" smtClean="0">
                <a:solidFill>
                  <a:srgbClr val="0070C0"/>
                </a:solidFill>
                <a:latin typeface="+mj-lt"/>
              </a:rPr>
              <a:t>library fund contains more than 1.2 million copies of books. Its structure includes an electronic reading room with full-text access to the Russian State Dissertation Library (RSL).</a:t>
            </a:r>
            <a:endParaRPr lang="ru-RU" sz="2800" b="1" dirty="0" smtClean="0">
              <a:solidFill>
                <a:srgbClr val="0070C0"/>
              </a:solidFill>
            </a:endParaRPr>
          </a:p>
        </p:txBody>
      </p:sp>
      <p:sp>
        <p:nvSpPr>
          <p:cNvPr id="5" name="Slide Number Placeholder 4">
            <a:extLst>
              <a:ext uri="{FF2B5EF4-FFF2-40B4-BE49-F238E27FC236}">
                <a16:creationId xmlns="" xmlns:a16="http://schemas.microsoft.com/office/drawing/2014/main" id="{318D80CF-8B32-7944-ADE2-7361CDA241C7}"/>
              </a:ext>
            </a:extLst>
          </p:cNvPr>
          <p:cNvSpPr>
            <a:spLocks noGrp="1"/>
          </p:cNvSpPr>
          <p:nvPr>
            <p:ph type="sldNum" sz="quarter" idx="12"/>
          </p:nvPr>
        </p:nvSpPr>
        <p:spPr>
          <a:xfrm>
            <a:off x="10271342" y="6356350"/>
            <a:ext cx="1539658" cy="365125"/>
          </a:xfrm>
        </p:spPr>
        <p:txBody>
          <a:bodyPr/>
          <a:lstStyle/>
          <a:p>
            <a:fld id="{294A09A9-5501-47C1-A89A-A340965A2BE2}" type="slidenum">
              <a:rPr lang="en-US" smtClean="0"/>
              <a:pPr/>
              <a:t>20</a:t>
            </a:fld>
            <a:endParaRPr lang="en-US" dirty="0"/>
          </a:p>
        </p:txBody>
      </p:sp>
    </p:spTree>
    <p:extLst>
      <p:ext uri="{BB962C8B-B14F-4D97-AF65-F5344CB8AC3E}">
        <p14:creationId xmlns="" xmlns:p14="http://schemas.microsoft.com/office/powerpoint/2010/main" val="5545607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xp-JX29OhrQ.jpg"/>
          <p:cNvPicPr>
            <a:picLocks noGrp="1" noChangeAspect="1"/>
          </p:cNvPicPr>
          <p:nvPr>
            <p:ph type="pic" sz="quarter" idx="13"/>
          </p:nvPr>
        </p:nvPicPr>
        <p:blipFill>
          <a:blip r:embed="rId2"/>
          <a:srcRect l="8535" r="8535"/>
          <a:stretch>
            <a:fillRect/>
          </a:stretch>
        </p:blipFill>
        <p:spPr/>
      </p:pic>
      <p:sp>
        <p:nvSpPr>
          <p:cNvPr id="2" name="Title 1">
            <a:extLst>
              <a:ext uri="{FF2B5EF4-FFF2-40B4-BE49-F238E27FC236}">
                <a16:creationId xmlns="" xmlns:a16="http://schemas.microsoft.com/office/drawing/2014/main" id="{E5F191A4-7839-4F63-B17C-7C366C59488C}"/>
              </a:ext>
            </a:extLst>
          </p:cNvPr>
          <p:cNvSpPr>
            <a:spLocks noGrp="1"/>
          </p:cNvSpPr>
          <p:nvPr>
            <p:ph type="ctrTitle"/>
          </p:nvPr>
        </p:nvSpPr>
        <p:spPr>
          <a:xfrm>
            <a:off x="5992585" y="0"/>
            <a:ext cx="5165767" cy="2052413"/>
          </a:xfrm>
        </p:spPr>
        <p:txBody>
          <a:bodyPr/>
          <a:lstStyle/>
          <a:p>
            <a:r>
              <a:rPr lang="en-US" sz="2400" dirty="0" smtClean="0"/>
              <a:t>BSU is a friendly family of students and professors</a:t>
            </a:r>
            <a:endParaRPr lang="en-US" sz="2400" dirty="0"/>
          </a:p>
        </p:txBody>
      </p:sp>
      <p:sp>
        <p:nvSpPr>
          <p:cNvPr id="4" name="Content Placeholder 3">
            <a:extLst>
              <a:ext uri="{FF2B5EF4-FFF2-40B4-BE49-F238E27FC236}">
                <a16:creationId xmlns="" xmlns:a16="http://schemas.microsoft.com/office/drawing/2014/main" id="{9B9ED227-95A7-4B08-91FE-5E0EF0D41D20}"/>
              </a:ext>
            </a:extLst>
          </p:cNvPr>
          <p:cNvSpPr>
            <a:spLocks noGrp="1"/>
          </p:cNvSpPr>
          <p:nvPr>
            <p:ph type="subTitle" idx="1"/>
          </p:nvPr>
        </p:nvSpPr>
        <p:spPr>
          <a:xfrm>
            <a:off x="5498274" y="2372127"/>
            <a:ext cx="5225143" cy="3295405"/>
          </a:xfrm>
        </p:spPr>
        <p:txBody>
          <a:bodyPr vert="horz" lIns="91440" tIns="45720" rIns="91440" bIns="45720" rtlCol="0" anchor="t">
            <a:normAutofit/>
          </a:bodyPr>
          <a:lstStyle/>
          <a:p>
            <a:pPr lvl="1" algn="l">
              <a:buFont typeface="Arial" pitchFamily="34" charset="0"/>
              <a:buChar char="•"/>
            </a:pPr>
            <a:r>
              <a:rPr lang="en-US" sz="1700" dirty="0" smtClean="0">
                <a:solidFill>
                  <a:schemeClr val="bg1"/>
                </a:solidFill>
                <a:latin typeface="+mj-lt"/>
              </a:rPr>
              <a:t>about 10,000 students</a:t>
            </a:r>
          </a:p>
          <a:p>
            <a:pPr lvl="1" algn="l">
              <a:buFont typeface="Arial" pitchFamily="34" charset="0"/>
              <a:buChar char="•"/>
            </a:pPr>
            <a:r>
              <a:rPr lang="en-US" sz="1700" dirty="0" smtClean="0">
                <a:solidFill>
                  <a:schemeClr val="bg1"/>
                </a:solidFill>
                <a:latin typeface="+mj-lt"/>
              </a:rPr>
              <a:t>393 postgraduate students and 16 doctoral students;</a:t>
            </a:r>
          </a:p>
          <a:p>
            <a:pPr lvl="1" algn="l">
              <a:buFont typeface="Arial" pitchFamily="34" charset="0"/>
              <a:buChar char="•"/>
            </a:pPr>
            <a:r>
              <a:rPr lang="en-US" sz="1700" dirty="0" smtClean="0">
                <a:solidFill>
                  <a:schemeClr val="bg1"/>
                </a:solidFill>
                <a:latin typeface="+mj-lt"/>
              </a:rPr>
              <a:t>more than 1,000 teachers:</a:t>
            </a:r>
          </a:p>
          <a:p>
            <a:pPr lvl="1" algn="l">
              <a:buFont typeface="Arial" pitchFamily="34" charset="0"/>
              <a:buChar char="•"/>
            </a:pPr>
            <a:r>
              <a:rPr lang="en-US" sz="1700" dirty="0" smtClean="0">
                <a:solidFill>
                  <a:schemeClr val="bg1"/>
                </a:solidFill>
                <a:latin typeface="+mj-lt"/>
              </a:rPr>
              <a:t>30 academicians and members of public academies of Russia;</a:t>
            </a:r>
          </a:p>
          <a:p>
            <a:pPr lvl="1" algn="l">
              <a:buFont typeface="Arial" pitchFamily="34" charset="0"/>
              <a:buChar char="•"/>
            </a:pPr>
            <a:r>
              <a:rPr lang="en-US" sz="1700" dirty="0" smtClean="0">
                <a:solidFill>
                  <a:schemeClr val="bg1"/>
                </a:solidFill>
                <a:latin typeface="+mj-lt"/>
              </a:rPr>
              <a:t>6 corresponding members of Russian academies: RAS, RAO, RAMS;</a:t>
            </a:r>
          </a:p>
          <a:p>
            <a:pPr lvl="1" algn="l">
              <a:buFont typeface="Arial" pitchFamily="34" charset="0"/>
              <a:buChar char="•"/>
            </a:pPr>
            <a:r>
              <a:rPr lang="en-US" sz="1700" dirty="0" smtClean="0">
                <a:solidFill>
                  <a:schemeClr val="bg1"/>
                </a:solidFill>
                <a:latin typeface="+mj-lt"/>
              </a:rPr>
              <a:t>90 doctors of science;</a:t>
            </a:r>
          </a:p>
          <a:p>
            <a:pPr lvl="1" algn="l">
              <a:buFont typeface="Arial" pitchFamily="34" charset="0"/>
              <a:buChar char="•"/>
            </a:pPr>
            <a:r>
              <a:rPr lang="en-US" sz="1700" dirty="0" smtClean="0">
                <a:solidFill>
                  <a:schemeClr val="bg1"/>
                </a:solidFill>
                <a:latin typeface="+mj-lt"/>
              </a:rPr>
              <a:t>over 300 candidates of science.</a:t>
            </a:r>
          </a:p>
          <a:p>
            <a:pPr lvl="1" algn="l">
              <a:buFont typeface="Arial" pitchFamily="34" charset="0"/>
              <a:buChar char="•"/>
            </a:pPr>
            <a:r>
              <a:rPr lang="en-US" sz="1700" dirty="0" smtClean="0">
                <a:solidFill>
                  <a:schemeClr val="bg1"/>
                </a:solidFill>
                <a:latin typeface="+mj-lt"/>
              </a:rPr>
              <a:t>More than 350 foreign students</a:t>
            </a:r>
            <a:endParaRPr lang="en-US" dirty="0" smtClean="0"/>
          </a:p>
          <a:p>
            <a:endParaRPr lang="en-US" dirty="0"/>
          </a:p>
        </p:txBody>
      </p:sp>
      <p:sp>
        <p:nvSpPr>
          <p:cNvPr id="8" name="Slide Number Placeholder 7">
            <a:extLst>
              <a:ext uri="{FF2B5EF4-FFF2-40B4-BE49-F238E27FC236}">
                <a16:creationId xmlns="" xmlns:a16="http://schemas.microsoft.com/office/drawing/2014/main" id="{19A1DB4D-ED7B-3640-82F3-DBA73297CF47}"/>
              </a:ext>
            </a:extLst>
          </p:cNvPr>
          <p:cNvSpPr>
            <a:spLocks noGrp="1"/>
          </p:cNvSpPr>
          <p:nvPr>
            <p:ph type="sldNum" sz="quarter" idx="12"/>
          </p:nvPr>
        </p:nvSpPr>
        <p:spPr/>
        <p:txBody>
          <a:bodyPr/>
          <a:lstStyle/>
          <a:p>
            <a:fld id="{294A09A9-5501-47C1-A89A-A340965A2BE2}" type="slidenum">
              <a:rPr lang="en-US" smtClean="0"/>
              <a:pPr/>
              <a:t>21</a:t>
            </a:fld>
            <a:endParaRPr lang="en-US" dirty="0"/>
          </a:p>
        </p:txBody>
      </p:sp>
    </p:spTree>
    <p:extLst>
      <p:ext uri="{BB962C8B-B14F-4D97-AF65-F5344CB8AC3E}">
        <p14:creationId xmlns="" xmlns:p14="http://schemas.microsoft.com/office/powerpoint/2010/main" val="27215085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B943E7C-A74D-4CB3-844B-51917C88C95F}"/>
              </a:ext>
            </a:extLst>
          </p:cNvPr>
          <p:cNvSpPr>
            <a:spLocks noGrp="1"/>
          </p:cNvSpPr>
          <p:nvPr>
            <p:ph type="subTitle" idx="1"/>
          </p:nvPr>
        </p:nvSpPr>
        <p:spPr>
          <a:xfrm>
            <a:off x="6092041" y="1353787"/>
            <a:ext cx="4797631" cy="4239489"/>
          </a:xfrm>
        </p:spPr>
        <p:txBody>
          <a:bodyPr vert="horz" lIns="91440" tIns="45720" rIns="91440" bIns="45720" rtlCol="0" anchor="t">
            <a:normAutofit/>
          </a:bodyPr>
          <a:lstStyle/>
          <a:p>
            <a:r>
              <a:rPr lang="en-US" sz="2400" dirty="0" smtClean="0">
                <a:latin typeface="+mj-lt"/>
              </a:rPr>
              <a:t>BSU has extensive international connections. Our students have the opportunity to undergo educational and scientific internships, educational and industrial practices at foreign universities.</a:t>
            </a:r>
            <a:endParaRPr lang="en-US" dirty="0"/>
          </a:p>
        </p:txBody>
      </p:sp>
      <p:sp>
        <p:nvSpPr>
          <p:cNvPr id="6" name="Slide Number Placeholder 5">
            <a:extLst>
              <a:ext uri="{FF2B5EF4-FFF2-40B4-BE49-F238E27FC236}">
                <a16:creationId xmlns="" xmlns:a16="http://schemas.microsoft.com/office/drawing/2014/main" id="{2CECA775-60F7-AF45-8128-48C93DA5789D}"/>
              </a:ext>
            </a:extLst>
          </p:cNvPr>
          <p:cNvSpPr>
            <a:spLocks noGrp="1"/>
          </p:cNvSpPr>
          <p:nvPr>
            <p:ph type="sldNum" sz="quarter" idx="12"/>
          </p:nvPr>
        </p:nvSpPr>
        <p:spPr>
          <a:xfrm>
            <a:off x="10271342" y="6356350"/>
            <a:ext cx="1539658" cy="365125"/>
          </a:xfrm>
        </p:spPr>
        <p:txBody>
          <a:bodyPr/>
          <a:lstStyle/>
          <a:p>
            <a:fld id="{294A09A9-5501-47C1-A89A-A340965A2BE2}" type="slidenum">
              <a:rPr lang="en-US" smtClean="0"/>
              <a:pPr/>
              <a:t>22</a:t>
            </a:fld>
            <a:endParaRPr lang="en-US" dirty="0"/>
          </a:p>
        </p:txBody>
      </p:sp>
      <p:pic>
        <p:nvPicPr>
          <p:cNvPr id="13" name="Рисунок 12" descr="eovZic2oPsM.jpg"/>
          <p:cNvPicPr>
            <a:picLocks noGrp="1" noChangeAspect="1"/>
          </p:cNvPicPr>
          <p:nvPr>
            <p:ph type="pic" sz="quarter" idx="13"/>
          </p:nvPr>
        </p:nvPicPr>
        <p:blipFill>
          <a:blip r:embed="rId2"/>
          <a:srcRect l="32694" r="32694"/>
          <a:stretch>
            <a:fillRect/>
          </a:stretch>
        </p:blipFill>
        <p:spPr>
          <a:xfrm>
            <a:off x="0" y="0"/>
            <a:ext cx="9048997" cy="6858000"/>
          </a:xfrm>
        </p:spPr>
      </p:pic>
      <p:pic>
        <p:nvPicPr>
          <p:cNvPr id="14" name="Рисунок 13" descr="ОМС.png"/>
          <p:cNvPicPr>
            <a:picLocks noChangeAspect="1"/>
          </p:cNvPicPr>
          <p:nvPr/>
        </p:nvPicPr>
        <p:blipFill>
          <a:blip r:embed="rId3"/>
          <a:stretch>
            <a:fillRect/>
          </a:stretch>
        </p:blipFill>
        <p:spPr>
          <a:xfrm>
            <a:off x="1551711" y="4334493"/>
            <a:ext cx="2083130" cy="2083130"/>
          </a:xfrm>
          <a:prstGeom prst="rect">
            <a:avLst/>
          </a:prstGeom>
        </p:spPr>
      </p:pic>
    </p:spTree>
    <p:extLst>
      <p:ext uri="{BB962C8B-B14F-4D97-AF65-F5344CB8AC3E}">
        <p14:creationId xmlns="" xmlns:p14="http://schemas.microsoft.com/office/powerpoint/2010/main" val="4450706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AGntEiAF4DQ.jpg"/>
          <p:cNvPicPr>
            <a:picLocks noGrp="1" noChangeAspect="1"/>
          </p:cNvPicPr>
          <p:nvPr>
            <p:ph type="pic" sz="quarter" idx="13"/>
          </p:nvPr>
        </p:nvPicPr>
        <p:blipFill>
          <a:blip r:embed="rId2"/>
          <a:srcRect l="8578" r="8578"/>
          <a:stretch>
            <a:fillRect/>
          </a:stretch>
        </p:blipFill>
        <p:spPr>
          <a:xfrm>
            <a:off x="3206339" y="0"/>
            <a:ext cx="8985660" cy="6858000"/>
          </a:xfrm>
        </p:spPr>
      </p:pic>
      <p:sp>
        <p:nvSpPr>
          <p:cNvPr id="51" name="Title 50">
            <a:extLst>
              <a:ext uri="{FF2B5EF4-FFF2-40B4-BE49-F238E27FC236}">
                <a16:creationId xmlns="" xmlns:a16="http://schemas.microsoft.com/office/drawing/2014/main" id="{92016388-C216-491D-B032-A86FF344C82A}"/>
              </a:ext>
            </a:extLst>
          </p:cNvPr>
          <p:cNvSpPr>
            <a:spLocks noGrp="1"/>
          </p:cNvSpPr>
          <p:nvPr>
            <p:ph type="ctrTitle"/>
          </p:nvPr>
        </p:nvSpPr>
        <p:spPr>
          <a:xfrm>
            <a:off x="658058" y="345245"/>
            <a:ext cx="6192892" cy="1198179"/>
          </a:xfr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100000" b="100000"/>
            </a:path>
            <a:tileRect t="-100000" r="-100000"/>
          </a:gradFill>
        </p:spPr>
        <p:txBody>
          <a:bodyPr/>
          <a:lstStyle/>
          <a:p>
            <a:r>
              <a:rPr lang="en-US" sz="3200" dirty="0" smtClean="0">
                <a:latin typeface="Times New Roman" pitchFamily="18" charset="0"/>
                <a:cs typeface="Times New Roman" pitchFamily="18" charset="0"/>
              </a:rPr>
              <a:t>List of required documents</a:t>
            </a:r>
            <a:endParaRPr lang="en-US" sz="3200" dirty="0">
              <a:latin typeface="Times New Roman" pitchFamily="18" charset="0"/>
              <a:cs typeface="Times New Roman" pitchFamily="18" charset="0"/>
            </a:endParaRPr>
          </a:p>
        </p:txBody>
      </p:sp>
      <p:sp useBgFill="1">
        <p:nvSpPr>
          <p:cNvPr id="3" name="Content Placeholder 2">
            <a:extLst>
              <a:ext uri="{FF2B5EF4-FFF2-40B4-BE49-F238E27FC236}">
                <a16:creationId xmlns="" xmlns:a16="http://schemas.microsoft.com/office/drawing/2014/main" id="{22788C46-D0BC-4307-AE55-7601A139E7CB}"/>
              </a:ext>
            </a:extLst>
          </p:cNvPr>
          <p:cNvSpPr>
            <a:spLocks noGrp="1"/>
          </p:cNvSpPr>
          <p:nvPr>
            <p:ph type="subTitle" idx="1"/>
          </p:nvPr>
        </p:nvSpPr>
        <p:spPr>
          <a:xfrm>
            <a:off x="133350" y="1638300"/>
            <a:ext cx="5095875" cy="4839689"/>
          </a:xfrm>
          <a:effectLst>
            <a:innerShdw blurRad="482600" dist="139700" dir="600000">
              <a:prstClr val="black">
                <a:alpha val="47000"/>
              </a:prstClr>
            </a:innerShdw>
          </a:effectLst>
          <a:scene3d>
            <a:camera prst="orthographicFront"/>
            <a:lightRig rig="threePt" dir="t"/>
          </a:scene3d>
          <a:sp3d extrusionH="76200" contourW="12700">
            <a:extrusionClr>
              <a:srgbClr val="0070C0"/>
            </a:extrusionClr>
            <a:contourClr>
              <a:srgbClr val="0070C0"/>
            </a:contourClr>
          </a:sp3d>
        </p:spPr>
        <p:txBody>
          <a:bodyPr vert="horz" lIns="91440" tIns="45720" rIns="91440" bIns="45720" rtlCol="0" anchor="t">
            <a:noAutofit/>
          </a:bodyPr>
          <a:lstStyle/>
          <a:p>
            <a:pPr marL="180975" indent="-180975">
              <a:spcBef>
                <a:spcPts val="100"/>
              </a:spcBef>
              <a:buFont typeface="Arial" pitchFamily="34" charset="0"/>
              <a:buChar char="•"/>
            </a:pPr>
            <a:r>
              <a:rPr lang="en-US" sz="2400" spc="275" dirty="0" smtClean="0">
                <a:solidFill>
                  <a:srgbClr val="0070BF"/>
                </a:solidFill>
                <a:uFill>
                  <a:solidFill>
                    <a:srgbClr val="0070BF"/>
                  </a:solidFill>
                </a:uFill>
                <a:latin typeface="Times New Roman" pitchFamily="18" charset="0"/>
                <a:ea typeface="Verdana" pitchFamily="34" charset="0"/>
                <a:cs typeface="Times New Roman" pitchFamily="18" charset="0"/>
              </a:rPr>
              <a:t>Copy of your foreign passport</a:t>
            </a:r>
          </a:p>
          <a:p>
            <a:pPr marL="180975" indent="-180975">
              <a:spcBef>
                <a:spcPts val="100"/>
              </a:spcBef>
              <a:buFont typeface="Arial" pitchFamily="34" charset="0"/>
              <a:buChar char="•"/>
            </a:pPr>
            <a:r>
              <a:rPr lang="en-US" sz="2400" spc="275" dirty="0" smtClean="0">
                <a:solidFill>
                  <a:srgbClr val="0070BF"/>
                </a:solidFill>
                <a:uFill>
                  <a:solidFill>
                    <a:srgbClr val="0070BF"/>
                  </a:solidFill>
                </a:uFill>
                <a:latin typeface="Times New Roman" pitchFamily="18" charset="0"/>
                <a:ea typeface="Verdana" pitchFamily="34" charset="0"/>
                <a:cs typeface="Times New Roman" pitchFamily="18" charset="0"/>
              </a:rPr>
              <a:t>Notarized copy of the certificate/diploma, copy of all pages + translation of certificate</a:t>
            </a:r>
          </a:p>
          <a:p>
            <a:pPr marL="180975" indent="-180975">
              <a:spcBef>
                <a:spcPts val="100"/>
              </a:spcBef>
              <a:buFont typeface="Arial" pitchFamily="34" charset="0"/>
              <a:buChar char="•"/>
            </a:pPr>
            <a:r>
              <a:rPr lang="en-US" sz="2400" spc="275" dirty="0" smtClean="0">
                <a:solidFill>
                  <a:srgbClr val="0070BF"/>
                </a:solidFill>
                <a:uFill>
                  <a:solidFill>
                    <a:srgbClr val="0070BF"/>
                  </a:solidFill>
                </a:uFill>
                <a:latin typeface="Times New Roman" pitchFamily="18" charset="0"/>
                <a:ea typeface="Verdana" pitchFamily="34" charset="0"/>
                <a:cs typeface="Times New Roman" pitchFamily="18" charset="0"/>
              </a:rPr>
              <a:t>2 photos of 3*4</a:t>
            </a:r>
          </a:p>
          <a:p>
            <a:pPr marL="180975" indent="-180975">
              <a:spcBef>
                <a:spcPts val="100"/>
              </a:spcBef>
              <a:buFont typeface="Arial" pitchFamily="34" charset="0"/>
              <a:buChar char="•"/>
            </a:pPr>
            <a:r>
              <a:rPr lang="en-US" sz="2400" spc="275" dirty="0" smtClean="0">
                <a:solidFill>
                  <a:srgbClr val="0070BF"/>
                </a:solidFill>
                <a:uFill>
                  <a:solidFill>
                    <a:srgbClr val="0070BF"/>
                  </a:solidFill>
                </a:uFill>
                <a:latin typeface="Times New Roman" pitchFamily="18" charset="0"/>
                <a:ea typeface="Verdana" pitchFamily="34" charset="0"/>
                <a:cs typeface="Times New Roman" pitchFamily="18" charset="0"/>
              </a:rPr>
              <a:t>State tax for issuing invitation to enter Russia (960 rubles)</a:t>
            </a:r>
          </a:p>
          <a:p>
            <a:pPr>
              <a:spcBef>
                <a:spcPts val="100"/>
              </a:spcBef>
            </a:pPr>
            <a:r>
              <a:rPr lang="en-US" sz="2400" b="1" spc="275" dirty="0" smtClean="0">
                <a:solidFill>
                  <a:srgbClr val="0070BF"/>
                </a:solidFill>
                <a:uFill>
                  <a:solidFill>
                    <a:srgbClr val="0070BF"/>
                  </a:solidFill>
                </a:uFill>
                <a:latin typeface="Times New Roman" pitchFamily="18" charset="0"/>
                <a:ea typeface="Verdana" pitchFamily="34" charset="0"/>
                <a:cs typeface="Times New Roman" pitchFamily="18" charset="0"/>
              </a:rPr>
              <a:t>International Relations Department email</a:t>
            </a:r>
            <a:r>
              <a:rPr lang="en-US" sz="2400" spc="275" dirty="0" smtClean="0">
                <a:solidFill>
                  <a:srgbClr val="0070BF"/>
                </a:solidFill>
                <a:uFill>
                  <a:solidFill>
                    <a:srgbClr val="0070BF"/>
                  </a:solidFill>
                </a:uFill>
                <a:latin typeface="Times New Roman" pitchFamily="18" charset="0"/>
                <a:ea typeface="Verdana" pitchFamily="34" charset="0"/>
                <a:cs typeface="Times New Roman" pitchFamily="18" charset="0"/>
              </a:rPr>
              <a:t>: </a:t>
            </a:r>
            <a:r>
              <a:rPr lang="en-US" sz="2400" spc="275" dirty="0" smtClean="0">
                <a:solidFill>
                  <a:srgbClr val="0070BF"/>
                </a:solidFill>
                <a:uFill>
                  <a:solidFill>
                    <a:srgbClr val="0070BF"/>
                  </a:solidFill>
                </a:uFill>
                <a:latin typeface="Times New Roman" pitchFamily="18" charset="0"/>
                <a:ea typeface="Verdana" pitchFamily="34" charset="0"/>
                <a:cs typeface="Times New Roman" pitchFamily="18" charset="0"/>
                <a:hlinkClick r:id="rId3"/>
              </a:rPr>
              <a:t>intdep@bsu.ru</a:t>
            </a:r>
            <a:endParaRPr lang="ru-RU" sz="2400" spc="275" dirty="0" smtClean="0">
              <a:solidFill>
                <a:srgbClr val="0070BF"/>
              </a:solidFill>
              <a:uFill>
                <a:solidFill>
                  <a:srgbClr val="0070BF"/>
                </a:solidFill>
              </a:uFill>
              <a:latin typeface="Times New Roman" pitchFamily="18" charset="0"/>
              <a:ea typeface="Verdana" pitchFamily="34" charset="0"/>
              <a:cs typeface="Times New Roman" pitchFamily="18" charset="0"/>
            </a:endParaRPr>
          </a:p>
          <a:p>
            <a:pPr>
              <a:spcBef>
                <a:spcPts val="100"/>
              </a:spcBef>
              <a:buFont typeface="Arial" pitchFamily="34" charset="0"/>
              <a:buChar char="•"/>
            </a:pPr>
            <a:endParaRPr lang="en-US" sz="1100" dirty="0">
              <a:latin typeface="+mj-lt"/>
            </a:endParaRPr>
          </a:p>
        </p:txBody>
      </p:sp>
      <p:sp>
        <p:nvSpPr>
          <p:cNvPr id="11" name="Slide Number Placeholder 10">
            <a:extLst>
              <a:ext uri="{FF2B5EF4-FFF2-40B4-BE49-F238E27FC236}">
                <a16:creationId xmlns="" xmlns:a16="http://schemas.microsoft.com/office/drawing/2014/main" id="{9451CBB1-D6CD-A445-96C5-A99E48240E48}"/>
              </a:ext>
            </a:extLst>
          </p:cNvPr>
          <p:cNvSpPr>
            <a:spLocks noGrp="1"/>
          </p:cNvSpPr>
          <p:nvPr>
            <p:ph type="sldNum" sz="quarter" idx="12"/>
          </p:nvPr>
        </p:nvSpPr>
        <p:spPr>
          <a:xfrm>
            <a:off x="10271342" y="6356350"/>
            <a:ext cx="1539658" cy="365125"/>
          </a:xfrm>
        </p:spPr>
        <p:txBody>
          <a:bodyPr/>
          <a:lstStyle/>
          <a:p>
            <a:fld id="{294A09A9-5501-47C1-A89A-A340965A2BE2}" type="slidenum">
              <a:rPr lang="en-US" smtClean="0"/>
              <a:pPr/>
              <a:t>23</a:t>
            </a:fld>
            <a:endParaRPr lang="en-US" dirty="0"/>
          </a:p>
        </p:txBody>
      </p:sp>
      <p:pic>
        <p:nvPicPr>
          <p:cNvPr id="9" name="Рисунок 8" descr="документы для подачи заявления.png"/>
          <p:cNvPicPr>
            <a:picLocks noChangeAspect="1"/>
          </p:cNvPicPr>
          <p:nvPr/>
        </p:nvPicPr>
        <p:blipFill>
          <a:blip r:embed="rId4"/>
          <a:stretch>
            <a:fillRect/>
          </a:stretch>
        </p:blipFill>
        <p:spPr>
          <a:xfrm>
            <a:off x="7600211" y="213757"/>
            <a:ext cx="1650668" cy="1650668"/>
          </a:xfrm>
          <a:prstGeom prst="rect">
            <a:avLst/>
          </a:prstGeom>
        </p:spPr>
      </p:pic>
    </p:spTree>
    <p:extLst>
      <p:ext uri="{BB962C8B-B14F-4D97-AF65-F5344CB8AC3E}">
        <p14:creationId xmlns="" xmlns:p14="http://schemas.microsoft.com/office/powerpoint/2010/main" val="13256085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FAE308-3076-43DB-B834-DA0B0AE19AF9}"/>
              </a:ext>
            </a:extLst>
          </p:cNvPr>
          <p:cNvSpPr>
            <a:spLocks noGrp="1"/>
          </p:cNvSpPr>
          <p:nvPr>
            <p:ph type="ctrTitle"/>
          </p:nvPr>
        </p:nvSpPr>
        <p:spPr>
          <a:xfrm>
            <a:off x="5688281" y="809540"/>
            <a:ext cx="5031910" cy="916644"/>
          </a:xfrm>
        </p:spPr>
        <p:txBody>
          <a:bodyPr/>
          <a:lstStyle/>
          <a:p>
            <a:pPr algn="ctr"/>
            <a:r>
              <a:rPr lang="en-US" smtClean="0"/>
              <a:t>contacts</a:t>
            </a:r>
            <a:endParaRPr lang="en-US" dirty="0"/>
          </a:p>
        </p:txBody>
      </p:sp>
      <p:sp>
        <p:nvSpPr>
          <p:cNvPr id="3" name="Content Placeholder 2">
            <a:extLst>
              <a:ext uri="{FF2B5EF4-FFF2-40B4-BE49-F238E27FC236}">
                <a16:creationId xmlns="" xmlns:a16="http://schemas.microsoft.com/office/drawing/2014/main" id="{BABC2CE0-8806-4B2A-A10A-32984D317434}"/>
              </a:ext>
            </a:extLst>
          </p:cNvPr>
          <p:cNvSpPr>
            <a:spLocks noGrp="1"/>
          </p:cNvSpPr>
          <p:nvPr>
            <p:ph type="subTitle" idx="1"/>
          </p:nvPr>
        </p:nvSpPr>
        <p:spPr>
          <a:xfrm>
            <a:off x="5735782" y="1876301"/>
            <a:ext cx="5237018" cy="3823855"/>
          </a:xfrm>
        </p:spPr>
        <p:txBody>
          <a:bodyPr>
            <a:noAutofit/>
          </a:bodyPr>
          <a:lstStyle/>
          <a:p>
            <a:pPr algn="ctr"/>
            <a:r>
              <a:rPr lang="en-US" sz="2400" dirty="0" smtClean="0">
                <a:latin typeface="+mj-lt"/>
              </a:rPr>
              <a:t>8 3012 21-18-64</a:t>
            </a:r>
          </a:p>
          <a:p>
            <a:pPr algn="ctr"/>
            <a:r>
              <a:rPr lang="en-US" sz="2400" dirty="0" smtClean="0">
                <a:latin typeface="+mj-lt"/>
              </a:rPr>
              <a:t>8 3012 21-74-26</a:t>
            </a:r>
          </a:p>
          <a:p>
            <a:pPr algn="ctr"/>
            <a:r>
              <a:rPr lang="en-US" sz="2400" dirty="0" smtClean="0">
                <a:latin typeface="+mj-lt"/>
              </a:rPr>
              <a:t>www.bsu.ru – official website</a:t>
            </a:r>
          </a:p>
          <a:p>
            <a:pPr algn="ctr"/>
            <a:r>
              <a:rPr lang="en-US" sz="2400" dirty="0" smtClean="0">
                <a:latin typeface="+mj-lt"/>
              </a:rPr>
              <a:t>International Relations Department email: intdep@bsu.ru</a:t>
            </a:r>
          </a:p>
          <a:p>
            <a:pPr algn="ctr"/>
            <a:r>
              <a:rPr lang="en-US" sz="2400" dirty="0" smtClean="0">
                <a:latin typeface="+mj-lt"/>
              </a:rPr>
              <a:t>Ulan-Ude, </a:t>
            </a:r>
            <a:r>
              <a:rPr lang="en-US" sz="2400" dirty="0" err="1" smtClean="0">
                <a:latin typeface="+mj-lt"/>
              </a:rPr>
              <a:t>Suhke</a:t>
            </a:r>
            <a:r>
              <a:rPr lang="en-US" sz="2400" dirty="0" smtClean="0">
                <a:latin typeface="+mj-lt"/>
              </a:rPr>
              <a:t>-Bator Str., 16</a:t>
            </a:r>
            <a:endParaRPr lang="ru-RU" sz="2400" dirty="0" smtClean="0">
              <a:latin typeface="+mj-lt"/>
            </a:endParaRPr>
          </a:p>
        </p:txBody>
      </p:sp>
      <p:pic>
        <p:nvPicPr>
          <p:cNvPr id="7" name="Рисунок 6" descr="-GI88W3Kk_c.jpg"/>
          <p:cNvPicPr>
            <a:picLocks noGrp="1" noChangeAspect="1"/>
          </p:cNvPicPr>
          <p:nvPr>
            <p:ph type="pic" sz="quarter" idx="13"/>
          </p:nvPr>
        </p:nvPicPr>
        <p:blipFill>
          <a:blip r:embed="rId2"/>
          <a:srcRect l="3333" r="3333"/>
          <a:stretch>
            <a:fillRect/>
          </a:stretch>
        </p:blipFill>
        <p:spPr/>
      </p:pic>
      <p:pic>
        <p:nvPicPr>
          <p:cNvPr id="8" name="Рисунок 7" descr="Абитуриент главная страница.png"/>
          <p:cNvPicPr>
            <a:picLocks noChangeAspect="1"/>
          </p:cNvPicPr>
          <p:nvPr/>
        </p:nvPicPr>
        <p:blipFill>
          <a:blip r:embed="rId3"/>
          <a:stretch>
            <a:fillRect/>
          </a:stretch>
        </p:blipFill>
        <p:spPr>
          <a:xfrm>
            <a:off x="1801092" y="4203864"/>
            <a:ext cx="2084120" cy="2084120"/>
          </a:xfrm>
          <a:prstGeom prst="rect">
            <a:avLst/>
          </a:prstGeom>
        </p:spPr>
      </p:pic>
    </p:spTree>
    <p:extLst>
      <p:ext uri="{BB962C8B-B14F-4D97-AF65-F5344CB8AC3E}">
        <p14:creationId xmlns="" xmlns:p14="http://schemas.microsoft.com/office/powerpoint/2010/main" val="3103683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0295B-54B9-4937-90E3-BAB9CE69E30B}"/>
              </a:ext>
            </a:extLst>
          </p:cNvPr>
          <p:cNvSpPr>
            <a:spLocks noGrp="1"/>
          </p:cNvSpPr>
          <p:nvPr>
            <p:ph type="ctrTitle"/>
          </p:nvPr>
        </p:nvSpPr>
        <p:spPr/>
        <p:txBody>
          <a:bodyPr anchor="ctr">
            <a:normAutofit/>
          </a:bodyPr>
          <a:lstStyle/>
          <a:p>
            <a:pPr algn="ctr"/>
            <a:r>
              <a:rPr lang="en-US" sz="3200" dirty="0" smtClean="0">
                <a:latin typeface="Times New Roman" pitchFamily="18" charset="0"/>
                <a:cs typeface="Times New Roman" pitchFamily="18" charset="0"/>
              </a:rPr>
              <a:t>Areas of training</a:t>
            </a:r>
            <a:endParaRPr lang="en-US" sz="3200" dirty="0">
              <a:latin typeface="Times New Roman" pitchFamily="18" charset="0"/>
              <a:cs typeface="Times New Roman" pitchFamily="18" charset="0"/>
            </a:endParaRPr>
          </a:p>
        </p:txBody>
      </p:sp>
      <p:sp>
        <p:nvSpPr>
          <p:cNvPr id="10" name="Подзаголовок 9"/>
          <p:cNvSpPr>
            <a:spLocks noGrp="1"/>
          </p:cNvSpPr>
          <p:nvPr>
            <p:ph type="subTitle" idx="1"/>
          </p:nvPr>
        </p:nvSpPr>
        <p:spPr>
          <a:xfrm>
            <a:off x="0" y="2466466"/>
            <a:ext cx="6662057" cy="2079557"/>
          </a:xfrm>
        </p:spPr>
        <p:txBody>
          <a:bodyPr>
            <a:normAutofit/>
          </a:bodyPr>
          <a:lstStyle/>
          <a:p>
            <a:pPr indent="19050" algn="ctr">
              <a:buNone/>
            </a:pPr>
            <a:r>
              <a:rPr lang="ru-RU" sz="3200" dirty="0" smtClean="0">
                <a:latin typeface="Times New Roman" pitchFamily="18" charset="0"/>
                <a:cs typeface="Times New Roman" pitchFamily="18" charset="0"/>
              </a:rPr>
              <a:t> </a:t>
            </a:r>
            <a:r>
              <a:rPr lang="en-US" sz="3200" dirty="0" smtClean="0">
                <a:latin typeface="Times New Roman" pitchFamily="18" charset="0"/>
                <a:cs typeface="Times New Roman" pitchFamily="18" charset="0"/>
              </a:rPr>
              <a:t>BSU is one of the leading educational and scientific centers of Siberia and the Far East.</a:t>
            </a:r>
            <a:endParaRPr lang="ru-RU" sz="4000" b="1" dirty="0">
              <a:latin typeface="Times New Roman" pitchFamily="18" charset="0"/>
              <a:cs typeface="Times New Roman" pitchFamily="18" charset="0"/>
            </a:endParaRPr>
          </a:p>
        </p:txBody>
      </p:sp>
      <p:pic>
        <p:nvPicPr>
          <p:cNvPr id="12" name="Рисунок 11" descr="5hHK_uIrPNY.jpg"/>
          <p:cNvPicPr>
            <a:picLocks noGrp="1" noChangeAspect="1"/>
          </p:cNvPicPr>
          <p:nvPr>
            <p:ph type="pic" sz="quarter" idx="14"/>
          </p:nvPr>
        </p:nvPicPr>
        <p:blipFill>
          <a:blip r:embed="rId2"/>
          <a:srcRect l="22140" r="22140"/>
          <a:stretch>
            <a:fillRect/>
          </a:stretch>
        </p:blipFill>
        <p:spPr>
          <a:xfrm>
            <a:off x="6056416" y="0"/>
            <a:ext cx="6135584" cy="6858000"/>
          </a:xfrm>
        </p:spPr>
      </p:pic>
      <p:pic>
        <p:nvPicPr>
          <p:cNvPr id="14" name="Рисунок 13" descr="YQR.png"/>
          <p:cNvPicPr>
            <a:picLocks noChangeAspect="1"/>
          </p:cNvPicPr>
          <p:nvPr/>
        </p:nvPicPr>
        <p:blipFill>
          <a:blip r:embed="rId3"/>
          <a:stretch>
            <a:fillRect/>
          </a:stretch>
        </p:blipFill>
        <p:spPr>
          <a:xfrm>
            <a:off x="8142514" y="356261"/>
            <a:ext cx="1845624" cy="1845624"/>
          </a:xfrm>
          <a:prstGeom prst="rect">
            <a:avLst/>
          </a:prstGeom>
        </p:spPr>
      </p:pic>
    </p:spTree>
    <p:extLst>
      <p:ext uri="{BB962C8B-B14F-4D97-AF65-F5344CB8AC3E}">
        <p14:creationId xmlns="" xmlns:p14="http://schemas.microsoft.com/office/powerpoint/2010/main" val="3446797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smtClean="0"/>
              <a:t>PRESENTATION TITLE</a:t>
            </a:r>
            <a:endParaRPr lang="en-US" dirty="0"/>
          </a:p>
        </p:txBody>
      </p:sp>
      <p:sp>
        <p:nvSpPr>
          <p:cNvPr id="3" name="Номер слайда 2"/>
          <p:cNvSpPr>
            <a:spLocks noGrp="1"/>
          </p:cNvSpPr>
          <p:nvPr>
            <p:ph type="sldNum" sz="quarter" idx="12"/>
          </p:nvPr>
        </p:nvSpPr>
        <p:spPr/>
        <p:txBody>
          <a:bodyPr/>
          <a:lstStyle/>
          <a:p>
            <a:fld id="{294A09A9-5501-47C1-A89A-A340965A2BE2}" type="slidenum">
              <a:rPr lang="en-US" smtClean="0"/>
              <a:pPr/>
              <a:t>4</a:t>
            </a:fld>
            <a:endParaRPr lang="en-US" dirty="0"/>
          </a:p>
        </p:txBody>
      </p:sp>
      <p:sp>
        <p:nvSpPr>
          <p:cNvPr id="4" name="Заголовок 3"/>
          <p:cNvSpPr>
            <a:spLocks noGrp="1"/>
          </p:cNvSpPr>
          <p:nvPr>
            <p:ph type="ctrTitle"/>
          </p:nvPr>
        </p:nvSpPr>
        <p:spPr>
          <a:xfrm>
            <a:off x="636533" y="242618"/>
            <a:ext cx="8312294" cy="1663747"/>
          </a:xfrm>
        </p:spPr>
        <p:txBody>
          <a:bodyPr/>
          <a:lstStyle/>
          <a:p>
            <a:r>
              <a:rPr lang="ru-RU" dirty="0" smtClean="0"/>
              <a:t/>
            </a:r>
            <a:br>
              <a:rPr lang="ru-RU" dirty="0" smtClean="0"/>
            </a:br>
            <a:r>
              <a:rPr lang="en-US" sz="3200" dirty="0" smtClean="0">
                <a:latin typeface="Times New Roman" pitchFamily="18" charset="0"/>
                <a:cs typeface="Times New Roman" pitchFamily="18" charset="0"/>
              </a:rPr>
              <a:t> Institute of Mathematics, Physics and Computer Science </a:t>
            </a:r>
            <a:r>
              <a:rPr lang="ru-RU" dirty="0" smtClean="0"/>
              <a:t/>
            </a:r>
            <a:br>
              <a:rPr lang="ru-RU" dirty="0" smtClean="0"/>
            </a:br>
            <a:endParaRPr lang="ru-RU" dirty="0"/>
          </a:p>
        </p:txBody>
      </p:sp>
      <p:sp>
        <p:nvSpPr>
          <p:cNvPr id="5" name="Подзаголовок 4"/>
          <p:cNvSpPr>
            <a:spLocks noGrp="1"/>
          </p:cNvSpPr>
          <p:nvPr>
            <p:ph type="subTitle" idx="1"/>
          </p:nvPr>
        </p:nvSpPr>
        <p:spPr>
          <a:xfrm>
            <a:off x="463127" y="1996852"/>
            <a:ext cx="8348756" cy="4556348"/>
          </a:xfrm>
        </p:spPr>
        <p:txBody>
          <a:bodyPr>
            <a:noAutofit/>
          </a:bodyPr>
          <a:lstStyle/>
          <a:p>
            <a:r>
              <a:rPr lang="en-US" dirty="0" smtClean="0">
                <a:latin typeface="Times New Roman" pitchFamily="18" charset="0"/>
                <a:cs typeface="Times New Roman" pitchFamily="18" charset="0"/>
              </a:rPr>
              <a:t>Physics</a:t>
            </a:r>
          </a:p>
          <a:p>
            <a:r>
              <a:rPr lang="en-US" dirty="0" smtClean="0">
                <a:latin typeface="Times New Roman" pitchFamily="18" charset="0"/>
                <a:cs typeface="Times New Roman" pitchFamily="18" charset="0"/>
              </a:rPr>
              <a:t>Applied Mathematics and Computer Science</a:t>
            </a:r>
          </a:p>
          <a:p>
            <a:r>
              <a:rPr lang="en-US" dirty="0" smtClean="0">
                <a:latin typeface="Times New Roman" pitchFamily="18" charset="0"/>
                <a:cs typeface="Times New Roman" pitchFamily="18" charset="0"/>
              </a:rPr>
              <a:t>Applied Computer Science</a:t>
            </a:r>
          </a:p>
          <a:p>
            <a:r>
              <a:rPr lang="en-US" dirty="0" smtClean="0">
                <a:solidFill>
                  <a:schemeClr val="tx1"/>
                </a:solidFill>
                <a:latin typeface="Times New Roman" pitchFamily="18" charset="0"/>
                <a:cs typeface="Times New Roman" pitchFamily="18" charset="0"/>
              </a:rPr>
              <a:t>Mathematical Support and Administration of Information Systems</a:t>
            </a:r>
          </a:p>
          <a:p>
            <a:r>
              <a:rPr lang="en-US" dirty="0" smtClean="0">
                <a:solidFill>
                  <a:schemeClr val="tx1"/>
                </a:solidFill>
                <a:latin typeface="Times New Roman" pitchFamily="18" charset="0"/>
                <a:cs typeface="Times New Roman" pitchFamily="18" charset="0"/>
              </a:rPr>
              <a:t>Informa</a:t>
            </a:r>
            <a:r>
              <a:rPr lang="en-US" dirty="0" smtClean="0">
                <a:latin typeface="Times New Roman" pitchFamily="18" charset="0"/>
                <a:cs typeface="Times New Roman" pitchFamily="18" charset="0"/>
              </a:rPr>
              <a:t>tion Systems and Technologies</a:t>
            </a:r>
          </a:p>
          <a:p>
            <a:r>
              <a:rPr lang="en-US" dirty="0" smtClean="0">
                <a:latin typeface="Times New Roman" pitchFamily="18" charset="0"/>
                <a:cs typeface="Times New Roman" pitchFamily="18" charset="0"/>
              </a:rPr>
              <a:t>Power Engineering Industry</a:t>
            </a:r>
          </a:p>
          <a:p>
            <a:r>
              <a:rPr lang="en-US" dirty="0" smtClean="0">
                <a:latin typeface="Times New Roman" pitchFamily="18" charset="0"/>
                <a:cs typeface="Times New Roman" pitchFamily="18" charset="0"/>
              </a:rPr>
              <a:t>Pedagogical Education (with two vocational training) – </a:t>
            </a:r>
          </a:p>
          <a:p>
            <a:pPr indent="104775">
              <a:buNone/>
            </a:pPr>
            <a:r>
              <a:rPr lang="en-US" dirty="0" smtClean="0">
                <a:latin typeface="Times New Roman" pitchFamily="18" charset="0"/>
                <a:cs typeface="Times New Roman" pitchFamily="18" charset="0"/>
              </a:rPr>
              <a:t>Mathematics and Physics</a:t>
            </a:r>
            <a:endParaRPr lang="ru-RU" i="1" dirty="0">
              <a:latin typeface="Times New Roman" pitchFamily="18" charset="0"/>
              <a:cs typeface="Times New Roman" pitchFamily="18" charset="0"/>
            </a:endParaRPr>
          </a:p>
        </p:txBody>
      </p:sp>
      <p:pic>
        <p:nvPicPr>
          <p:cNvPr id="7" name="Рисунок 6" descr="hF9V7scyPa4.jpg"/>
          <p:cNvPicPr>
            <a:picLocks noGrp="1" noChangeAspect="1"/>
          </p:cNvPicPr>
          <p:nvPr>
            <p:ph type="pic" sz="quarter" idx="14"/>
          </p:nvPr>
        </p:nvPicPr>
        <p:blipFill>
          <a:blip r:embed="rId2"/>
          <a:srcRect l="22140" r="22140"/>
          <a:stretch>
            <a:fillRect/>
          </a:stretch>
        </p:blipFill>
        <p:spPr>
          <a:xfrm>
            <a:off x="7254718" y="0"/>
            <a:ext cx="5730658" cy="68580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dirty="0" smtClean="0"/>
              <a:t>PRESENTATION TITLE</a:t>
            </a:r>
            <a:endParaRPr lang="en-US" dirty="0"/>
          </a:p>
        </p:txBody>
      </p:sp>
      <p:sp>
        <p:nvSpPr>
          <p:cNvPr id="3" name="Номер слайда 2"/>
          <p:cNvSpPr>
            <a:spLocks noGrp="1"/>
          </p:cNvSpPr>
          <p:nvPr>
            <p:ph type="sldNum" sz="quarter" idx="12"/>
          </p:nvPr>
        </p:nvSpPr>
        <p:spPr/>
        <p:txBody>
          <a:bodyPr/>
          <a:lstStyle/>
          <a:p>
            <a:fld id="{294A09A9-5501-47C1-A89A-A340965A2BE2}" type="slidenum">
              <a:rPr lang="en-US" smtClean="0"/>
              <a:pPr/>
              <a:t>5</a:t>
            </a:fld>
            <a:endParaRPr lang="en-US" dirty="0"/>
          </a:p>
        </p:txBody>
      </p:sp>
      <p:sp>
        <p:nvSpPr>
          <p:cNvPr id="4" name="Заголовок 3"/>
          <p:cNvSpPr>
            <a:spLocks noGrp="1"/>
          </p:cNvSpPr>
          <p:nvPr>
            <p:ph type="ctrTitle"/>
          </p:nvPr>
        </p:nvSpPr>
        <p:spPr>
          <a:xfrm>
            <a:off x="693683" y="879636"/>
            <a:ext cx="7673940" cy="1198179"/>
          </a:xfrm>
        </p:spPr>
        <p:txBody>
          <a:bodyPr/>
          <a:lstStyle/>
          <a:p>
            <a:r>
              <a:rPr lang="en-US" sz="3500" dirty="0" smtClean="0">
                <a:latin typeface="Times New Roman" pitchFamily="18" charset="0"/>
                <a:cs typeface="Times New Roman" pitchFamily="18" charset="0"/>
              </a:rPr>
              <a:t>Institute of Natural Sciences</a:t>
            </a:r>
            <a:endParaRPr lang="ru-RU" sz="3500" dirty="0">
              <a:latin typeface="Times New Roman" pitchFamily="18" charset="0"/>
              <a:cs typeface="Times New Roman" pitchFamily="18" charset="0"/>
            </a:endParaRPr>
          </a:p>
        </p:txBody>
      </p:sp>
      <p:sp>
        <p:nvSpPr>
          <p:cNvPr id="5" name="Подзаголовок 4"/>
          <p:cNvSpPr>
            <a:spLocks noGrp="1"/>
          </p:cNvSpPr>
          <p:nvPr>
            <p:ph type="subTitle" idx="1"/>
          </p:nvPr>
        </p:nvSpPr>
        <p:spPr>
          <a:xfrm>
            <a:off x="357455" y="2396184"/>
            <a:ext cx="6511328" cy="3539265"/>
          </a:xfrm>
        </p:spPr>
        <p:txBody>
          <a:bodyPr>
            <a:normAutofit/>
          </a:bodyPr>
          <a:lstStyle/>
          <a:p>
            <a:r>
              <a:rPr lang="en-US" sz="2200" dirty="0" smtClean="0">
                <a:latin typeface="Times New Roman" pitchFamily="18" charset="0"/>
                <a:cs typeface="Times New Roman" pitchFamily="18" charset="0"/>
              </a:rPr>
              <a:t>Biology</a:t>
            </a:r>
            <a:endParaRPr lang="ru-RU" sz="2200" dirty="0" smtClean="0">
              <a:latin typeface="Times New Roman" pitchFamily="18" charset="0"/>
              <a:cs typeface="Times New Roman" pitchFamily="18" charset="0"/>
            </a:endParaRPr>
          </a:p>
          <a:p>
            <a:r>
              <a:rPr lang="en-US" sz="2200" dirty="0" smtClean="0">
                <a:latin typeface="Times New Roman" pitchFamily="18" charset="0"/>
                <a:cs typeface="Times New Roman" pitchFamily="18" charset="0"/>
              </a:rPr>
              <a:t>Geography</a:t>
            </a:r>
          </a:p>
          <a:p>
            <a:r>
              <a:rPr lang="en-US" sz="2200" dirty="0" smtClean="0">
                <a:latin typeface="Times New Roman" pitchFamily="18" charset="0"/>
                <a:cs typeface="Times New Roman" pitchFamily="18" charset="0"/>
              </a:rPr>
              <a:t>Chemistry</a:t>
            </a:r>
          </a:p>
          <a:p>
            <a:r>
              <a:rPr lang="en-US" sz="2200" dirty="0" smtClean="0">
                <a:latin typeface="Times New Roman" pitchFamily="18" charset="0"/>
                <a:cs typeface="Times New Roman" pitchFamily="18" charset="0"/>
              </a:rPr>
              <a:t>Geology</a:t>
            </a:r>
          </a:p>
          <a:p>
            <a:r>
              <a:rPr lang="en-US" sz="2200" dirty="0" smtClean="0">
                <a:latin typeface="Times New Roman" pitchFamily="18" charset="0"/>
                <a:cs typeface="Times New Roman" pitchFamily="18" charset="0"/>
              </a:rPr>
              <a:t>Ecology and Nature Management</a:t>
            </a:r>
          </a:p>
          <a:p>
            <a:r>
              <a:rPr lang="en-US" sz="2200" dirty="0" smtClean="0">
                <a:latin typeface="Times New Roman" pitchFamily="18" charset="0"/>
                <a:cs typeface="Times New Roman" pitchFamily="18" charset="0"/>
              </a:rPr>
              <a:t>Pedagogical Education (with two vocational training) - Biology and Chemistry</a:t>
            </a:r>
            <a:endParaRPr lang="ru-RU" sz="2600" i="1" dirty="0" smtClean="0">
              <a:latin typeface="Times New Roman" pitchFamily="18" charset="0"/>
              <a:cs typeface="Times New Roman" pitchFamily="18" charset="0"/>
            </a:endParaRPr>
          </a:p>
        </p:txBody>
      </p:sp>
      <p:pic>
        <p:nvPicPr>
          <p:cNvPr id="9" name="Рисунок 8" descr="DSC_0505.JPG"/>
          <p:cNvPicPr>
            <a:picLocks noGrp="1" noChangeAspect="1"/>
          </p:cNvPicPr>
          <p:nvPr>
            <p:ph type="pic" sz="quarter" idx="14"/>
          </p:nvPr>
        </p:nvPicPr>
        <p:blipFill>
          <a:blip r:embed="rId2"/>
          <a:srcRect t="10370" b="10370"/>
          <a:stretch>
            <a:fillRect/>
          </a:stretch>
        </p:blip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smtClean="0"/>
              <a:t>PRESENTATION TITLE</a:t>
            </a:r>
            <a:endParaRPr lang="en-US" dirty="0"/>
          </a:p>
        </p:txBody>
      </p:sp>
      <p:sp>
        <p:nvSpPr>
          <p:cNvPr id="3" name="Номер слайда 2"/>
          <p:cNvSpPr>
            <a:spLocks noGrp="1"/>
          </p:cNvSpPr>
          <p:nvPr>
            <p:ph type="sldNum" sz="quarter" idx="12"/>
          </p:nvPr>
        </p:nvSpPr>
        <p:spPr/>
        <p:txBody>
          <a:bodyPr/>
          <a:lstStyle/>
          <a:p>
            <a:fld id="{294A09A9-5501-47C1-A89A-A340965A2BE2}" type="slidenum">
              <a:rPr lang="en-US" smtClean="0"/>
              <a:pPr/>
              <a:t>6</a:t>
            </a:fld>
            <a:endParaRPr lang="en-US" dirty="0"/>
          </a:p>
        </p:txBody>
      </p:sp>
      <p:sp>
        <p:nvSpPr>
          <p:cNvPr id="4" name="Заголовок 3"/>
          <p:cNvSpPr>
            <a:spLocks noGrp="1"/>
          </p:cNvSpPr>
          <p:nvPr>
            <p:ph type="ctrTitle"/>
          </p:nvPr>
        </p:nvSpPr>
        <p:spPr>
          <a:xfrm>
            <a:off x="266700" y="879636"/>
            <a:ext cx="7924799" cy="1198179"/>
          </a:xfrm>
        </p:spPr>
        <p:txBody>
          <a:bodyPr/>
          <a:lstStyle/>
          <a:p>
            <a:r>
              <a:rPr lang="en-US" sz="3500" dirty="0" smtClean="0">
                <a:latin typeface="Times New Roman" pitchFamily="18" charset="0"/>
                <a:cs typeface="Times New Roman" pitchFamily="18" charset="0"/>
              </a:rPr>
              <a:t>Institute of Oriental studies</a:t>
            </a:r>
            <a:endParaRPr lang="ru-RU" dirty="0">
              <a:latin typeface="Times New Roman" pitchFamily="18" charset="0"/>
              <a:cs typeface="Times New Roman" pitchFamily="18" charset="0"/>
            </a:endParaRPr>
          </a:p>
        </p:txBody>
      </p:sp>
      <p:sp>
        <p:nvSpPr>
          <p:cNvPr id="5" name="Подзаголовок 4"/>
          <p:cNvSpPr>
            <a:spLocks noGrp="1"/>
          </p:cNvSpPr>
          <p:nvPr>
            <p:ph type="subTitle" idx="1"/>
          </p:nvPr>
        </p:nvSpPr>
        <p:spPr>
          <a:xfrm>
            <a:off x="646981" y="2551819"/>
            <a:ext cx="6832121" cy="3539265"/>
          </a:xfrm>
        </p:spPr>
        <p:txBody>
          <a:bodyPr/>
          <a:lstStyle/>
          <a:p>
            <a:endParaRPr lang="ru-RU" b="1" dirty="0" smtClean="0"/>
          </a:p>
          <a:p>
            <a:r>
              <a:rPr lang="en-US" sz="2800" dirty="0" smtClean="0">
                <a:latin typeface="Times New Roman" pitchFamily="18" charset="0"/>
                <a:cs typeface="Times New Roman" pitchFamily="18" charset="0"/>
              </a:rPr>
              <a:t>Oriental and African Studies</a:t>
            </a:r>
          </a:p>
          <a:p>
            <a:r>
              <a:rPr lang="en-US" sz="2800" dirty="0" smtClean="0">
                <a:latin typeface="Times New Roman" pitchFamily="18" charset="0"/>
                <a:cs typeface="Times New Roman" pitchFamily="18" charset="0"/>
              </a:rPr>
              <a:t>Foreign Regional Studies</a:t>
            </a:r>
          </a:p>
          <a:p>
            <a:r>
              <a:rPr lang="en-US" sz="2800" dirty="0" smtClean="0">
                <a:latin typeface="Times New Roman" pitchFamily="18" charset="0"/>
                <a:cs typeface="Times New Roman" pitchFamily="18" charset="0"/>
              </a:rPr>
              <a:t>Philosophy</a:t>
            </a:r>
            <a:endParaRPr lang="ru-RU" dirty="0">
              <a:latin typeface="Times New Roman" pitchFamily="18" charset="0"/>
              <a:cs typeface="Times New Roman" pitchFamily="18" charset="0"/>
            </a:endParaRPr>
          </a:p>
        </p:txBody>
      </p:sp>
      <p:pic>
        <p:nvPicPr>
          <p:cNvPr id="9" name="Рисунок 8" descr="photo_2024-02-15_12-15-22.jpg"/>
          <p:cNvPicPr>
            <a:picLocks noGrp="1" noChangeAspect="1"/>
          </p:cNvPicPr>
          <p:nvPr>
            <p:ph type="pic" sz="quarter" idx="14"/>
          </p:nvPr>
        </p:nvPicPr>
        <p:blipFill>
          <a:blip r:embed="rId2"/>
          <a:srcRect l="18655" r="18655"/>
          <a:stretch>
            <a:fillRect/>
          </a:stretch>
        </p:blip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smtClean="0"/>
              <a:t>PRESENTATION TITLE</a:t>
            </a:r>
            <a:endParaRPr lang="en-US" dirty="0"/>
          </a:p>
        </p:txBody>
      </p:sp>
      <p:sp>
        <p:nvSpPr>
          <p:cNvPr id="3" name="Номер слайда 2"/>
          <p:cNvSpPr>
            <a:spLocks noGrp="1"/>
          </p:cNvSpPr>
          <p:nvPr>
            <p:ph type="sldNum" sz="quarter" idx="12"/>
          </p:nvPr>
        </p:nvSpPr>
        <p:spPr/>
        <p:txBody>
          <a:bodyPr/>
          <a:lstStyle/>
          <a:p>
            <a:fld id="{294A09A9-5501-47C1-A89A-A340965A2BE2}" type="slidenum">
              <a:rPr lang="en-US" smtClean="0"/>
              <a:pPr/>
              <a:t>7</a:t>
            </a:fld>
            <a:endParaRPr lang="en-US" dirty="0"/>
          </a:p>
        </p:txBody>
      </p:sp>
      <p:sp>
        <p:nvSpPr>
          <p:cNvPr id="5" name="Подзаголовок 4"/>
          <p:cNvSpPr>
            <a:spLocks noGrp="1"/>
          </p:cNvSpPr>
          <p:nvPr>
            <p:ph type="subTitle" idx="1"/>
          </p:nvPr>
        </p:nvSpPr>
        <p:spPr>
          <a:xfrm>
            <a:off x="786621" y="2133600"/>
            <a:ext cx="5536542" cy="4353465"/>
          </a:xfrm>
        </p:spPr>
        <p:txBody>
          <a:bodyPr>
            <a:normAutofit/>
          </a:bodyPr>
          <a:lstStyle/>
          <a:p>
            <a:r>
              <a:rPr lang="en-US" sz="2800" dirty="0" smtClean="0">
                <a:latin typeface="Times New Roman" pitchFamily="18" charset="0"/>
                <a:cs typeface="Times New Roman" pitchFamily="18" charset="0"/>
              </a:rPr>
              <a:t>Philology</a:t>
            </a:r>
          </a:p>
          <a:p>
            <a:r>
              <a:rPr lang="en-US" sz="2800" dirty="0" smtClean="0">
                <a:latin typeface="Times New Roman" pitchFamily="18" charset="0"/>
                <a:cs typeface="Times New Roman" pitchFamily="18" charset="0"/>
              </a:rPr>
              <a:t>Linguistics</a:t>
            </a:r>
          </a:p>
          <a:p>
            <a:r>
              <a:rPr lang="en-US" sz="2800" dirty="0" smtClean="0">
                <a:latin typeface="Times New Roman" pitchFamily="18" charset="0"/>
                <a:cs typeface="Times New Roman" pitchFamily="18" charset="0"/>
              </a:rPr>
              <a:t>Journalism</a:t>
            </a:r>
          </a:p>
          <a:p>
            <a:r>
              <a:rPr lang="en-US" sz="2800" dirty="0" smtClean="0">
                <a:latin typeface="Times New Roman" pitchFamily="18" charset="0"/>
                <a:cs typeface="Times New Roman" pitchFamily="18" charset="0"/>
              </a:rPr>
              <a:t>History</a:t>
            </a:r>
          </a:p>
          <a:p>
            <a:r>
              <a:rPr lang="en-US" sz="2800" dirty="0" smtClean="0">
                <a:latin typeface="Times New Roman" pitchFamily="18" charset="0"/>
                <a:cs typeface="Times New Roman" pitchFamily="18" charset="0"/>
              </a:rPr>
              <a:t>Political Science</a:t>
            </a:r>
            <a:endParaRPr lang="ru-RU"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Social Science</a:t>
            </a:r>
          </a:p>
          <a:p>
            <a:r>
              <a:rPr lang="en-US" sz="2800" dirty="0" smtClean="0">
                <a:latin typeface="Times New Roman" pitchFamily="18" charset="0"/>
                <a:cs typeface="Times New Roman" pitchFamily="18" charset="0"/>
              </a:rPr>
              <a:t>Theology</a:t>
            </a:r>
          </a:p>
          <a:p>
            <a:endParaRPr lang="en-US" sz="2800" dirty="0" smtClean="0">
              <a:latin typeface="Times New Roman" pitchFamily="18" charset="0"/>
              <a:cs typeface="Times New Roman" pitchFamily="18" charset="0"/>
            </a:endParaRPr>
          </a:p>
          <a:p>
            <a:endParaRPr lang="ru-RU" dirty="0"/>
          </a:p>
        </p:txBody>
      </p:sp>
      <p:pic>
        <p:nvPicPr>
          <p:cNvPr id="7" name="Рисунок 6" descr="vIXjvk_rDBc.jpg"/>
          <p:cNvPicPr>
            <a:picLocks noGrp="1" noChangeAspect="1"/>
          </p:cNvPicPr>
          <p:nvPr>
            <p:ph type="pic" sz="quarter" idx="14"/>
          </p:nvPr>
        </p:nvPicPr>
        <p:blipFill>
          <a:blip r:embed="rId2"/>
          <a:srcRect l="18663" r="18663"/>
          <a:stretch>
            <a:fillRect/>
          </a:stretch>
        </p:blipFill>
        <p:spPr>
          <a:xfrm>
            <a:off x="6462584" y="0"/>
            <a:ext cx="5729416" cy="6858000"/>
          </a:xfrm>
          <a:prstGeom prst="rect">
            <a:avLst/>
          </a:prstGeom>
          <a:ln>
            <a:noFill/>
          </a:ln>
          <a:effectLst>
            <a:outerShdw blurRad="292100" dist="139700" dir="2700000" algn="tl" rotWithShape="0">
              <a:srgbClr val="333333">
                <a:alpha val="65000"/>
              </a:srgbClr>
            </a:outerShdw>
          </a:effectLst>
        </p:spPr>
      </p:pic>
      <p:sp>
        <p:nvSpPr>
          <p:cNvPr id="4" name="Заголовок 3"/>
          <p:cNvSpPr>
            <a:spLocks noGrp="1"/>
          </p:cNvSpPr>
          <p:nvPr>
            <p:ph type="ctrTitle"/>
          </p:nvPr>
        </p:nvSpPr>
        <p:spPr>
          <a:xfrm>
            <a:off x="560089" y="670736"/>
            <a:ext cx="6785419" cy="1198179"/>
          </a:xfrm>
        </p:spPr>
        <p:txBody>
          <a:bodyPr/>
          <a:lstStyle/>
          <a:p>
            <a:r>
              <a:rPr lang="en-US" sz="3500" dirty="0" smtClean="0"/>
              <a:t/>
            </a:r>
            <a:br>
              <a:rPr lang="en-US" sz="3500" dirty="0" smtClean="0"/>
            </a:br>
            <a:r>
              <a:rPr lang="en-US" sz="3500" dirty="0" smtClean="0">
                <a:latin typeface="Times New Roman" pitchFamily="18" charset="0"/>
                <a:cs typeface="Times New Roman" pitchFamily="18" charset="0"/>
              </a:rPr>
              <a:t>Institute of History and Philology </a:t>
            </a: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smtClean="0"/>
              <a:t>PRESENTATION TITLE</a:t>
            </a:r>
            <a:endParaRPr lang="en-US" dirty="0"/>
          </a:p>
        </p:txBody>
      </p:sp>
      <p:sp>
        <p:nvSpPr>
          <p:cNvPr id="3" name="Номер слайда 2"/>
          <p:cNvSpPr>
            <a:spLocks noGrp="1"/>
          </p:cNvSpPr>
          <p:nvPr>
            <p:ph type="sldNum" sz="quarter" idx="12"/>
          </p:nvPr>
        </p:nvSpPr>
        <p:spPr/>
        <p:txBody>
          <a:bodyPr/>
          <a:lstStyle/>
          <a:p>
            <a:fld id="{294A09A9-5501-47C1-A89A-A340965A2BE2}" type="slidenum">
              <a:rPr lang="en-US" smtClean="0"/>
              <a:pPr/>
              <a:t>8</a:t>
            </a:fld>
            <a:endParaRPr lang="en-US" dirty="0"/>
          </a:p>
        </p:txBody>
      </p:sp>
      <p:sp>
        <p:nvSpPr>
          <p:cNvPr id="4" name="Заголовок 3"/>
          <p:cNvSpPr>
            <a:spLocks noGrp="1"/>
          </p:cNvSpPr>
          <p:nvPr>
            <p:ph type="ctrTitle"/>
          </p:nvPr>
        </p:nvSpPr>
        <p:spPr>
          <a:xfrm>
            <a:off x="550808" y="612936"/>
            <a:ext cx="7682566" cy="1198179"/>
          </a:xfrm>
        </p:spPr>
        <p:txBody>
          <a:bodyPr/>
          <a:lstStyle/>
          <a:p>
            <a:r>
              <a:rPr lang="en-US" sz="3500" dirty="0" smtClean="0">
                <a:latin typeface="Times New Roman" pitchFamily="18" charset="0"/>
                <a:cs typeface="Times New Roman" pitchFamily="18" charset="0"/>
              </a:rPr>
              <a:t>Institute of History and Philology</a:t>
            </a:r>
            <a:endParaRPr lang="ru-RU" sz="3500" dirty="0">
              <a:latin typeface="Times New Roman" pitchFamily="18" charset="0"/>
              <a:cs typeface="Times New Roman" pitchFamily="18" charset="0"/>
            </a:endParaRPr>
          </a:p>
        </p:txBody>
      </p:sp>
      <p:sp>
        <p:nvSpPr>
          <p:cNvPr id="5" name="Подзаголовок 4"/>
          <p:cNvSpPr>
            <a:spLocks noGrp="1"/>
          </p:cNvSpPr>
          <p:nvPr>
            <p:ph type="subTitle" idx="1"/>
          </p:nvPr>
        </p:nvSpPr>
        <p:spPr>
          <a:xfrm>
            <a:off x="0" y="2279969"/>
            <a:ext cx="8357380" cy="3539265"/>
          </a:xfrm>
        </p:spPr>
        <p:txBody>
          <a:bodyPr>
            <a:noAutofit/>
          </a:bodyPr>
          <a:lstStyle/>
          <a:p>
            <a:r>
              <a:rPr lang="en-US" sz="2400" dirty="0" smtClean="0">
                <a:latin typeface="Times New Roman" pitchFamily="18" charset="0"/>
                <a:cs typeface="Times New Roman" pitchFamily="18" charset="0"/>
              </a:rPr>
              <a:t>Pedagogical education (with two vocational trainings):</a:t>
            </a:r>
          </a:p>
          <a:p>
            <a:pPr marL="809625">
              <a:buFont typeface="Symbol" pitchFamily="18" charset="2"/>
              <a:buChar char=""/>
            </a:pPr>
            <a:r>
              <a:rPr lang="en-US" sz="2400" dirty="0" smtClean="0">
                <a:latin typeface="Times New Roman" pitchFamily="18" charset="0"/>
                <a:cs typeface="Times New Roman" pitchFamily="18" charset="0"/>
              </a:rPr>
              <a:t>History and Social Science</a:t>
            </a:r>
          </a:p>
          <a:p>
            <a:pPr marL="809625">
              <a:buFont typeface="Symbol" pitchFamily="18" charset="2"/>
              <a:buChar char=""/>
            </a:pPr>
            <a:r>
              <a:rPr lang="en-US" sz="2400" dirty="0" smtClean="0">
                <a:latin typeface="Times New Roman" pitchFamily="18" charset="0"/>
                <a:cs typeface="Times New Roman" pitchFamily="18" charset="0"/>
              </a:rPr>
              <a:t>Native Language and Literature and </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Russian language and literature</a:t>
            </a:r>
          </a:p>
          <a:p>
            <a:pPr marL="809625">
              <a:buFont typeface="Symbol" pitchFamily="18" charset="2"/>
              <a:buChar char=""/>
            </a:pPr>
            <a:r>
              <a:rPr lang="en-US" sz="2400" dirty="0" smtClean="0">
                <a:latin typeface="Times New Roman" pitchFamily="18" charset="0"/>
                <a:cs typeface="Times New Roman" pitchFamily="18" charset="0"/>
              </a:rPr>
              <a:t>English and German Languages</a:t>
            </a:r>
          </a:p>
          <a:p>
            <a:pPr marL="809625">
              <a:buFont typeface="Symbol" pitchFamily="18" charset="2"/>
              <a:buChar char=""/>
            </a:pPr>
            <a:r>
              <a:rPr lang="en-US" sz="2400" dirty="0" smtClean="0">
                <a:latin typeface="Times New Roman" pitchFamily="18" charset="0"/>
                <a:cs typeface="Times New Roman" pitchFamily="18" charset="0"/>
              </a:rPr>
              <a:t>Russian Language and Literature</a:t>
            </a:r>
            <a:endParaRPr lang="ru-RU" sz="2400" dirty="0">
              <a:latin typeface="Times New Roman" pitchFamily="18" charset="0"/>
              <a:cs typeface="Times New Roman" pitchFamily="18" charset="0"/>
            </a:endParaRPr>
          </a:p>
        </p:txBody>
      </p:sp>
      <p:pic>
        <p:nvPicPr>
          <p:cNvPr id="7" name="Рисунок 6" descr="AivvD1Kph00.jpg"/>
          <p:cNvPicPr>
            <a:picLocks noGrp="1" noChangeAspect="1"/>
          </p:cNvPicPr>
          <p:nvPr>
            <p:ph type="pic" sz="quarter" idx="14"/>
          </p:nvPr>
        </p:nvPicPr>
        <p:blipFill>
          <a:blip r:embed="rId2"/>
          <a:srcRect l="18663" r="18663"/>
          <a:stretch>
            <a:fillRect/>
          </a:stretch>
        </p:blip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smtClean="0"/>
              <a:t>PRESENTATION TITLE</a:t>
            </a:r>
            <a:endParaRPr lang="en-US" dirty="0"/>
          </a:p>
        </p:txBody>
      </p:sp>
      <p:sp>
        <p:nvSpPr>
          <p:cNvPr id="3" name="Номер слайда 2"/>
          <p:cNvSpPr>
            <a:spLocks noGrp="1"/>
          </p:cNvSpPr>
          <p:nvPr>
            <p:ph type="sldNum" sz="quarter" idx="12"/>
          </p:nvPr>
        </p:nvSpPr>
        <p:spPr/>
        <p:txBody>
          <a:bodyPr/>
          <a:lstStyle/>
          <a:p>
            <a:fld id="{294A09A9-5501-47C1-A89A-A340965A2BE2}" type="slidenum">
              <a:rPr lang="en-US" smtClean="0"/>
              <a:pPr/>
              <a:t>9</a:t>
            </a:fld>
            <a:endParaRPr lang="en-US" dirty="0"/>
          </a:p>
        </p:txBody>
      </p:sp>
      <p:sp>
        <p:nvSpPr>
          <p:cNvPr id="4" name="Заголовок 3"/>
          <p:cNvSpPr>
            <a:spLocks noGrp="1"/>
          </p:cNvSpPr>
          <p:nvPr>
            <p:ph type="ctrTitle"/>
          </p:nvPr>
        </p:nvSpPr>
        <p:spPr>
          <a:xfrm>
            <a:off x="693683" y="517586"/>
            <a:ext cx="7242619" cy="1560230"/>
          </a:xfrm>
        </p:spPr>
        <p:txBody>
          <a:bodyPr/>
          <a:lstStyle/>
          <a:p>
            <a:r>
              <a:rPr lang="ru-RU" sz="3000" dirty="0" smtClean="0"/>
              <a:t/>
            </a:r>
            <a:br>
              <a:rPr lang="ru-RU" sz="3000" dirty="0" smtClean="0"/>
            </a:br>
            <a:r>
              <a:rPr lang="ru-RU" sz="3000" dirty="0" smtClean="0"/>
              <a:t/>
            </a:r>
            <a:br>
              <a:rPr lang="ru-RU" sz="3000" dirty="0" smtClean="0"/>
            </a:br>
            <a:r>
              <a:rPr lang="en-US" sz="3500" dirty="0" smtClean="0">
                <a:latin typeface="Times New Roman" pitchFamily="18" charset="0"/>
                <a:cs typeface="Times New Roman" pitchFamily="18" charset="0"/>
              </a:rPr>
              <a:t>Institute of Pedagogy and Psychology</a:t>
            </a:r>
            <a:r>
              <a:rPr lang="ru-RU" sz="3500" dirty="0" smtClean="0"/>
              <a:t/>
            </a:r>
            <a:br>
              <a:rPr lang="ru-RU" sz="3500" dirty="0" smtClean="0"/>
            </a:br>
            <a:r>
              <a:rPr lang="ru-RU" sz="3500" dirty="0" smtClean="0"/>
              <a:t/>
            </a:r>
            <a:br>
              <a:rPr lang="ru-RU" sz="3500" dirty="0" smtClean="0"/>
            </a:br>
            <a:endParaRPr lang="ru-RU" sz="3500" dirty="0"/>
          </a:p>
        </p:txBody>
      </p:sp>
      <p:sp>
        <p:nvSpPr>
          <p:cNvPr id="5" name="Подзаголовок 4"/>
          <p:cNvSpPr>
            <a:spLocks noGrp="1"/>
          </p:cNvSpPr>
          <p:nvPr>
            <p:ph type="subTitle" idx="1"/>
          </p:nvPr>
        </p:nvSpPr>
        <p:spPr>
          <a:xfrm>
            <a:off x="344516" y="2456569"/>
            <a:ext cx="6571712" cy="3539265"/>
          </a:xfrm>
        </p:spPr>
        <p:txBody>
          <a:bodyPr>
            <a:normAutofit lnSpcReduction="10000"/>
          </a:bodyPr>
          <a:lstStyle/>
          <a:p>
            <a:r>
              <a:rPr lang="en-US" sz="2400" dirty="0" smtClean="0">
                <a:latin typeface="Times New Roman" pitchFamily="18" charset="0"/>
                <a:cs typeface="Times New Roman" pitchFamily="18" charset="0"/>
              </a:rPr>
              <a:t>Pedagogical Education </a:t>
            </a:r>
          </a:p>
          <a:p>
            <a:r>
              <a:rPr lang="en-US" sz="2400" dirty="0" smtClean="0">
                <a:latin typeface="Times New Roman" pitchFamily="18" charset="0"/>
                <a:cs typeface="Times New Roman" pitchFamily="18" charset="0"/>
              </a:rPr>
              <a:t>Pedagogical Education (with two vocational trainings)</a:t>
            </a:r>
          </a:p>
          <a:p>
            <a:pPr marL="447675" indent="361950">
              <a:buFont typeface="Symbol" pitchFamily="18" charset="2"/>
              <a:buChar char="-"/>
            </a:pPr>
            <a:r>
              <a:rPr lang="en-US" sz="2400" dirty="0" smtClean="0">
                <a:latin typeface="Times New Roman" pitchFamily="18" charset="0"/>
                <a:cs typeface="Times New Roman" pitchFamily="18" charset="0"/>
              </a:rPr>
              <a:t>Primary and Preschool Education</a:t>
            </a:r>
          </a:p>
          <a:p>
            <a:pPr marL="447675" indent="361950">
              <a:buFont typeface="Symbol" pitchFamily="18" charset="2"/>
              <a:buChar char="-"/>
            </a:pPr>
            <a:r>
              <a:rPr lang="en-US" sz="2400" dirty="0" smtClean="0">
                <a:latin typeface="Times New Roman" pitchFamily="18" charset="0"/>
                <a:cs typeface="Times New Roman" pitchFamily="18" charset="0"/>
              </a:rPr>
              <a:t>Technology and Informatics</a:t>
            </a:r>
          </a:p>
          <a:p>
            <a:r>
              <a:rPr lang="en-US" sz="2400" dirty="0" smtClean="0">
                <a:latin typeface="Times New Roman" pitchFamily="18" charset="0"/>
                <a:cs typeface="Times New Roman" pitchFamily="18" charset="0"/>
              </a:rPr>
              <a:t>Psychology</a:t>
            </a:r>
            <a:endParaRPr lang="ru-RU"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Psychological and Pedagogical Education</a:t>
            </a:r>
          </a:p>
          <a:p>
            <a:r>
              <a:rPr lang="en-US" sz="2400" dirty="0" smtClean="0">
                <a:latin typeface="Times New Roman" pitchFamily="18" charset="0"/>
                <a:cs typeface="Times New Roman" pitchFamily="18" charset="0"/>
              </a:rPr>
              <a:t>Social Work</a:t>
            </a:r>
          </a:p>
          <a:p>
            <a:endParaRPr lang="ru-RU" dirty="0"/>
          </a:p>
        </p:txBody>
      </p:sp>
      <p:pic>
        <p:nvPicPr>
          <p:cNvPr id="9" name="Рисунок 8" descr="photo_2024-02-15_12-15-37.jpg"/>
          <p:cNvPicPr>
            <a:picLocks noGrp="1" noChangeAspect="1"/>
          </p:cNvPicPr>
          <p:nvPr>
            <p:ph type="pic" sz="quarter" idx="14"/>
          </p:nvPr>
        </p:nvPicPr>
        <p:blipFill>
          <a:blip r:embed="rId2"/>
          <a:srcRect l="23494" r="23494"/>
          <a:stretch>
            <a:fillRect/>
          </a:stretch>
        </p:blip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Другая 1">
      <a:dk1>
        <a:srgbClr val="000000"/>
      </a:dk1>
      <a:lt1>
        <a:srgbClr val="FFFFFF"/>
      </a:lt1>
      <a:dk2>
        <a:srgbClr val="3A3A3A"/>
      </a:dk2>
      <a:lt2>
        <a:srgbClr val="E7E6E6"/>
      </a:lt2>
      <a:accent1>
        <a:srgbClr val="0070C0"/>
      </a:accent1>
      <a:accent2>
        <a:srgbClr val="0070C0"/>
      </a:accent2>
      <a:accent3>
        <a:srgbClr val="0070C0"/>
      </a:accent3>
      <a:accent4>
        <a:srgbClr val="F9EBE5"/>
      </a:accent4>
      <a:accent5>
        <a:srgbClr val="03C9C6"/>
      </a:accent5>
      <a:accent6>
        <a:srgbClr val="0070C0"/>
      </a:accent6>
      <a:hlink>
        <a:srgbClr val="0563C1"/>
      </a:hlink>
      <a:folHlink>
        <a:srgbClr val="0070C0"/>
      </a:folHlink>
    </a:clrScheme>
    <a:fontScheme name="Custom 76">
      <a:majorFont>
        <a:latin typeface="Bahnschrif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31AE3212-FDDD-4F52-95D5-3CE5C732A69F}">
  <ds:schemaRefs>
    <ds:schemaRef ds:uri="http://schemas.microsoft.com/sharepoint/v3/contenttype/forms"/>
  </ds:schemaRefs>
</ds:datastoreItem>
</file>

<file path=customXml/itemProps2.xml><?xml version="1.0" encoding="utf-8"?>
<ds:datastoreItem xmlns:ds="http://schemas.openxmlformats.org/officeDocument/2006/customXml" ds:itemID="{733E722B-1125-4A71-8202-FAD6A1C14A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A49627-BF3F-409F-AD52-1B30DD7AB3C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TM11580736</Template>
  <TotalTime>0</TotalTime>
  <Words>814</Words>
  <Application>Microsoft Office PowerPoint</Application>
  <PresentationFormat>Произвольный</PresentationFormat>
  <Paragraphs>175</Paragraphs>
  <Slides>24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Office Theme</vt:lpstr>
      <vt:lpstr> Banzarov Buryat State University</vt:lpstr>
      <vt:lpstr>BSU</vt:lpstr>
      <vt:lpstr>Areas of training</vt:lpstr>
      <vt:lpstr>  Institute of Mathematics, Physics and Computer Science  </vt:lpstr>
      <vt:lpstr>Institute of Natural Sciences</vt:lpstr>
      <vt:lpstr>Institute of Oriental studies</vt:lpstr>
      <vt:lpstr> Institute of History and Philology  </vt:lpstr>
      <vt:lpstr>Institute of History and Philology</vt:lpstr>
      <vt:lpstr>  Institute of Pedagogy and Psychology  </vt:lpstr>
      <vt:lpstr> Institute of Law and Economics </vt:lpstr>
      <vt:lpstr> Institute of Physical Culture, Sports and Tourism  </vt:lpstr>
      <vt:lpstr>  Medical Institute  </vt:lpstr>
      <vt:lpstr>Слайд 13</vt:lpstr>
      <vt:lpstr>Student life</vt:lpstr>
      <vt:lpstr>Social activities</vt:lpstr>
      <vt:lpstr>Cultural and creative activities</vt:lpstr>
      <vt:lpstr>sports activities</vt:lpstr>
      <vt:lpstr>Scholarship and financial aid</vt:lpstr>
      <vt:lpstr>BSU Dormitories</vt:lpstr>
      <vt:lpstr>The university gives access to wide academic data.  The scientific library fund contains more than 1.2 million copies of books. Its structure includes an electronic reading room with full-text access to the Russian State Dissertation Library (RSL).</vt:lpstr>
      <vt:lpstr>BSU is a friendly family of students and professors</vt:lpstr>
      <vt:lpstr>Слайд 22</vt:lpstr>
      <vt:lpstr>List of required documents</vt:lpstr>
      <vt:lpstr>contacts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2021-09-07T04:41:26Z</dcterms:created>
  <dcterms:modified xsi:type="dcterms:W3CDTF">2024-10-25T01:39:39Z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SIP_Label_f42aa342-8706-4288-bd11-ebb85995028c_Enabled">
    <vt:lpwstr>true</vt:lpwstr>
  </property>
  <property fmtid="{D5CDD505-2E9C-101B-9397-08002B2CF9AE}" pid="4" name="MSIP_Label_f42aa342-8706-4288-bd11-ebb85995028c_SetDate">
    <vt:lpwstr>2022-05-03T19:17:58Z</vt:lpwstr>
  </property>
  <property fmtid="{D5CDD505-2E9C-101B-9397-08002B2CF9AE}" pid="5" name="MSIP_Label_f42aa342-8706-4288-bd11-ebb85995028c_Method">
    <vt:lpwstr>Standard</vt:lpwstr>
  </property>
  <property fmtid="{D5CDD505-2E9C-101B-9397-08002B2CF9AE}" pid="6" name="MSIP_Label_f42aa342-8706-4288-bd11-ebb85995028c_Name">
    <vt:lpwstr>Internal</vt:lpwstr>
  </property>
  <property fmtid="{D5CDD505-2E9C-101B-9397-08002B2CF9AE}" pid="7" name="MSIP_Label_f42aa342-8706-4288-bd11-ebb85995028c_SiteId">
    <vt:lpwstr>72f988bf-86f1-41af-91ab-2d7cd011db47</vt:lpwstr>
  </property>
  <property fmtid="{D5CDD505-2E9C-101B-9397-08002B2CF9AE}" pid="8" name="MSIP_Label_f42aa342-8706-4288-bd11-ebb85995028c_ActionId">
    <vt:lpwstr>25d63fd1-0370-4d03-a1c2-b2f22483dbaf</vt:lpwstr>
  </property>
  <property fmtid="{D5CDD505-2E9C-101B-9397-08002B2CF9AE}" pid="9" name="MSIP_Label_f42aa342-8706-4288-bd11-ebb85995028c_ContentBits">
    <vt:lpwstr>0</vt:lpwstr>
  </property>
</Properties>
</file>