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docMetadata/LabelInfo.xml" ContentType="application/vnd.ms-office.classificationlabels+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commentAuthors.xml" ContentType="application/vnd.openxmlformats-officedocument.presentationml.commentAuthors+xml"/>
  <Default Extension="xlsx" ContentType="application/vnd.openxmlformats-officedocument.spreadsheetml.sheet"/>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authors.xml" ContentType="application/vnd.ms-powerpoint.author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45"/>
  </p:notesMasterIdLst>
  <p:sldIdLst>
    <p:sldId id="256" r:id="rId5"/>
    <p:sldId id="265" r:id="rId6"/>
    <p:sldId id="284" r:id="rId7"/>
    <p:sldId id="290" r:id="rId8"/>
    <p:sldId id="291" r:id="rId9"/>
    <p:sldId id="292" r:id="rId10"/>
    <p:sldId id="293" r:id="rId11"/>
    <p:sldId id="294" r:id="rId12"/>
    <p:sldId id="295" r:id="rId13"/>
    <p:sldId id="296" r:id="rId14"/>
    <p:sldId id="297" r:id="rId15"/>
    <p:sldId id="298" r:id="rId16"/>
    <p:sldId id="301" r:id="rId17"/>
    <p:sldId id="303" r:id="rId18"/>
    <p:sldId id="304" r:id="rId19"/>
    <p:sldId id="305" r:id="rId20"/>
    <p:sldId id="307" r:id="rId21"/>
    <p:sldId id="308" r:id="rId22"/>
    <p:sldId id="309" r:id="rId23"/>
    <p:sldId id="310" r:id="rId24"/>
    <p:sldId id="311" r:id="rId25"/>
    <p:sldId id="312" r:id="rId26"/>
    <p:sldId id="313" r:id="rId27"/>
    <p:sldId id="314" r:id="rId28"/>
    <p:sldId id="315" r:id="rId29"/>
    <p:sldId id="316" r:id="rId30"/>
    <p:sldId id="289" r:id="rId31"/>
    <p:sldId id="259" r:id="rId32"/>
    <p:sldId id="286" r:id="rId33"/>
    <p:sldId id="318" r:id="rId34"/>
    <p:sldId id="319" r:id="rId35"/>
    <p:sldId id="285" r:id="rId36"/>
    <p:sldId id="287" r:id="rId37"/>
    <p:sldId id="288" r:id="rId38"/>
    <p:sldId id="258" r:id="rId39"/>
    <p:sldId id="262" r:id="rId40"/>
    <p:sldId id="266" r:id="rId41"/>
    <p:sldId id="267" r:id="rId42"/>
    <p:sldId id="257" r:id="rId43"/>
    <p:sldId id="26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Автор"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9EBE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5" autoAdjust="0"/>
    <p:restoredTop sz="94660"/>
  </p:normalViewPr>
  <p:slideViewPr>
    <p:cSldViewPr snapToGrid="0">
      <p:cViewPr>
        <p:scale>
          <a:sx n="60" d="100"/>
          <a:sy n="60" d="100"/>
        </p:scale>
        <p:origin x="-42" y="-7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Office_Excel2.xlsx"/></Relationships>
</file>

<file path=ppt/charts/chart1.xml><?xml version="1.0" encoding="utf-8"?>
<c:chartSpace xmlns:c="http://schemas.openxmlformats.org/drawingml/2006/chart" xmlns:a="http://schemas.openxmlformats.org/drawingml/2006/main" xmlns:r="http://schemas.openxmlformats.org/officeDocument/2006/relationships">
  <c:lang val="ru-RU"/>
  <c:chart>
    <c:plotArea>
      <c:layout/>
      <c:barChart>
        <c:barDir val="col"/>
        <c:grouping val="clustered"/>
        <c:gapWidth val="219"/>
        <c:overlap val="-27"/>
        <c:axId val="71586944"/>
        <c:axId val="71588480"/>
      </c:barChart>
      <c:catAx>
        <c:axId val="71586944"/>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71588480"/>
        <c:crosses val="autoZero"/>
        <c:auto val="1"/>
        <c:lblAlgn val="ctr"/>
        <c:lblOffset val="100"/>
      </c:catAx>
      <c:valAx>
        <c:axId val="71588480"/>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71586944"/>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chart>
  <c:spPr>
    <a:noFill/>
    <a:ln>
      <a:noFill/>
    </a:ln>
    <a:effectLst/>
  </c:spPr>
  <c:txPr>
    <a:bodyPr/>
    <a:lstStyle/>
    <a:p>
      <a:pPr>
        <a:defRPr/>
      </a:pPr>
      <a:endParaRPr lang="ru-RU"/>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ru-RU"/>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b="1" dirty="0">
                <a:solidFill>
                  <a:schemeClr val="tx1"/>
                </a:solidFill>
              </a:rPr>
              <a:t>The</a:t>
            </a:r>
            <a:r>
              <a:rPr lang="en-GB" b="1" baseline="0" dirty="0">
                <a:solidFill>
                  <a:schemeClr val="tx1"/>
                </a:solidFill>
              </a:rPr>
              <a:t> admission quotas in residency</a:t>
            </a:r>
            <a:endParaRPr lang="ru-RU" b="1" dirty="0">
              <a:solidFill>
                <a:schemeClr val="tx1"/>
              </a:solidFill>
            </a:endParaRPr>
          </a:p>
        </c:rich>
      </c:tx>
      <c:layout>
        <c:manualLayout>
          <c:xMode val="edge"/>
          <c:yMode val="edge"/>
          <c:x val="0.20247226070883398"/>
          <c:y val="1.1452961469802741E-2"/>
        </c:manualLayout>
      </c:layout>
      <c:spPr>
        <a:noFill/>
        <a:ln>
          <a:noFill/>
        </a:ln>
        <a:effectLst/>
      </c:spPr>
    </c:title>
    <c:plotArea>
      <c:layout>
        <c:manualLayout>
          <c:layoutTarget val="inner"/>
          <c:xMode val="edge"/>
          <c:yMode val="edge"/>
          <c:x val="5.7730160440969971E-2"/>
          <c:y val="0.12878503411118941"/>
          <c:w val="0.92091236325749659"/>
          <c:h val="0.46843375425598793"/>
        </c:manualLayout>
      </c:layout>
      <c:barChart>
        <c:barDir val="col"/>
        <c:grouping val="clustered"/>
        <c:ser>
          <c:idx val="0"/>
          <c:order val="0"/>
          <c:tx>
            <c:strRef>
              <c:f>Лист1!$B$1</c:f>
              <c:strCache>
                <c:ptCount val="1"/>
                <c:pt idx="0">
                  <c:v>КЦП</c:v>
                </c:pt>
              </c:strCache>
            </c:strRef>
          </c:tx>
          <c:spPr>
            <a:solidFill>
              <a:schemeClr val="accent1"/>
            </a:solidFill>
            <a:ln>
              <a:noFill/>
            </a:ln>
            <a:effectLst/>
          </c:spPr>
          <c:cat>
            <c:numRef>
              <c:f>Лист1!$A$2:$A$9</c:f>
              <c:numCache>
                <c:formatCode>General</c:formatCode>
                <c:ptCount val="8"/>
                <c:pt idx="0">
                  <c:v>2016</c:v>
                </c:pt>
                <c:pt idx="1">
                  <c:v>2017</c:v>
                </c:pt>
                <c:pt idx="2">
                  <c:v>2018</c:v>
                </c:pt>
                <c:pt idx="3">
                  <c:v>2019</c:v>
                </c:pt>
                <c:pt idx="4">
                  <c:v>2020</c:v>
                </c:pt>
                <c:pt idx="5">
                  <c:v>2021</c:v>
                </c:pt>
                <c:pt idx="6">
                  <c:v>2022</c:v>
                </c:pt>
                <c:pt idx="7">
                  <c:v>2023</c:v>
                </c:pt>
              </c:numCache>
            </c:numRef>
          </c:cat>
          <c:val>
            <c:numRef>
              <c:f>Лист1!$B$2:$B$9</c:f>
              <c:numCache>
                <c:formatCode>General</c:formatCode>
                <c:ptCount val="8"/>
                <c:pt idx="0">
                  <c:v>32</c:v>
                </c:pt>
                <c:pt idx="1">
                  <c:v>28</c:v>
                </c:pt>
                <c:pt idx="2">
                  <c:v>29</c:v>
                </c:pt>
                <c:pt idx="3">
                  <c:v>58</c:v>
                </c:pt>
                <c:pt idx="4">
                  <c:v>38</c:v>
                </c:pt>
                <c:pt idx="5">
                  <c:v>42</c:v>
                </c:pt>
                <c:pt idx="6">
                  <c:v>41</c:v>
                </c:pt>
              </c:numCache>
            </c:numRef>
          </c:val>
          <c:extLst xmlns:c16r2="http://schemas.microsoft.com/office/drawing/2015/06/chart">
            <c:ext xmlns:c16="http://schemas.microsoft.com/office/drawing/2014/chart" uri="{C3380CC4-5D6E-409C-BE32-E72D297353CC}">
              <c16:uniqueId val="{00000000-76D5-438B-8742-716FF5798F3F}"/>
            </c:ext>
          </c:extLst>
        </c:ser>
        <c:gapWidth val="219"/>
        <c:overlap val="-27"/>
        <c:axId val="45439616"/>
        <c:axId val="45474176"/>
      </c:barChart>
      <c:catAx>
        <c:axId val="45439616"/>
        <c:scaling>
          <c:orientation val="minMax"/>
        </c:scaling>
        <c:axPos val="b"/>
        <c:numFmt formatCode="General" sourceLinked="1"/>
        <c:majorTickMark val="none"/>
        <c:tickLblPos val="nextTo"/>
        <c:spPr>
          <a:noFill/>
          <a:ln w="9525" cap="flat" cmpd="sng" algn="ctr">
            <a:solidFill>
              <a:schemeClr val="accent1">
                <a:shade val="95000"/>
                <a:satMod val="10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ru-RU"/>
          </a:p>
        </c:txPr>
        <c:crossAx val="45474176"/>
        <c:crosses val="autoZero"/>
        <c:auto val="1"/>
        <c:lblAlgn val="ctr"/>
        <c:lblOffset val="100"/>
      </c:catAx>
      <c:valAx>
        <c:axId val="45474176"/>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solidFill>
              <a:schemeClr val="accent1">
                <a:shade val="95000"/>
                <a:satMod val="105000"/>
              </a:schemeClr>
            </a:solid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ru-RU"/>
          </a:p>
        </c:txPr>
        <c:crossAx val="45439616"/>
        <c:crosses val="autoZero"/>
        <c:crossBetween val="between"/>
      </c:valAx>
      <c:spPr>
        <a:noFill/>
        <a:ln>
          <a:noFill/>
        </a:ln>
        <a:effectLst/>
      </c:spPr>
    </c:plotArea>
    <c:plotVisOnly val="1"/>
    <c:dispBlanksAs val="gap"/>
  </c:chart>
  <c:spPr>
    <a:noFill/>
    <a:ln>
      <a:noFill/>
    </a:ln>
    <a:effectLst/>
  </c:spPr>
  <c:txPr>
    <a:bodyPr/>
    <a:lstStyle/>
    <a:p>
      <a:pPr>
        <a:defRPr/>
      </a:pPr>
      <a:endParaRPr lang="ru-RU"/>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CF68BC-C0C1-4740-B1BC-01AF8EFFB980}" type="datetimeFigureOut">
              <a:rPr lang="en-US" smtClean="0"/>
              <a:pPr/>
              <a:t>11/7/2024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E82FD2-F864-2E4E-ACF0-2DBC196A7066}" type="slidenum">
              <a:rPr lang="en-US" smtClean="0"/>
              <a:pPr/>
              <a:t>‹#›</a:t>
            </a:fld>
            <a:endParaRPr lang="en-US" dirty="0"/>
          </a:p>
        </p:txBody>
      </p:sp>
    </p:spTree>
    <p:extLst>
      <p:ext uri="{BB962C8B-B14F-4D97-AF65-F5344CB8AC3E}">
        <p14:creationId xmlns:p14="http://schemas.microsoft.com/office/powerpoint/2010/main" xmlns="" val="4107142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6C6DC3D-C717-495C-B489-C044A339A551}" type="slidenum">
              <a:rPr lang="ru-RU" smtClean="0"/>
              <a:pPr/>
              <a:t>20</a:t>
            </a:fld>
            <a:endParaRPr lang="ru-RU"/>
          </a:p>
        </p:txBody>
      </p:sp>
    </p:spTree>
    <p:extLst>
      <p:ext uri="{BB962C8B-B14F-4D97-AF65-F5344CB8AC3E}">
        <p14:creationId xmlns:p14="http://schemas.microsoft.com/office/powerpoint/2010/main" xmlns="" val="1086427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D2AF3450-104B-47D0-B01B-DC08566F9D2C}"/>
              </a:ext>
            </a:extLst>
          </p:cNvPr>
          <p:cNvSpPr>
            <a:spLocks noGrp="1"/>
          </p:cNvSpPr>
          <p:nvPr>
            <p:ph type="pic" sz="quarter" idx="10"/>
          </p:nvPr>
        </p:nvSpPr>
        <p:spPr>
          <a:xfrm>
            <a:off x="3686175" y="0"/>
            <a:ext cx="8505825" cy="6858000"/>
          </a:xfrm>
          <a:custGeom>
            <a:avLst/>
            <a:gdLst>
              <a:gd name="connsiteX0" fmla="*/ 1701752 w 8505825"/>
              <a:gd name="connsiteY0" fmla="*/ 0 h 6858000"/>
              <a:gd name="connsiteX1" fmla="*/ 8505825 w 8505825"/>
              <a:gd name="connsiteY1" fmla="*/ 0 h 6858000"/>
              <a:gd name="connsiteX2" fmla="*/ 8505825 w 8505825"/>
              <a:gd name="connsiteY2" fmla="*/ 6858000 h 6858000"/>
              <a:gd name="connsiteX3" fmla="*/ 0 w 8505825"/>
              <a:gd name="connsiteY3" fmla="*/ 6858000 h 6858000"/>
              <a:gd name="connsiteX4" fmla="*/ 0 w 8505825"/>
              <a:gd name="connsiteY4" fmla="*/ 683739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5825" h="6858000">
                <a:moveTo>
                  <a:pt x="1701752" y="0"/>
                </a:moveTo>
                <a:lnTo>
                  <a:pt x="8505825" y="0"/>
                </a:lnTo>
                <a:lnTo>
                  <a:pt x="8505825" y="6858000"/>
                </a:lnTo>
                <a:lnTo>
                  <a:pt x="0" y="6858000"/>
                </a:lnTo>
                <a:lnTo>
                  <a:pt x="0" y="6837396"/>
                </a:lnTo>
                <a:close/>
              </a:path>
            </a:pathLst>
          </a:custGeom>
        </p:spPr>
        <p:txBody>
          <a:bodyPr wrap="square" anchor="ctr">
            <a:noAutofit/>
          </a:bodyPr>
          <a:lstStyle>
            <a:lvl1pPr marL="0" indent="0" algn="ctr">
              <a:buNone/>
              <a:defRPr/>
            </a:lvl1pPr>
          </a:lstStyle>
          <a:p>
            <a:endParaRPr lang="en-US" dirty="0"/>
          </a:p>
        </p:txBody>
      </p:sp>
      <p:cxnSp>
        <p:nvCxnSpPr>
          <p:cNvPr id="13" name="Straight Connector 12">
            <a:extLst>
              <a:ext uri="{FF2B5EF4-FFF2-40B4-BE49-F238E27FC236}">
                <a16:creationId xmlns:a16="http://schemas.microsoft.com/office/drawing/2014/main" xmlns="" id="{93C4921B-870F-DA4B-99FE-526B47FAF5FF}"/>
              </a:ext>
            </a:extLst>
          </p:cNvPr>
          <p:cNvCxnSpPr/>
          <p:nvPr userDrawn="1"/>
        </p:nvCxnSpPr>
        <p:spPr>
          <a:xfrm flipH="1">
            <a:off x="3510116"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xmlns="" id="{3C217E0E-2C1A-4D03-BC55-D7D6609B8121}"/>
              </a:ext>
            </a:extLst>
          </p:cNvPr>
          <p:cNvSpPr>
            <a:spLocks noGrp="1"/>
          </p:cNvSpPr>
          <p:nvPr>
            <p:ph type="title"/>
          </p:nvPr>
        </p:nvSpPr>
        <p:spPr>
          <a:xfrm>
            <a:off x="693683" y="879635"/>
            <a:ext cx="7659486" cy="1198178"/>
          </a:xfrm>
          <a:custGeom>
            <a:avLst/>
            <a:gdLst>
              <a:gd name="connsiteX0" fmla="*/ 0 w 7659486"/>
              <a:gd name="connsiteY0" fmla="*/ 0 h 1198178"/>
              <a:gd name="connsiteX1" fmla="*/ 7659486 w 7659486"/>
              <a:gd name="connsiteY1" fmla="*/ 0 h 1198178"/>
              <a:gd name="connsiteX2" fmla="*/ 7355455 w 7659486"/>
              <a:gd name="connsiteY2" fmla="*/ 1198178 h 1198178"/>
              <a:gd name="connsiteX3" fmla="*/ 0 w 7659486"/>
              <a:gd name="connsiteY3" fmla="*/ 1198178 h 1198178"/>
            </a:gdLst>
            <a:ahLst/>
            <a:cxnLst>
              <a:cxn ang="0">
                <a:pos x="connsiteX0" y="connsiteY0"/>
              </a:cxn>
              <a:cxn ang="0">
                <a:pos x="connsiteX1" y="connsiteY1"/>
              </a:cxn>
              <a:cxn ang="0">
                <a:pos x="connsiteX2" y="connsiteY2"/>
              </a:cxn>
              <a:cxn ang="0">
                <a:pos x="connsiteX3" y="connsiteY3"/>
              </a:cxn>
            </a:cxnLst>
            <a:rect l="l" t="t" r="r" b="b"/>
            <a:pathLst>
              <a:path w="7659486" h="1198178">
                <a:moveTo>
                  <a:pt x="0" y="0"/>
                </a:moveTo>
                <a:lnTo>
                  <a:pt x="7659486" y="0"/>
                </a:lnTo>
                <a:lnTo>
                  <a:pt x="7355455" y="1198178"/>
                </a:lnTo>
                <a:lnTo>
                  <a:pt x="0" y="1198178"/>
                </a:lnTo>
                <a:close/>
              </a:path>
            </a:pathLst>
          </a:custGeom>
          <a:solidFill>
            <a:schemeClr val="accent2"/>
          </a:solidFill>
        </p:spPr>
        <p:txBody>
          <a:bodyPr wrap="square" lIns="320040">
            <a:noAutofit/>
          </a:bodyPr>
          <a:lstStyle>
            <a:lvl1pPr>
              <a:defRPr sz="4000" cap="all" spc="300" baseline="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xmlns="" id="{DCFB69D3-5632-4285-A209-9DCA67DA668C}"/>
              </a:ext>
            </a:extLst>
          </p:cNvPr>
          <p:cNvSpPr>
            <a:spLocks noGrp="1"/>
          </p:cNvSpPr>
          <p:nvPr>
            <p:ph type="subTitle" idx="1"/>
          </p:nvPr>
        </p:nvSpPr>
        <p:spPr>
          <a:xfrm>
            <a:off x="916016" y="2551819"/>
            <a:ext cx="2952599" cy="1781642"/>
          </a:xfrm>
        </p:spPr>
        <p:txBody>
          <a:bodyPr>
            <a:normAutofit/>
          </a:bodyPr>
          <a:lstStyle>
            <a:lvl1pPr marL="0" indent="0" algn="l">
              <a:buNone/>
              <a:defRPr sz="2000" spc="140" baseline="0">
                <a:solidFill>
                  <a:schemeClr val="tx2"/>
                </a:solidFill>
                <a:latin typeface="Tw Cen MT" panose="020B06020201040206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xmlns=""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A0C71211-4520-46A1-9487-4AE49C3239EF}"/>
              </a:ext>
            </a:extLst>
          </p:cNvPr>
          <p:cNvSpPr>
            <a:spLocks noGrp="1"/>
          </p:cNvSpPr>
          <p:nvPr>
            <p:ph type="dt" sz="half" idx="10"/>
          </p:nvPr>
        </p:nvSpPr>
        <p:spPr/>
        <p:txBody>
          <a:bodyPr/>
          <a:lstStyle>
            <a:lvl1pPr>
              <a:defRPr sz="1000"/>
            </a:lvl1pPr>
          </a:lstStyle>
          <a:p>
            <a:fld id="{F642D6D4-2980-4539-861D-C5AB35191834}" type="datetime1">
              <a:rPr lang="en-US" smtClean="0"/>
              <a:pPr/>
              <a:t>11/7/2024</a:t>
            </a:fld>
            <a:endParaRPr lang="en-US" dirty="0"/>
          </a:p>
        </p:txBody>
      </p:sp>
      <p:sp>
        <p:nvSpPr>
          <p:cNvPr id="4" name="Footer Placeholder 3">
            <a:extLst>
              <a:ext uri="{FF2B5EF4-FFF2-40B4-BE49-F238E27FC236}">
                <a16:creationId xmlns:a16="http://schemas.microsoft.com/office/drawing/2014/main" xmlns="" id="{96356206-85FD-45F5-A1F7-128DB34C860F}"/>
              </a:ext>
            </a:extLst>
          </p:cNvPr>
          <p:cNvSpPr>
            <a:spLocks noGrp="1"/>
          </p:cNvSpPr>
          <p:nvPr>
            <p:ph type="ftr" sz="quarter" idx="11"/>
          </p:nvPr>
        </p:nvSpPr>
        <p:spPr/>
        <p:txBody>
          <a:bodyPr/>
          <a:lstStyle>
            <a:lvl1pPr>
              <a:defRPr sz="1000"/>
            </a:lvl1pPr>
          </a:lstStyle>
          <a:p>
            <a:r>
              <a:rPr lang="en-US" dirty="0"/>
              <a:t>PRESENTATION TITLE</a:t>
            </a:r>
          </a:p>
        </p:txBody>
      </p:sp>
      <p:sp>
        <p:nvSpPr>
          <p:cNvPr id="5" name="Slide Number Placeholder 4">
            <a:extLst>
              <a:ext uri="{FF2B5EF4-FFF2-40B4-BE49-F238E27FC236}">
                <a16:creationId xmlns:a16="http://schemas.microsoft.com/office/drawing/2014/main" xmlns="" id="{0203763F-C8CD-4BCB-9A0A-B10F000BC1DB}"/>
              </a:ext>
            </a:extLst>
          </p:cNvPr>
          <p:cNvSpPr>
            <a:spLocks noGrp="1"/>
          </p:cNvSpPr>
          <p:nvPr>
            <p:ph type="sldNum" sz="quarter" idx="12"/>
          </p:nvPr>
        </p:nvSpPr>
        <p:spPr/>
        <p:txBody>
          <a:bodyPr/>
          <a:lstStyle>
            <a:lvl1pPr>
              <a:defRPr sz="1000"/>
            </a:lvl1pPr>
          </a:lstStyle>
          <a:p>
            <a:fld id="{294A09A9-5501-47C1-A89A-A340965A2BE2}" type="slidenum">
              <a:rPr lang="en-US" smtClean="0"/>
              <a:pPr/>
              <a:t>‹#›</a:t>
            </a:fld>
            <a:endParaRPr lang="en-US" dirty="0"/>
          </a:p>
        </p:txBody>
      </p:sp>
      <p:sp>
        <p:nvSpPr>
          <p:cNvPr id="12" name="Title 1">
            <a:extLst>
              <a:ext uri="{FF2B5EF4-FFF2-40B4-BE49-F238E27FC236}">
                <a16:creationId xmlns:a16="http://schemas.microsoft.com/office/drawing/2014/main" xmlns="" id="{6B46AC40-4848-C146-B8DE-C805F662DCA5}"/>
              </a:ext>
            </a:extLst>
          </p:cNvPr>
          <p:cNvSpPr>
            <a:spLocks noGrp="1"/>
          </p:cNvSpPr>
          <p:nvPr>
            <p:ph type="title" hasCustomPrompt="1"/>
          </p:nvPr>
        </p:nvSpPr>
        <p:spPr>
          <a:xfrm>
            <a:off x="916016" y="983785"/>
            <a:ext cx="8447439" cy="1074828"/>
          </a:xfrm>
        </p:spPr>
        <p:txBody>
          <a:bodyPr>
            <a:normAutofit/>
          </a:bodyPr>
          <a:lstStyle>
            <a:lvl1pPr>
              <a:defRPr sz="4000" spc="300">
                <a:solidFill>
                  <a:schemeClr val="tx2"/>
                </a:solidFill>
                <a:latin typeface="Bahnschrift"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xmlns="" val="3909666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xmlns="" id="{09F4C3CA-7962-4B8E-8004-FBD88F0EFAF2}"/>
              </a:ext>
            </a:extLst>
          </p:cNvPr>
          <p:cNvSpPr>
            <a:spLocks noGrp="1"/>
          </p:cNvSpPr>
          <p:nvPr>
            <p:ph type="dt" sz="half" idx="10"/>
          </p:nvPr>
        </p:nvSpPr>
        <p:spPr/>
        <p:txBody>
          <a:bodyPr/>
          <a:lstStyle>
            <a:lvl1pPr>
              <a:defRPr sz="1000"/>
            </a:lvl1pPr>
          </a:lstStyle>
          <a:p>
            <a:fld id="{7F8D6AE6-5560-4C47-974F-51A82A9CC533}" type="datetime1">
              <a:rPr lang="en-US" smtClean="0"/>
              <a:pPr/>
              <a:t>11/7/2024</a:t>
            </a:fld>
            <a:endParaRPr lang="en-US" dirty="0"/>
          </a:p>
        </p:txBody>
      </p:sp>
      <p:sp>
        <p:nvSpPr>
          <p:cNvPr id="6" name="Footer Placeholder 5">
            <a:extLst>
              <a:ext uri="{FF2B5EF4-FFF2-40B4-BE49-F238E27FC236}">
                <a16:creationId xmlns:a16="http://schemas.microsoft.com/office/drawing/2014/main" xmlns="" id="{BE7B5E76-E101-4994-92F5-1F540EB16AB0}"/>
              </a:ext>
            </a:extLst>
          </p:cNvPr>
          <p:cNvSpPr>
            <a:spLocks noGrp="1"/>
          </p:cNvSpPr>
          <p:nvPr>
            <p:ph type="ftr" sz="quarter" idx="11"/>
          </p:nvPr>
        </p:nvSpPr>
        <p:spPr>
          <a:xfrm>
            <a:off x="4053114" y="6356350"/>
            <a:ext cx="2188029" cy="365125"/>
          </a:xfrm>
        </p:spPr>
        <p:txBody>
          <a:bodyPr/>
          <a:lstStyle>
            <a:lvl1pPr algn="r">
              <a:defRPr sz="1000"/>
            </a:lvl1pPr>
          </a:lstStyle>
          <a:p>
            <a:r>
              <a:rPr lang="en-US" dirty="0"/>
              <a:t>PRESENTATION TITLE</a:t>
            </a:r>
          </a:p>
        </p:txBody>
      </p:sp>
      <p:sp>
        <p:nvSpPr>
          <p:cNvPr id="7" name="Slide Number Placeholder 6">
            <a:extLst>
              <a:ext uri="{FF2B5EF4-FFF2-40B4-BE49-F238E27FC236}">
                <a16:creationId xmlns:a16="http://schemas.microsoft.com/office/drawing/2014/main" xmlns="" id="{E249F242-2699-411D-B3F7-3D6D480E4955}"/>
              </a:ext>
            </a:extLst>
          </p:cNvPr>
          <p:cNvSpPr>
            <a:spLocks noGrp="1"/>
          </p:cNvSpPr>
          <p:nvPr>
            <p:ph type="sldNum" sz="quarter" idx="12"/>
          </p:nvPr>
        </p:nvSpPr>
        <p:spPr/>
        <p:txBody>
          <a:bodyPr/>
          <a:lstStyle>
            <a:lvl1pPr>
              <a:defRPr sz="1000">
                <a:solidFill>
                  <a:schemeClr val="bg1"/>
                </a:solidFill>
              </a:defRPr>
            </a:lvl1pPr>
          </a:lstStyle>
          <a:p>
            <a:fld id="{294A09A9-5501-47C1-A89A-A340965A2BE2}" type="slidenum">
              <a:rPr lang="en-US" smtClean="0"/>
              <a:pPr/>
              <a:t>‹#›</a:t>
            </a:fld>
            <a:endParaRPr lang="en-US" dirty="0"/>
          </a:p>
        </p:txBody>
      </p:sp>
      <p:cxnSp>
        <p:nvCxnSpPr>
          <p:cNvPr id="8" name="Straight Connector 7">
            <a:extLst>
              <a:ext uri="{FF2B5EF4-FFF2-40B4-BE49-F238E27FC236}">
                <a16:creationId xmlns:a16="http://schemas.microsoft.com/office/drawing/2014/main" xmlns="" id="{59FE6242-19BA-2847-9959-30D6F0E27035}"/>
              </a:ext>
            </a:extLst>
          </p:cNvPr>
          <p:cNvCxnSpPr/>
          <p:nvPr userDrawn="1"/>
        </p:nvCxnSpPr>
        <p:spPr>
          <a:xfrm flipH="1">
            <a:off x="6333066"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xmlns="" id="{715A3155-E4BF-478C-8D90-C66F5EB27439}"/>
              </a:ext>
            </a:extLst>
          </p:cNvPr>
          <p:cNvSpPr>
            <a:spLocks noGrp="1"/>
          </p:cNvSpPr>
          <p:nvPr>
            <p:ph type="ctrTitle"/>
          </p:nvPr>
        </p:nvSpPr>
        <p:spPr>
          <a:xfrm>
            <a:off x="693683" y="879636"/>
            <a:ext cx="6192892" cy="1198179"/>
          </a:xfrm>
          <a:custGeom>
            <a:avLst/>
            <a:gdLst>
              <a:gd name="connsiteX0" fmla="*/ 0 w 6192892"/>
              <a:gd name="connsiteY0" fmla="*/ 0 h 1198179"/>
              <a:gd name="connsiteX1" fmla="*/ 6192892 w 6192892"/>
              <a:gd name="connsiteY1" fmla="*/ 0 h 1198179"/>
              <a:gd name="connsiteX2" fmla="*/ 5947075 w 6192892"/>
              <a:gd name="connsiteY2" fmla="*/ 1198179 h 1198179"/>
              <a:gd name="connsiteX3" fmla="*/ 0 w 6192892"/>
              <a:gd name="connsiteY3" fmla="*/ 1198179 h 1198179"/>
            </a:gdLst>
            <a:ahLst/>
            <a:cxnLst>
              <a:cxn ang="0">
                <a:pos x="connsiteX0" y="connsiteY0"/>
              </a:cxn>
              <a:cxn ang="0">
                <a:pos x="connsiteX1" y="connsiteY1"/>
              </a:cxn>
              <a:cxn ang="0">
                <a:pos x="connsiteX2" y="connsiteY2"/>
              </a:cxn>
              <a:cxn ang="0">
                <a:pos x="connsiteX3" y="connsiteY3"/>
              </a:cxn>
            </a:cxnLst>
            <a:rect l="l" t="t" r="r" b="b"/>
            <a:pathLst>
              <a:path w="6192892" h="1198179">
                <a:moveTo>
                  <a:pt x="0" y="0"/>
                </a:moveTo>
                <a:lnTo>
                  <a:pt x="6192892" y="0"/>
                </a:lnTo>
                <a:lnTo>
                  <a:pt x="5947075" y="1198179"/>
                </a:lnTo>
                <a:lnTo>
                  <a:pt x="0" y="1198179"/>
                </a:lnTo>
                <a:close/>
              </a:path>
            </a:pathLst>
          </a:custGeom>
          <a:solidFill>
            <a:schemeClr val="accent2"/>
          </a:solidFill>
        </p:spPr>
        <p:txBody>
          <a:bodyPr wrap="square" lIns="228600" anchor="ctr">
            <a:noAutofit/>
          </a:bodyPr>
          <a:lstStyle>
            <a:lvl1pPr algn="l">
              <a:lnSpc>
                <a:spcPct val="100000"/>
              </a:lnSpc>
              <a:defRPr sz="4000" cap="all" spc="300" baseline="0">
                <a:solidFill>
                  <a:schemeClr val="bg1"/>
                </a:solidFill>
                <a:latin typeface="Bahnschrift" panose="020B0502040204020203" pitchFamily="34" charset="0"/>
              </a:defRPr>
            </a:lvl1pPr>
          </a:lstStyle>
          <a:p>
            <a:r>
              <a:rPr lang="en-US" dirty="0"/>
              <a:t>Click to edit Master title style</a:t>
            </a:r>
          </a:p>
        </p:txBody>
      </p:sp>
      <p:sp>
        <p:nvSpPr>
          <p:cNvPr id="10" name="Subtitle 2">
            <a:extLst>
              <a:ext uri="{FF2B5EF4-FFF2-40B4-BE49-F238E27FC236}">
                <a16:creationId xmlns:a16="http://schemas.microsoft.com/office/drawing/2014/main" xmlns="" id="{EDF23CDC-9A9D-5247-AD71-0A10D94BDCBE}"/>
              </a:ext>
            </a:extLst>
          </p:cNvPr>
          <p:cNvSpPr>
            <a:spLocks noGrp="1"/>
          </p:cNvSpPr>
          <p:nvPr>
            <p:ph type="subTitle" idx="1"/>
          </p:nvPr>
        </p:nvSpPr>
        <p:spPr>
          <a:xfrm>
            <a:off x="916016" y="2551819"/>
            <a:ext cx="4413068" cy="3539265"/>
          </a:xfrm>
        </p:spPr>
        <p:txBody>
          <a:bodyPr>
            <a:normAutofit/>
          </a:bodyPr>
          <a:lstStyle>
            <a:lvl1pPr marL="342900" indent="-342900" algn="l">
              <a:lnSpc>
                <a:spcPct val="100000"/>
              </a:lnSpc>
              <a:buFont typeface="Arial" panose="020B0604020202020204" pitchFamily="34" charset="0"/>
              <a:buChar char="•"/>
              <a:defRPr sz="2000" spc="140" baseline="0">
                <a:solidFill>
                  <a:schemeClr val="tx2"/>
                </a:solidFill>
                <a:latin typeface="Tw Cen MT" panose="020B06020201040206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7" name="Picture Placeholder 26">
            <a:extLst>
              <a:ext uri="{FF2B5EF4-FFF2-40B4-BE49-F238E27FC236}">
                <a16:creationId xmlns:a16="http://schemas.microsoft.com/office/drawing/2014/main" xmlns="" id="{0DA38E85-9448-450D-A4ED-FFA79C7100D6}"/>
              </a:ext>
            </a:extLst>
          </p:cNvPr>
          <p:cNvSpPr>
            <a:spLocks noGrp="1"/>
          </p:cNvSpPr>
          <p:nvPr>
            <p:ph type="pic" sz="quarter" idx="14"/>
          </p:nvPr>
        </p:nvSpPr>
        <p:spPr>
          <a:xfrm>
            <a:off x="6461342" y="0"/>
            <a:ext cx="5730658" cy="6858000"/>
          </a:xfrm>
          <a:custGeom>
            <a:avLst/>
            <a:gdLst>
              <a:gd name="connsiteX0" fmla="*/ 1688746 w 5730658"/>
              <a:gd name="connsiteY0" fmla="*/ 0 h 6858000"/>
              <a:gd name="connsiteX1" fmla="*/ 5730658 w 5730658"/>
              <a:gd name="connsiteY1" fmla="*/ 0 h 6858000"/>
              <a:gd name="connsiteX2" fmla="*/ 5730658 w 5730658"/>
              <a:gd name="connsiteY2" fmla="*/ 6858000 h 6858000"/>
              <a:gd name="connsiteX3" fmla="*/ 31751 w 5730658"/>
              <a:gd name="connsiteY3" fmla="*/ 6858000 h 6858000"/>
              <a:gd name="connsiteX4" fmla="*/ 31751 w 5730658"/>
              <a:gd name="connsiteY4" fmla="*/ 6857688 h 6858000"/>
              <a:gd name="connsiteX5" fmla="*/ 0 w 5730658"/>
              <a:gd name="connsiteY5" fmla="*/ 6857932 h 6858000"/>
              <a:gd name="connsiteX6" fmla="*/ 31751 w 5730658"/>
              <a:gd name="connsiteY6" fmla="*/ 6729501 h 6858000"/>
              <a:gd name="connsiteX7" fmla="*/ 31751 w 5730658"/>
              <a:gd name="connsiteY7" fmla="*/ 6681788 h 6858000"/>
              <a:gd name="connsiteX8" fmla="*/ 43547 w 5730658"/>
              <a:gd name="connsiteY8" fmla="*/ 6681788 h 6858000"/>
              <a:gd name="connsiteX9" fmla="*/ 1688746 w 5730658"/>
              <a:gd name="connsiteY9" fmla="*/ 270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30658" h="6858000">
                <a:moveTo>
                  <a:pt x="1688746" y="0"/>
                </a:moveTo>
                <a:lnTo>
                  <a:pt x="5730658" y="0"/>
                </a:lnTo>
                <a:lnTo>
                  <a:pt x="5730658" y="6858000"/>
                </a:lnTo>
                <a:lnTo>
                  <a:pt x="31751" y="6858000"/>
                </a:lnTo>
                <a:lnTo>
                  <a:pt x="31751" y="6857688"/>
                </a:lnTo>
                <a:lnTo>
                  <a:pt x="0" y="6857932"/>
                </a:lnTo>
                <a:lnTo>
                  <a:pt x="31751" y="6729501"/>
                </a:lnTo>
                <a:lnTo>
                  <a:pt x="31751" y="6681788"/>
                </a:lnTo>
                <a:lnTo>
                  <a:pt x="43547" y="6681788"/>
                </a:lnTo>
                <a:lnTo>
                  <a:pt x="1688746" y="27053"/>
                </a:lnTo>
                <a:close/>
              </a:path>
            </a:pathLst>
          </a:custGeom>
        </p:spPr>
        <p:txBody>
          <a:bodyPr wrap="square" anchor="ctr">
            <a:noAutofit/>
          </a:bodyPr>
          <a:lstStyle>
            <a:lvl1pPr marL="0" indent="0" algn="ctr">
              <a:buNone/>
              <a:defRPr/>
            </a:lvl1pPr>
          </a:lstStyle>
          <a:p>
            <a:endParaRPr lang="en-US" dirty="0"/>
          </a:p>
        </p:txBody>
      </p:sp>
    </p:spTree>
    <p:extLst>
      <p:ext uri="{BB962C8B-B14F-4D97-AF65-F5344CB8AC3E}">
        <p14:creationId xmlns:p14="http://schemas.microsoft.com/office/powerpoint/2010/main" xmlns="" val="3010694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0F72571D-58D5-4367-9E7E-94A5A5D795B8}"/>
              </a:ext>
            </a:extLst>
          </p:cNvPr>
          <p:cNvSpPr/>
          <p:nvPr userDrawn="1"/>
        </p:nvSpPr>
        <p:spPr>
          <a:xfrm>
            <a:off x="693682" y="2286000"/>
            <a:ext cx="11498318" cy="3416300"/>
          </a:xfrm>
          <a:prstGeom prst="rect">
            <a:avLst/>
          </a:prstGeom>
          <a:gradFill flip="none" rotWithShape="1">
            <a:gsLst>
              <a:gs pos="0">
                <a:schemeClr val="accent2"/>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icture Placeholder 20">
            <a:extLst>
              <a:ext uri="{FF2B5EF4-FFF2-40B4-BE49-F238E27FC236}">
                <a16:creationId xmlns:a16="http://schemas.microsoft.com/office/drawing/2014/main" xmlns="" id="{ACD184E7-842E-4CDA-8022-CFE5CEA0DBE9}"/>
              </a:ext>
            </a:extLst>
          </p:cNvPr>
          <p:cNvSpPr>
            <a:spLocks noGrp="1"/>
          </p:cNvSpPr>
          <p:nvPr>
            <p:ph type="pic" sz="quarter" idx="16"/>
          </p:nvPr>
        </p:nvSpPr>
        <p:spPr>
          <a:xfrm>
            <a:off x="0" y="0"/>
            <a:ext cx="8534400" cy="6858000"/>
          </a:xfrm>
          <a:custGeom>
            <a:avLst/>
            <a:gdLst>
              <a:gd name="connsiteX0" fmla="*/ 0 w 8534400"/>
              <a:gd name="connsiteY0" fmla="*/ 0 h 6858000"/>
              <a:gd name="connsiteX1" fmla="*/ 6827520 w 8534400"/>
              <a:gd name="connsiteY1" fmla="*/ 0 h 6858000"/>
              <a:gd name="connsiteX2" fmla="*/ 7396480 w 8534400"/>
              <a:gd name="connsiteY2" fmla="*/ 2286000 h 6858000"/>
              <a:gd name="connsiteX3" fmla="*/ 693682 w 8534400"/>
              <a:gd name="connsiteY3" fmla="*/ 2286000 h 6858000"/>
              <a:gd name="connsiteX4" fmla="*/ 693682 w 8534400"/>
              <a:gd name="connsiteY4" fmla="*/ 5702300 h 6858000"/>
              <a:gd name="connsiteX5" fmla="*/ 8246759 w 8534400"/>
              <a:gd name="connsiteY5" fmla="*/ 5702300 h 6858000"/>
              <a:gd name="connsiteX6" fmla="*/ 8534400 w 8534400"/>
              <a:gd name="connsiteY6" fmla="*/ 6858000 h 6858000"/>
              <a:gd name="connsiteX7" fmla="*/ 0 w 85344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34400" h="6858000">
                <a:moveTo>
                  <a:pt x="0" y="0"/>
                </a:moveTo>
                <a:lnTo>
                  <a:pt x="6827520" y="0"/>
                </a:lnTo>
                <a:lnTo>
                  <a:pt x="7396480" y="2286000"/>
                </a:lnTo>
                <a:lnTo>
                  <a:pt x="693682" y="2286000"/>
                </a:lnTo>
                <a:lnTo>
                  <a:pt x="693682" y="5702300"/>
                </a:lnTo>
                <a:lnTo>
                  <a:pt x="8246759" y="5702300"/>
                </a:lnTo>
                <a:lnTo>
                  <a:pt x="8534400" y="6858000"/>
                </a:lnTo>
                <a:lnTo>
                  <a:pt x="0" y="6858000"/>
                </a:lnTo>
                <a:close/>
              </a:path>
            </a:pathLst>
          </a:custGeom>
        </p:spPr>
        <p:txBody>
          <a:bodyPr wrap="square">
            <a:noAutofit/>
          </a:bodyPr>
          <a:lstStyle/>
          <a:p>
            <a:endParaRPr lang="en-US" dirty="0"/>
          </a:p>
        </p:txBody>
      </p:sp>
      <p:sp>
        <p:nvSpPr>
          <p:cNvPr id="5" name="Date Placeholder 4">
            <a:extLst>
              <a:ext uri="{FF2B5EF4-FFF2-40B4-BE49-F238E27FC236}">
                <a16:creationId xmlns:a16="http://schemas.microsoft.com/office/drawing/2014/main" xmlns="" id="{09F4C3CA-7962-4B8E-8004-FBD88F0EFAF2}"/>
              </a:ext>
            </a:extLst>
          </p:cNvPr>
          <p:cNvSpPr>
            <a:spLocks noGrp="1"/>
          </p:cNvSpPr>
          <p:nvPr>
            <p:ph type="dt" sz="half" idx="10"/>
          </p:nvPr>
        </p:nvSpPr>
        <p:spPr/>
        <p:txBody>
          <a:bodyPr/>
          <a:lstStyle>
            <a:lvl1pPr>
              <a:defRPr sz="1000">
                <a:solidFill>
                  <a:schemeClr val="bg1"/>
                </a:solidFill>
              </a:defRPr>
            </a:lvl1pPr>
          </a:lstStyle>
          <a:p>
            <a:fld id="{9F078ECC-9F72-4C84-9F40-DBB817ADBDF0}" type="datetime1">
              <a:rPr lang="en-US" smtClean="0"/>
              <a:pPr/>
              <a:t>11/7/2024</a:t>
            </a:fld>
            <a:endParaRPr lang="en-US" dirty="0"/>
          </a:p>
        </p:txBody>
      </p:sp>
      <p:sp>
        <p:nvSpPr>
          <p:cNvPr id="6" name="Footer Placeholder 5">
            <a:extLst>
              <a:ext uri="{FF2B5EF4-FFF2-40B4-BE49-F238E27FC236}">
                <a16:creationId xmlns:a16="http://schemas.microsoft.com/office/drawing/2014/main" xmlns="" id="{BE7B5E76-E101-4994-92F5-1F540EB16AB0}"/>
              </a:ext>
            </a:extLst>
          </p:cNvPr>
          <p:cNvSpPr>
            <a:spLocks noGrp="1"/>
          </p:cNvSpPr>
          <p:nvPr>
            <p:ph type="ftr" sz="quarter" idx="11"/>
          </p:nvPr>
        </p:nvSpPr>
        <p:spPr/>
        <p:txBody>
          <a:bodyPr/>
          <a:lstStyle>
            <a:lvl1pPr>
              <a:defRPr sz="1000">
                <a:solidFill>
                  <a:schemeClr val="bg1"/>
                </a:solidFill>
              </a:defRPr>
            </a:lvl1pPr>
          </a:lstStyle>
          <a:p>
            <a:r>
              <a:rPr lang="en-US" dirty="0"/>
              <a:t>PRESENTATION TITLE</a:t>
            </a:r>
          </a:p>
        </p:txBody>
      </p:sp>
      <p:sp>
        <p:nvSpPr>
          <p:cNvPr id="7" name="Slide Number Placeholder 6">
            <a:extLst>
              <a:ext uri="{FF2B5EF4-FFF2-40B4-BE49-F238E27FC236}">
                <a16:creationId xmlns:a16="http://schemas.microsoft.com/office/drawing/2014/main" xmlns="" id="{E249F242-2699-411D-B3F7-3D6D480E4955}"/>
              </a:ext>
            </a:extLst>
          </p:cNvPr>
          <p:cNvSpPr>
            <a:spLocks noGrp="1"/>
          </p:cNvSpPr>
          <p:nvPr>
            <p:ph type="sldNum" sz="quarter" idx="12"/>
          </p:nvPr>
        </p:nvSpPr>
        <p:spPr/>
        <p:txBody>
          <a:bodyPr/>
          <a:lstStyle>
            <a:lvl1pPr>
              <a:defRPr sz="1000"/>
            </a:lvl1pPr>
          </a:lstStyle>
          <a:p>
            <a:fld id="{294A09A9-5501-47C1-A89A-A340965A2BE2}" type="slidenum">
              <a:rPr lang="en-US" smtClean="0"/>
              <a:pPr/>
              <a:t>‹#›</a:t>
            </a:fld>
            <a:endParaRPr lang="en-US" dirty="0"/>
          </a:p>
        </p:txBody>
      </p:sp>
      <p:sp>
        <p:nvSpPr>
          <p:cNvPr id="3" name="Text Placeholder 2">
            <a:extLst>
              <a:ext uri="{FF2B5EF4-FFF2-40B4-BE49-F238E27FC236}">
                <a16:creationId xmlns:a16="http://schemas.microsoft.com/office/drawing/2014/main" xmlns="" id="{6CC650A3-C37B-8949-AAFB-1CA610A432AE}"/>
              </a:ext>
            </a:extLst>
          </p:cNvPr>
          <p:cNvSpPr>
            <a:spLocks noGrp="1"/>
          </p:cNvSpPr>
          <p:nvPr>
            <p:ph type="body" sz="quarter" idx="13"/>
          </p:nvPr>
        </p:nvSpPr>
        <p:spPr>
          <a:xfrm>
            <a:off x="4661069" y="2654299"/>
            <a:ext cx="3165475" cy="2705101"/>
          </a:xfrm>
        </p:spPr>
        <p:txBody>
          <a:bodyPr>
            <a:normAutofit/>
          </a:bodyPr>
          <a:lstStyle>
            <a:lvl1pPr marL="0" indent="0">
              <a:lnSpc>
                <a:spcPct val="100000"/>
              </a:lnSpc>
              <a:spcBef>
                <a:spcPts val="1000"/>
              </a:spcBef>
              <a:buNone/>
              <a:defRPr sz="2000" cap="all" spc="140" baseline="0">
                <a:solidFill>
                  <a:schemeClr val="bg1"/>
                </a:solidFill>
                <a:latin typeface="Tw Cen MT" panose="020B0602020104020603" pitchFamily="34" charset="77"/>
              </a:defRPr>
            </a:lvl1pPr>
            <a:lvl2pPr marL="0" indent="0">
              <a:lnSpc>
                <a:spcPct val="90000"/>
              </a:lnSpc>
              <a:spcBef>
                <a:spcPts val="1000"/>
              </a:spcBef>
              <a:buNone/>
              <a:defRPr sz="1800" spc="140" baseline="0">
                <a:solidFill>
                  <a:schemeClr val="bg1"/>
                </a:solidFill>
                <a:latin typeface="Tw Cen MT" panose="020B0602020104020603" pitchFamily="34" charset="77"/>
              </a:defRPr>
            </a:lvl2pPr>
            <a:lvl3pPr marL="914400" indent="0">
              <a:lnSpc>
                <a:spcPct val="100000"/>
              </a:lnSpc>
              <a:spcBef>
                <a:spcPts val="1000"/>
              </a:spcBef>
              <a:buNone/>
              <a:defRPr sz="1800" spc="140" baseline="0">
                <a:solidFill>
                  <a:schemeClr val="bg1"/>
                </a:solidFill>
                <a:latin typeface="Tw Cen MT" panose="020B0602020104020603" pitchFamily="34" charset="77"/>
              </a:defRPr>
            </a:lvl3pPr>
            <a:lvl4pPr marL="1371600" indent="0">
              <a:lnSpc>
                <a:spcPct val="100000"/>
              </a:lnSpc>
              <a:spcBef>
                <a:spcPts val="1000"/>
              </a:spcBef>
              <a:buNone/>
              <a:defRPr sz="1800" spc="140" baseline="0">
                <a:solidFill>
                  <a:schemeClr val="bg1"/>
                </a:solidFill>
                <a:latin typeface="Tw Cen MT" panose="020B0602020104020603" pitchFamily="34" charset="77"/>
              </a:defRPr>
            </a:lvl4pPr>
            <a:lvl5pPr marL="1828800" indent="0">
              <a:lnSpc>
                <a:spcPct val="100000"/>
              </a:lnSpc>
              <a:spcBef>
                <a:spcPts val="1000"/>
              </a:spcBef>
              <a:buNone/>
              <a:defRPr sz="1800" spc="140" baseline="0">
                <a:solidFill>
                  <a:schemeClr val="bg1"/>
                </a:solidFill>
                <a:latin typeface="Tw Cen MT" panose="020B0602020104020603" pitchFamily="34" charset="77"/>
              </a:defRPr>
            </a:lvl5pPr>
          </a:lstStyle>
          <a:p>
            <a:pPr lvl="0"/>
            <a:r>
              <a:rPr lang="en-US" dirty="0"/>
              <a:t>Click to edit Master text styles</a:t>
            </a:r>
          </a:p>
          <a:p>
            <a:pPr lvl="1"/>
            <a:r>
              <a:rPr lang="en-US" dirty="0"/>
              <a:t>Second level</a:t>
            </a:r>
          </a:p>
        </p:txBody>
      </p:sp>
      <p:sp>
        <p:nvSpPr>
          <p:cNvPr id="14" name="Text Placeholder 2">
            <a:extLst>
              <a:ext uri="{FF2B5EF4-FFF2-40B4-BE49-F238E27FC236}">
                <a16:creationId xmlns:a16="http://schemas.microsoft.com/office/drawing/2014/main" xmlns="" id="{6823CE96-7B45-0E4E-8DD2-AAE6F7DB97C9}"/>
              </a:ext>
            </a:extLst>
          </p:cNvPr>
          <p:cNvSpPr>
            <a:spLocks noGrp="1"/>
          </p:cNvSpPr>
          <p:nvPr>
            <p:ph type="body" sz="quarter" idx="14"/>
          </p:nvPr>
        </p:nvSpPr>
        <p:spPr>
          <a:xfrm>
            <a:off x="8115132" y="2654299"/>
            <a:ext cx="3165475" cy="2705101"/>
          </a:xfrm>
        </p:spPr>
        <p:txBody>
          <a:bodyPr>
            <a:normAutofit/>
          </a:bodyPr>
          <a:lstStyle>
            <a:lvl1pPr marL="0" indent="0">
              <a:lnSpc>
                <a:spcPct val="100000"/>
              </a:lnSpc>
              <a:spcBef>
                <a:spcPts val="1000"/>
              </a:spcBef>
              <a:buNone/>
              <a:defRPr sz="2000" cap="all" spc="140" baseline="0">
                <a:solidFill>
                  <a:schemeClr val="bg1"/>
                </a:solidFill>
                <a:latin typeface="Tw Cen MT" panose="020B0602020104020603" pitchFamily="34" charset="77"/>
              </a:defRPr>
            </a:lvl1pPr>
            <a:lvl2pPr marL="0" indent="0">
              <a:lnSpc>
                <a:spcPct val="90000"/>
              </a:lnSpc>
              <a:spcBef>
                <a:spcPts val="1000"/>
              </a:spcBef>
              <a:buNone/>
              <a:defRPr sz="1800" spc="140" baseline="0">
                <a:solidFill>
                  <a:schemeClr val="bg1"/>
                </a:solidFill>
                <a:latin typeface="Tw Cen MT" panose="020B0602020104020603" pitchFamily="34" charset="77"/>
              </a:defRPr>
            </a:lvl2pPr>
            <a:lvl3pPr marL="914400" indent="0">
              <a:lnSpc>
                <a:spcPct val="100000"/>
              </a:lnSpc>
              <a:spcBef>
                <a:spcPts val="1000"/>
              </a:spcBef>
              <a:buNone/>
              <a:defRPr sz="1800" spc="140" baseline="0">
                <a:solidFill>
                  <a:schemeClr val="bg1"/>
                </a:solidFill>
                <a:latin typeface="Tw Cen MT" panose="020B0602020104020603" pitchFamily="34" charset="77"/>
              </a:defRPr>
            </a:lvl3pPr>
            <a:lvl4pPr marL="1371600" indent="0">
              <a:lnSpc>
                <a:spcPct val="100000"/>
              </a:lnSpc>
              <a:spcBef>
                <a:spcPts val="1000"/>
              </a:spcBef>
              <a:buNone/>
              <a:defRPr sz="1800" spc="140" baseline="0">
                <a:solidFill>
                  <a:schemeClr val="bg1"/>
                </a:solidFill>
                <a:latin typeface="Tw Cen MT" panose="020B0602020104020603" pitchFamily="34" charset="77"/>
              </a:defRPr>
            </a:lvl4pPr>
            <a:lvl5pPr marL="1828800" indent="0">
              <a:lnSpc>
                <a:spcPct val="100000"/>
              </a:lnSpc>
              <a:spcBef>
                <a:spcPts val="1000"/>
              </a:spcBef>
              <a:buNone/>
              <a:defRPr sz="1800" spc="140" baseline="0">
                <a:solidFill>
                  <a:schemeClr val="bg1"/>
                </a:solidFill>
                <a:latin typeface="Tw Cen MT" panose="020B0602020104020603" pitchFamily="34" charset="77"/>
              </a:defRPr>
            </a:lvl5pPr>
          </a:lstStyle>
          <a:p>
            <a:pPr lvl="0"/>
            <a:r>
              <a:rPr lang="en-US" dirty="0"/>
              <a:t>Click to edit Master text styles</a:t>
            </a:r>
          </a:p>
          <a:p>
            <a:pPr lvl="1"/>
            <a:r>
              <a:rPr lang="en-US" dirty="0"/>
              <a:t>Second level</a:t>
            </a:r>
          </a:p>
        </p:txBody>
      </p:sp>
      <p:sp>
        <p:nvSpPr>
          <p:cNvPr id="15" name="Text Placeholder 2">
            <a:extLst>
              <a:ext uri="{FF2B5EF4-FFF2-40B4-BE49-F238E27FC236}">
                <a16:creationId xmlns:a16="http://schemas.microsoft.com/office/drawing/2014/main" xmlns="" id="{7F451F20-9248-594B-8CD5-3442A64513D8}"/>
              </a:ext>
            </a:extLst>
          </p:cNvPr>
          <p:cNvSpPr>
            <a:spLocks noGrp="1"/>
          </p:cNvSpPr>
          <p:nvPr>
            <p:ph type="body" sz="quarter" idx="15"/>
          </p:nvPr>
        </p:nvSpPr>
        <p:spPr>
          <a:xfrm>
            <a:off x="1219032" y="2654299"/>
            <a:ext cx="3165475" cy="2705101"/>
          </a:xfrm>
        </p:spPr>
        <p:txBody>
          <a:bodyPr>
            <a:normAutofit/>
          </a:bodyPr>
          <a:lstStyle>
            <a:lvl1pPr marL="0" indent="0">
              <a:lnSpc>
                <a:spcPct val="100000"/>
              </a:lnSpc>
              <a:spcBef>
                <a:spcPts val="1000"/>
              </a:spcBef>
              <a:buNone/>
              <a:defRPr sz="2000" cap="all" spc="140" baseline="0">
                <a:solidFill>
                  <a:schemeClr val="bg1"/>
                </a:solidFill>
                <a:latin typeface="Tw Cen MT" panose="020B0602020104020603" pitchFamily="34" charset="77"/>
              </a:defRPr>
            </a:lvl1pPr>
            <a:lvl2pPr marL="0" indent="0">
              <a:lnSpc>
                <a:spcPct val="90000"/>
              </a:lnSpc>
              <a:spcBef>
                <a:spcPts val="1000"/>
              </a:spcBef>
              <a:buNone/>
              <a:defRPr sz="1800" spc="140" baseline="0">
                <a:solidFill>
                  <a:schemeClr val="bg1"/>
                </a:solidFill>
                <a:latin typeface="Tw Cen MT" panose="020B0602020104020603" pitchFamily="34" charset="77"/>
              </a:defRPr>
            </a:lvl2pPr>
            <a:lvl3pPr marL="914400" indent="0">
              <a:lnSpc>
                <a:spcPct val="100000"/>
              </a:lnSpc>
              <a:spcBef>
                <a:spcPts val="1000"/>
              </a:spcBef>
              <a:buNone/>
              <a:defRPr sz="1800" spc="140" baseline="0">
                <a:solidFill>
                  <a:schemeClr val="bg1"/>
                </a:solidFill>
                <a:latin typeface="Tw Cen MT" panose="020B0602020104020603" pitchFamily="34" charset="77"/>
              </a:defRPr>
            </a:lvl3pPr>
            <a:lvl4pPr marL="1371600" indent="0">
              <a:lnSpc>
                <a:spcPct val="100000"/>
              </a:lnSpc>
              <a:spcBef>
                <a:spcPts val="1000"/>
              </a:spcBef>
              <a:buNone/>
              <a:defRPr sz="1800" spc="140" baseline="0">
                <a:solidFill>
                  <a:schemeClr val="bg1"/>
                </a:solidFill>
                <a:latin typeface="Tw Cen MT" panose="020B0602020104020603" pitchFamily="34" charset="77"/>
              </a:defRPr>
            </a:lvl4pPr>
            <a:lvl5pPr marL="1828800" indent="0">
              <a:lnSpc>
                <a:spcPct val="100000"/>
              </a:lnSpc>
              <a:spcBef>
                <a:spcPts val="1000"/>
              </a:spcBef>
              <a:buNone/>
              <a:defRPr sz="1800" spc="140" baseline="0">
                <a:solidFill>
                  <a:schemeClr val="bg1"/>
                </a:solidFill>
                <a:latin typeface="Tw Cen MT" panose="020B0602020104020603" pitchFamily="34" charset="77"/>
              </a:defRPr>
            </a:lvl5pPr>
          </a:lstStyle>
          <a:p>
            <a:pPr lvl="0"/>
            <a:r>
              <a:rPr lang="en-US" dirty="0"/>
              <a:t>Click to edit Master text styles</a:t>
            </a:r>
          </a:p>
          <a:p>
            <a:pPr lvl="1"/>
            <a:r>
              <a:rPr lang="en-US" dirty="0"/>
              <a:t>Second level</a:t>
            </a:r>
          </a:p>
        </p:txBody>
      </p:sp>
      <p:cxnSp>
        <p:nvCxnSpPr>
          <p:cNvPr id="18" name="Straight Connector 17">
            <a:extLst>
              <a:ext uri="{FF2B5EF4-FFF2-40B4-BE49-F238E27FC236}">
                <a16:creationId xmlns:a16="http://schemas.microsoft.com/office/drawing/2014/main" xmlns="" id="{92008AA3-BEDF-CE40-9D94-F5875454E799}"/>
              </a:ext>
            </a:extLst>
          </p:cNvPr>
          <p:cNvCxnSpPr>
            <a:cxnSpLocks/>
          </p:cNvCxnSpPr>
          <p:nvPr userDrawn="1"/>
        </p:nvCxnSpPr>
        <p:spPr>
          <a:xfrm>
            <a:off x="7108236"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20" name="Title 19">
            <a:extLst>
              <a:ext uri="{FF2B5EF4-FFF2-40B4-BE49-F238E27FC236}">
                <a16:creationId xmlns:a16="http://schemas.microsoft.com/office/drawing/2014/main" xmlns="" id="{028065BE-52F2-4F89-82A3-E5DA80527B9C}"/>
              </a:ext>
            </a:extLst>
          </p:cNvPr>
          <p:cNvSpPr>
            <a:spLocks noGrp="1"/>
          </p:cNvSpPr>
          <p:nvPr>
            <p:ph type="ctrTitle"/>
          </p:nvPr>
        </p:nvSpPr>
        <p:spPr>
          <a:xfrm>
            <a:off x="693684" y="879636"/>
            <a:ext cx="6294727" cy="1206888"/>
          </a:xfrm>
          <a:custGeom>
            <a:avLst/>
            <a:gdLst>
              <a:gd name="connsiteX0" fmla="*/ 5986630 w 6294727"/>
              <a:gd name="connsiteY0" fmla="*/ 0 h 1206888"/>
              <a:gd name="connsiteX1" fmla="*/ 6294727 w 6294727"/>
              <a:gd name="connsiteY1" fmla="*/ 1206888 h 1206888"/>
              <a:gd name="connsiteX2" fmla="*/ 0 w 6294727"/>
              <a:gd name="connsiteY2" fmla="*/ 1206888 h 1206888"/>
              <a:gd name="connsiteX3" fmla="*/ 0 w 6294727"/>
              <a:gd name="connsiteY3" fmla="*/ 8709 h 1206888"/>
            </a:gdLst>
            <a:ahLst/>
            <a:cxnLst>
              <a:cxn ang="0">
                <a:pos x="connsiteX0" y="connsiteY0"/>
              </a:cxn>
              <a:cxn ang="0">
                <a:pos x="connsiteX1" y="connsiteY1"/>
              </a:cxn>
              <a:cxn ang="0">
                <a:pos x="connsiteX2" y="connsiteY2"/>
              </a:cxn>
              <a:cxn ang="0">
                <a:pos x="connsiteX3" y="connsiteY3"/>
              </a:cxn>
            </a:cxnLst>
            <a:rect l="l" t="t" r="r" b="b"/>
            <a:pathLst>
              <a:path w="6294727" h="1206888">
                <a:moveTo>
                  <a:pt x="5986630" y="0"/>
                </a:moveTo>
                <a:lnTo>
                  <a:pt x="6294727" y="1206888"/>
                </a:lnTo>
                <a:lnTo>
                  <a:pt x="0" y="1206888"/>
                </a:lnTo>
                <a:lnTo>
                  <a:pt x="0" y="8709"/>
                </a:lnTo>
                <a:close/>
              </a:path>
            </a:pathLst>
          </a:custGeom>
          <a:solidFill>
            <a:schemeClr val="accent2"/>
          </a:solidFill>
        </p:spPr>
        <p:txBody>
          <a:bodyPr wrap="square" anchor="ctr">
            <a:noAutofit/>
          </a:bodyPr>
          <a:lstStyle>
            <a:lvl1pPr algn="l">
              <a:defRPr sz="4000" cap="all" spc="300" baseline="0">
                <a:solidFill>
                  <a:schemeClr val="bg1"/>
                </a:solidFill>
                <a:latin typeface="Bahnschrift" panose="020B0502040204020203" pitchFamily="34" charset="0"/>
              </a:defRPr>
            </a:lvl1pPr>
          </a:lstStyle>
          <a:p>
            <a:r>
              <a:rPr lang="en-US" dirty="0"/>
              <a:t>Click to edit Master title style</a:t>
            </a:r>
          </a:p>
        </p:txBody>
      </p:sp>
    </p:spTree>
    <p:extLst>
      <p:ext uri="{BB962C8B-B14F-4D97-AF65-F5344CB8AC3E}">
        <p14:creationId xmlns:p14="http://schemas.microsoft.com/office/powerpoint/2010/main" xmlns="" val="1831027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07.11.2024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07.11.2024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xmlns="" id="{AA6943C0-A7A3-4C4C-BEB2-9176DE863005}"/>
              </a:ext>
            </a:extLst>
          </p:cNvPr>
          <p:cNvSpPr>
            <a:spLocks noGrp="1"/>
          </p:cNvSpPr>
          <p:nvPr>
            <p:ph type="pic" sz="quarter" idx="13"/>
          </p:nvPr>
        </p:nvSpPr>
        <p:spPr>
          <a:xfrm>
            <a:off x="3681047" y="0"/>
            <a:ext cx="8510952" cy="6858000"/>
          </a:xfrm>
          <a:custGeom>
            <a:avLst/>
            <a:gdLst>
              <a:gd name="connsiteX0" fmla="*/ 1706880 w 8510952"/>
              <a:gd name="connsiteY0" fmla="*/ 0 h 6858000"/>
              <a:gd name="connsiteX1" fmla="*/ 8510952 w 8510952"/>
              <a:gd name="connsiteY1" fmla="*/ 0 h 6858000"/>
              <a:gd name="connsiteX2" fmla="*/ 8510952 w 8510952"/>
              <a:gd name="connsiteY2" fmla="*/ 6858000 h 6858000"/>
              <a:gd name="connsiteX3" fmla="*/ 0 w 85109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510952" h="6858000">
                <a:moveTo>
                  <a:pt x="1706880" y="0"/>
                </a:moveTo>
                <a:lnTo>
                  <a:pt x="8510952" y="0"/>
                </a:lnTo>
                <a:lnTo>
                  <a:pt x="8510952" y="6858000"/>
                </a:lnTo>
                <a:lnTo>
                  <a:pt x="0" y="6858000"/>
                </a:lnTo>
                <a:close/>
              </a:path>
            </a:pathLst>
          </a:custGeom>
        </p:spPr>
        <p:txBody>
          <a:bodyPr wrap="square" anchor="ctr">
            <a:noAutofit/>
          </a:bodyPr>
          <a:lstStyle>
            <a:lvl1pPr marL="0" indent="0" algn="ctr">
              <a:buNone/>
              <a:defRPr/>
            </a:lvl1pPr>
          </a:lstStyle>
          <a:p>
            <a:endParaRPr lang="en-US" dirty="0"/>
          </a:p>
        </p:txBody>
      </p:sp>
      <p:cxnSp>
        <p:nvCxnSpPr>
          <p:cNvPr id="4" name="Straight Connector 3">
            <a:extLst>
              <a:ext uri="{FF2B5EF4-FFF2-40B4-BE49-F238E27FC236}">
                <a16:creationId xmlns:a16="http://schemas.microsoft.com/office/drawing/2014/main" xmlns="" id="{104F3C93-C085-8A47-9A2A-6AD3F3D69F4E}"/>
              </a:ext>
            </a:extLst>
          </p:cNvPr>
          <p:cNvCxnSpPr/>
          <p:nvPr userDrawn="1"/>
        </p:nvCxnSpPr>
        <p:spPr>
          <a:xfrm flipH="1">
            <a:off x="3510116"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xmlns="" id="{941283B3-F5BE-4FDF-829D-D1BE17F71653}"/>
              </a:ext>
            </a:extLst>
          </p:cNvPr>
          <p:cNvSpPr>
            <a:spLocks noGrp="1"/>
          </p:cNvSpPr>
          <p:nvPr>
            <p:ph type="ctrTitle"/>
          </p:nvPr>
        </p:nvSpPr>
        <p:spPr>
          <a:xfrm>
            <a:off x="693683" y="879635"/>
            <a:ext cx="6192892" cy="1198179"/>
          </a:xfrm>
          <a:custGeom>
            <a:avLst/>
            <a:gdLst>
              <a:gd name="connsiteX0" fmla="*/ 0 w 6192892"/>
              <a:gd name="connsiteY0" fmla="*/ 0 h 1198179"/>
              <a:gd name="connsiteX1" fmla="*/ 6192892 w 6192892"/>
              <a:gd name="connsiteY1" fmla="*/ 0 h 1198179"/>
              <a:gd name="connsiteX2" fmla="*/ 5947075 w 6192892"/>
              <a:gd name="connsiteY2" fmla="*/ 1198179 h 1198179"/>
              <a:gd name="connsiteX3" fmla="*/ 0 w 6192892"/>
              <a:gd name="connsiteY3" fmla="*/ 1198179 h 1198179"/>
            </a:gdLst>
            <a:ahLst/>
            <a:cxnLst>
              <a:cxn ang="0">
                <a:pos x="connsiteX0" y="connsiteY0"/>
              </a:cxn>
              <a:cxn ang="0">
                <a:pos x="connsiteX1" y="connsiteY1"/>
              </a:cxn>
              <a:cxn ang="0">
                <a:pos x="connsiteX2" y="connsiteY2"/>
              </a:cxn>
              <a:cxn ang="0">
                <a:pos x="connsiteX3" y="connsiteY3"/>
              </a:cxn>
            </a:cxnLst>
            <a:rect l="l" t="t" r="r" b="b"/>
            <a:pathLst>
              <a:path w="6192892" h="1198179">
                <a:moveTo>
                  <a:pt x="0" y="0"/>
                </a:moveTo>
                <a:lnTo>
                  <a:pt x="6192892" y="0"/>
                </a:lnTo>
                <a:lnTo>
                  <a:pt x="5947075" y="1198179"/>
                </a:lnTo>
                <a:lnTo>
                  <a:pt x="0" y="1198179"/>
                </a:lnTo>
                <a:close/>
              </a:path>
            </a:pathLst>
          </a:custGeom>
          <a:solidFill>
            <a:schemeClr val="accent2"/>
          </a:solidFill>
        </p:spPr>
        <p:txBody>
          <a:bodyPr wrap="square" lIns="320040" anchor="ctr">
            <a:noAutofit/>
          </a:bodyPr>
          <a:lstStyle>
            <a:lvl1pPr algn="l">
              <a:defRPr sz="4000" cap="all" spc="300" baseline="0">
                <a:solidFill>
                  <a:schemeClr val="bg1"/>
                </a:solidFill>
                <a:latin typeface="Bahnschrift" panose="020B0502040204020203" pitchFamily="34" charset="0"/>
              </a:defRPr>
            </a:lvl1pPr>
          </a:lstStyle>
          <a:p>
            <a:r>
              <a:rPr lang="en-US" dirty="0"/>
              <a:t>Click to edit Master title style</a:t>
            </a:r>
          </a:p>
        </p:txBody>
      </p:sp>
      <p:sp>
        <p:nvSpPr>
          <p:cNvPr id="6" name="Subtitle 2">
            <a:extLst>
              <a:ext uri="{FF2B5EF4-FFF2-40B4-BE49-F238E27FC236}">
                <a16:creationId xmlns:a16="http://schemas.microsoft.com/office/drawing/2014/main" xmlns="" id="{B641A16B-3688-D842-92F4-5D2C2811539F}"/>
              </a:ext>
            </a:extLst>
          </p:cNvPr>
          <p:cNvSpPr>
            <a:spLocks noGrp="1"/>
          </p:cNvSpPr>
          <p:nvPr>
            <p:ph type="subTitle" idx="1"/>
          </p:nvPr>
        </p:nvSpPr>
        <p:spPr>
          <a:xfrm>
            <a:off x="916016" y="2551819"/>
            <a:ext cx="2952599" cy="3539265"/>
          </a:xfrm>
        </p:spPr>
        <p:txBody>
          <a:bodyPr>
            <a:normAutofit/>
          </a:bodyPr>
          <a:lstStyle>
            <a:lvl1pPr marL="0" indent="0" algn="l">
              <a:lnSpc>
                <a:spcPct val="100000"/>
              </a:lnSpc>
              <a:buNone/>
              <a:defRPr sz="2000" spc="140" baseline="0">
                <a:solidFill>
                  <a:schemeClr val="tx2"/>
                </a:solidFill>
                <a:latin typeface="Tw Cen MT" panose="020B06020201040206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Date Placeholder 3">
            <a:extLst>
              <a:ext uri="{FF2B5EF4-FFF2-40B4-BE49-F238E27FC236}">
                <a16:creationId xmlns:a16="http://schemas.microsoft.com/office/drawing/2014/main" xmlns="" id="{A19933E8-EEFC-754B-93AE-557EFF8A79B0}"/>
              </a:ext>
            </a:extLst>
          </p:cNvPr>
          <p:cNvSpPr>
            <a:spLocks noGrp="1"/>
          </p:cNvSpPr>
          <p:nvPr>
            <p:ph type="dt" sz="half" idx="10"/>
          </p:nvPr>
        </p:nvSpPr>
        <p:spPr>
          <a:xfrm>
            <a:off x="381000" y="6356350"/>
            <a:ext cx="1730829" cy="365125"/>
          </a:xfrm>
        </p:spPr>
        <p:txBody>
          <a:bodyPr/>
          <a:lstStyle>
            <a:lvl1pPr>
              <a:defRPr sz="1000"/>
            </a:lvl1pPr>
          </a:lstStyle>
          <a:p>
            <a:fld id="{BECDB002-086C-4FC2-9108-C394C3B829E3}" type="datetime1">
              <a:rPr lang="en-US" smtClean="0"/>
              <a:pPr/>
              <a:t>11/7/2024</a:t>
            </a:fld>
            <a:endParaRPr lang="en-US" dirty="0"/>
          </a:p>
        </p:txBody>
      </p:sp>
      <p:sp>
        <p:nvSpPr>
          <p:cNvPr id="8" name="Footer Placeholder 4">
            <a:extLst>
              <a:ext uri="{FF2B5EF4-FFF2-40B4-BE49-F238E27FC236}">
                <a16:creationId xmlns:a16="http://schemas.microsoft.com/office/drawing/2014/main" xmlns="" id="{F21EDEC1-EB5D-6C48-A2AB-048088167CCD}"/>
              </a:ext>
            </a:extLst>
          </p:cNvPr>
          <p:cNvSpPr>
            <a:spLocks noGrp="1"/>
          </p:cNvSpPr>
          <p:nvPr>
            <p:ph type="ftr" sz="quarter" idx="11"/>
          </p:nvPr>
        </p:nvSpPr>
        <p:spPr>
          <a:xfrm>
            <a:off x="4038600" y="6356350"/>
            <a:ext cx="4114800" cy="365125"/>
          </a:xfrm>
        </p:spPr>
        <p:txBody>
          <a:bodyPr/>
          <a:lstStyle>
            <a:lvl1pPr>
              <a:defRPr sz="1000">
                <a:solidFill>
                  <a:schemeClr val="bg1"/>
                </a:solidFill>
              </a:defRPr>
            </a:lvl1pPr>
          </a:lstStyle>
          <a:p>
            <a:r>
              <a:rPr lang="en-US" dirty="0"/>
              <a:t>PRESENTATION TITLE</a:t>
            </a:r>
          </a:p>
        </p:txBody>
      </p:sp>
      <p:sp>
        <p:nvSpPr>
          <p:cNvPr id="9" name="Slide Number Placeholder 5">
            <a:extLst>
              <a:ext uri="{FF2B5EF4-FFF2-40B4-BE49-F238E27FC236}">
                <a16:creationId xmlns:a16="http://schemas.microsoft.com/office/drawing/2014/main" xmlns="" id="{E33BD7B8-5805-4D48-B17D-88E5EE750600}"/>
              </a:ext>
            </a:extLst>
          </p:cNvPr>
          <p:cNvSpPr>
            <a:spLocks noGrp="1"/>
          </p:cNvSpPr>
          <p:nvPr>
            <p:ph type="sldNum" sz="quarter" idx="12"/>
          </p:nvPr>
        </p:nvSpPr>
        <p:spPr>
          <a:xfrm>
            <a:off x="10271342" y="6356350"/>
            <a:ext cx="1539658" cy="365125"/>
          </a:xfrm>
        </p:spPr>
        <p:txBody>
          <a:bodyPr/>
          <a:lstStyle>
            <a:lvl1pPr>
              <a:defRPr sz="1000">
                <a:solidFill>
                  <a:schemeClr val="bg1"/>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xmlns="" val="2782271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xmlns="" id="{FD6AC9F3-6F32-409B-A3B1-EEF36BA06678}"/>
              </a:ext>
            </a:extLst>
          </p:cNvPr>
          <p:cNvSpPr>
            <a:spLocks noGrp="1"/>
          </p:cNvSpPr>
          <p:nvPr>
            <p:ph type="pic" sz="quarter" idx="13"/>
          </p:nvPr>
        </p:nvSpPr>
        <p:spPr>
          <a:xfrm>
            <a:off x="0" y="0"/>
            <a:ext cx="8534400" cy="6858000"/>
          </a:xfrm>
          <a:custGeom>
            <a:avLst/>
            <a:gdLst>
              <a:gd name="connsiteX0" fmla="*/ 0 w 8534400"/>
              <a:gd name="connsiteY0" fmla="*/ 0 h 6858000"/>
              <a:gd name="connsiteX1" fmla="*/ 6827520 w 8534400"/>
              <a:gd name="connsiteY1" fmla="*/ 0 h 6858000"/>
              <a:gd name="connsiteX2" fmla="*/ 7070048 w 8534400"/>
              <a:gd name="connsiteY2" fmla="*/ 974442 h 6858000"/>
              <a:gd name="connsiteX3" fmla="*/ 5680814 w 8534400"/>
              <a:gd name="connsiteY3" fmla="*/ 974442 h 6858000"/>
              <a:gd name="connsiteX4" fmla="*/ 5680814 w 8534400"/>
              <a:gd name="connsiteY4" fmla="*/ 5758652 h 6858000"/>
              <a:gd name="connsiteX5" fmla="*/ 8260785 w 8534400"/>
              <a:gd name="connsiteY5" fmla="*/ 5758652 h 6858000"/>
              <a:gd name="connsiteX6" fmla="*/ 8534400 w 8534400"/>
              <a:gd name="connsiteY6" fmla="*/ 6858000 h 6858000"/>
              <a:gd name="connsiteX7" fmla="*/ 0 w 85344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34400" h="6858000">
                <a:moveTo>
                  <a:pt x="0" y="0"/>
                </a:moveTo>
                <a:lnTo>
                  <a:pt x="6827520" y="0"/>
                </a:lnTo>
                <a:lnTo>
                  <a:pt x="7070048" y="974442"/>
                </a:lnTo>
                <a:lnTo>
                  <a:pt x="5680814" y="974442"/>
                </a:lnTo>
                <a:lnTo>
                  <a:pt x="5680814" y="5758652"/>
                </a:lnTo>
                <a:lnTo>
                  <a:pt x="8260785" y="5758652"/>
                </a:lnTo>
                <a:lnTo>
                  <a:pt x="8534400" y="6858000"/>
                </a:lnTo>
                <a:lnTo>
                  <a:pt x="0" y="6858000"/>
                </a:lnTo>
                <a:close/>
              </a:path>
            </a:pathLst>
          </a:custGeom>
        </p:spPr>
        <p:txBody>
          <a:bodyPr wrap="square" anchor="ctr">
            <a:noAutofit/>
          </a:bodyPr>
          <a:lstStyle>
            <a:lvl1pPr marL="0" indent="0" algn="ctr">
              <a:buNone/>
              <a:defRPr/>
            </a:lvl1pPr>
          </a:lstStyle>
          <a:p>
            <a:endParaRPr lang="en-US" dirty="0"/>
          </a:p>
        </p:txBody>
      </p:sp>
      <p:sp>
        <p:nvSpPr>
          <p:cNvPr id="20" name="Rectangle 19">
            <a:extLst>
              <a:ext uri="{FF2B5EF4-FFF2-40B4-BE49-F238E27FC236}">
                <a16:creationId xmlns:a16="http://schemas.microsoft.com/office/drawing/2014/main" xmlns="" id="{E26FF020-BB93-4C6C-B3ED-8326D424097A}"/>
              </a:ext>
            </a:extLst>
          </p:cNvPr>
          <p:cNvSpPr/>
          <p:nvPr userDrawn="1"/>
        </p:nvSpPr>
        <p:spPr>
          <a:xfrm>
            <a:off x="5680814" y="974442"/>
            <a:ext cx="5228191" cy="4784210"/>
          </a:xfrm>
          <a:prstGeom prst="rect">
            <a:avLst/>
          </a:prstGeom>
          <a:gradFill flip="none" rotWithShape="1">
            <a:gsLst>
              <a:gs pos="0">
                <a:schemeClr val="accent2"/>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xmlns="" id="{5942173C-2B01-804E-85FB-4D68140D4E1A}"/>
              </a:ext>
            </a:extLst>
          </p:cNvPr>
          <p:cNvSpPr>
            <a:spLocks noGrp="1"/>
          </p:cNvSpPr>
          <p:nvPr>
            <p:ph type="ctrTitle"/>
          </p:nvPr>
        </p:nvSpPr>
        <p:spPr>
          <a:xfrm>
            <a:off x="6096000" y="1106424"/>
            <a:ext cx="4446062" cy="916644"/>
          </a:xfrm>
        </p:spPr>
        <p:txBody>
          <a:bodyPr anchor="b">
            <a:noAutofit/>
          </a:bodyPr>
          <a:lstStyle>
            <a:lvl1pPr algn="l">
              <a:defRPr sz="4000" cap="all" spc="300" baseline="0">
                <a:solidFill>
                  <a:schemeClr val="bg1"/>
                </a:solidFill>
                <a:latin typeface="Bahnschrift" panose="020B0502040204020203" pitchFamily="34" charset="0"/>
              </a:defRPr>
            </a:lvl1pPr>
          </a:lstStyle>
          <a:p>
            <a:r>
              <a:rPr lang="en-US" dirty="0"/>
              <a:t>Click to edit Master title style</a:t>
            </a:r>
          </a:p>
        </p:txBody>
      </p:sp>
      <p:sp>
        <p:nvSpPr>
          <p:cNvPr id="6" name="Subtitle 2">
            <a:extLst>
              <a:ext uri="{FF2B5EF4-FFF2-40B4-BE49-F238E27FC236}">
                <a16:creationId xmlns:a16="http://schemas.microsoft.com/office/drawing/2014/main" xmlns="" id="{B641A16B-3688-D842-92F4-5D2C2811539F}"/>
              </a:ext>
            </a:extLst>
          </p:cNvPr>
          <p:cNvSpPr>
            <a:spLocks noGrp="1"/>
          </p:cNvSpPr>
          <p:nvPr>
            <p:ph type="subTitle" idx="1"/>
          </p:nvPr>
        </p:nvSpPr>
        <p:spPr>
          <a:xfrm>
            <a:off x="6096000" y="2075245"/>
            <a:ext cx="4446062" cy="3295405"/>
          </a:xfrm>
        </p:spPr>
        <p:txBody>
          <a:bodyPr>
            <a:normAutofit/>
          </a:bodyPr>
          <a:lstStyle>
            <a:lvl1pPr marL="0" indent="0" algn="l">
              <a:lnSpc>
                <a:spcPct val="125000"/>
              </a:lnSpc>
              <a:buNone/>
              <a:defRPr sz="1800" spc="140" baseline="0">
                <a:solidFill>
                  <a:schemeClr val="bg1"/>
                </a:solidFill>
                <a:latin typeface="Tw Cen MT" panose="020B06020201040206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4" name="Straight Connector 3">
            <a:extLst>
              <a:ext uri="{FF2B5EF4-FFF2-40B4-BE49-F238E27FC236}">
                <a16:creationId xmlns:a16="http://schemas.microsoft.com/office/drawing/2014/main" xmlns="" id="{104F3C93-C085-8A47-9A2A-6AD3F3D69F4E}"/>
              </a:ext>
            </a:extLst>
          </p:cNvPr>
          <p:cNvCxnSpPr>
            <a:cxnSpLocks/>
          </p:cNvCxnSpPr>
          <p:nvPr userDrawn="1"/>
        </p:nvCxnSpPr>
        <p:spPr>
          <a:xfrm>
            <a:off x="7108236"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Date Placeholder 3">
            <a:extLst>
              <a:ext uri="{FF2B5EF4-FFF2-40B4-BE49-F238E27FC236}">
                <a16:creationId xmlns:a16="http://schemas.microsoft.com/office/drawing/2014/main" xmlns="" id="{A19933E8-EEFC-754B-93AE-557EFF8A79B0}"/>
              </a:ext>
            </a:extLst>
          </p:cNvPr>
          <p:cNvSpPr>
            <a:spLocks noGrp="1"/>
          </p:cNvSpPr>
          <p:nvPr>
            <p:ph type="dt" sz="half" idx="10"/>
          </p:nvPr>
        </p:nvSpPr>
        <p:spPr>
          <a:xfrm>
            <a:off x="381000" y="6356350"/>
            <a:ext cx="1730829" cy="365125"/>
          </a:xfrm>
        </p:spPr>
        <p:txBody>
          <a:bodyPr/>
          <a:lstStyle>
            <a:lvl1pPr>
              <a:defRPr sz="1000">
                <a:solidFill>
                  <a:schemeClr val="bg1"/>
                </a:solidFill>
              </a:defRPr>
            </a:lvl1pPr>
          </a:lstStyle>
          <a:p>
            <a:fld id="{61BCCE59-728A-49EC-8DAF-0FAF9EBD41DD}" type="datetime1">
              <a:rPr lang="en-US" smtClean="0"/>
              <a:pPr/>
              <a:t>11/7/2024</a:t>
            </a:fld>
            <a:endParaRPr lang="en-US" dirty="0"/>
          </a:p>
        </p:txBody>
      </p:sp>
      <p:sp>
        <p:nvSpPr>
          <p:cNvPr id="8" name="Footer Placeholder 4">
            <a:extLst>
              <a:ext uri="{FF2B5EF4-FFF2-40B4-BE49-F238E27FC236}">
                <a16:creationId xmlns:a16="http://schemas.microsoft.com/office/drawing/2014/main" xmlns="" id="{F21EDEC1-EB5D-6C48-A2AB-048088167CCD}"/>
              </a:ext>
            </a:extLst>
          </p:cNvPr>
          <p:cNvSpPr>
            <a:spLocks noGrp="1"/>
          </p:cNvSpPr>
          <p:nvPr>
            <p:ph type="ftr" sz="quarter" idx="11"/>
          </p:nvPr>
        </p:nvSpPr>
        <p:spPr>
          <a:xfrm>
            <a:off x="4038600" y="6356350"/>
            <a:ext cx="4114800" cy="365125"/>
          </a:xfrm>
        </p:spPr>
        <p:txBody>
          <a:bodyPr/>
          <a:lstStyle>
            <a:lvl1pPr>
              <a:defRPr sz="1000">
                <a:solidFill>
                  <a:schemeClr val="bg1"/>
                </a:solidFill>
              </a:defRPr>
            </a:lvl1pPr>
          </a:lstStyle>
          <a:p>
            <a:r>
              <a:rPr lang="en-US" dirty="0"/>
              <a:t>PRESENTATION TITLE</a:t>
            </a:r>
          </a:p>
        </p:txBody>
      </p:sp>
      <p:sp>
        <p:nvSpPr>
          <p:cNvPr id="9" name="Slide Number Placeholder 5">
            <a:extLst>
              <a:ext uri="{FF2B5EF4-FFF2-40B4-BE49-F238E27FC236}">
                <a16:creationId xmlns:a16="http://schemas.microsoft.com/office/drawing/2014/main" xmlns="" id="{E33BD7B8-5805-4D48-B17D-88E5EE750600}"/>
              </a:ext>
            </a:extLst>
          </p:cNvPr>
          <p:cNvSpPr>
            <a:spLocks noGrp="1"/>
          </p:cNvSpPr>
          <p:nvPr>
            <p:ph type="sldNum" sz="quarter" idx="12"/>
          </p:nvPr>
        </p:nvSpPr>
        <p:spPr>
          <a:xfrm>
            <a:off x="10271342" y="6356350"/>
            <a:ext cx="1539658" cy="365125"/>
          </a:xfrm>
        </p:spPr>
        <p:txBody>
          <a:bodyPr/>
          <a:lstStyle>
            <a:lvl1pPr>
              <a:defRPr sz="1000">
                <a:solidFill>
                  <a:schemeClr val="tx2">
                    <a:lumMod val="60000"/>
                    <a:lumOff val="40000"/>
                  </a:schemeClr>
                </a:solidFill>
              </a:defRPr>
            </a:lvl1pPr>
          </a:lstStyle>
          <a:p>
            <a:fld id="{294A09A9-5501-47C1-A89A-A340965A2BE2}" type="slidenum">
              <a:rPr lang="en-US" smtClean="0"/>
              <a:pPr/>
              <a:t>‹#›</a:t>
            </a:fld>
            <a:endParaRPr lang="en-US" dirty="0"/>
          </a:p>
        </p:txBody>
      </p:sp>
      <p:sp>
        <p:nvSpPr>
          <p:cNvPr id="3" name="Rectangle 2">
            <a:extLst>
              <a:ext uri="{FF2B5EF4-FFF2-40B4-BE49-F238E27FC236}">
                <a16:creationId xmlns:a16="http://schemas.microsoft.com/office/drawing/2014/main" xmlns="" id="{7C00B690-D495-014F-8F60-C8152AD122A2}"/>
              </a:ext>
            </a:extLst>
          </p:cNvPr>
          <p:cNvSpPr/>
          <p:nvPr userDrawn="1"/>
        </p:nvSpPr>
        <p:spPr>
          <a:xfrm>
            <a:off x="11504428" y="382772"/>
            <a:ext cx="382772" cy="3827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xmlns="" id="{93D3DB60-9D00-2B4C-A1B6-A76F20998922}"/>
              </a:ext>
            </a:extLst>
          </p:cNvPr>
          <p:cNvSpPr/>
          <p:nvPr userDrawn="1"/>
        </p:nvSpPr>
        <p:spPr>
          <a:xfrm>
            <a:off x="11504428" y="974442"/>
            <a:ext cx="382772" cy="3827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A4B7F1F1-6439-8D45-8BCD-B68DB64CEDC1}"/>
              </a:ext>
            </a:extLst>
          </p:cNvPr>
          <p:cNvSpPr/>
          <p:nvPr userDrawn="1"/>
        </p:nvSpPr>
        <p:spPr>
          <a:xfrm>
            <a:off x="11504428" y="1566113"/>
            <a:ext cx="382772" cy="3827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1B870777-57CE-7A40-BCBA-E189F67DF446}"/>
              </a:ext>
            </a:extLst>
          </p:cNvPr>
          <p:cNvSpPr/>
          <p:nvPr userDrawn="1"/>
        </p:nvSpPr>
        <p:spPr>
          <a:xfrm>
            <a:off x="11504428" y="2157783"/>
            <a:ext cx="382772" cy="3827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xmlns="" id="{2A332DFE-5DF9-9744-86D5-7CE052E088CE}"/>
              </a:ext>
            </a:extLst>
          </p:cNvPr>
          <p:cNvSpPr/>
          <p:nvPr userDrawn="1"/>
        </p:nvSpPr>
        <p:spPr>
          <a:xfrm>
            <a:off x="11504428" y="2755481"/>
            <a:ext cx="382772" cy="3827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758699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B469568F-F17C-4C3C-9A6F-ED292B601115}"/>
              </a:ext>
            </a:extLst>
          </p:cNvPr>
          <p:cNvSpPr/>
          <p:nvPr userDrawn="1"/>
        </p:nvSpPr>
        <p:spPr>
          <a:xfrm>
            <a:off x="2043953" y="2205318"/>
            <a:ext cx="8104094" cy="23128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5">
            <a:extLst>
              <a:ext uri="{FF2B5EF4-FFF2-40B4-BE49-F238E27FC236}">
                <a16:creationId xmlns:a16="http://schemas.microsoft.com/office/drawing/2014/main" xmlns="" id="{22459DEE-E152-47DA-8D52-C9681014BC8E}"/>
              </a:ext>
            </a:extLst>
          </p:cNvPr>
          <p:cNvSpPr>
            <a:spLocks noGrp="1"/>
          </p:cNvSpPr>
          <p:nvPr>
            <p:ph type="pic" sz="quarter" idx="10"/>
          </p:nvPr>
        </p:nvSpPr>
        <p:spPr>
          <a:xfrm>
            <a:off x="0" y="0"/>
            <a:ext cx="12192000" cy="6858000"/>
          </a:xfrm>
          <a:custGeom>
            <a:avLst/>
            <a:gdLst>
              <a:gd name="connsiteX0" fmla="*/ 2043953 w 12192000"/>
              <a:gd name="connsiteY0" fmla="*/ 2205318 h 6858000"/>
              <a:gd name="connsiteX1" fmla="*/ 2043953 w 12192000"/>
              <a:gd name="connsiteY1" fmla="*/ 4518212 h 6858000"/>
              <a:gd name="connsiteX2" fmla="*/ 10148047 w 12192000"/>
              <a:gd name="connsiteY2" fmla="*/ 4518212 h 6858000"/>
              <a:gd name="connsiteX3" fmla="*/ 10148047 w 12192000"/>
              <a:gd name="connsiteY3" fmla="*/ 2205318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043953" y="2205318"/>
                </a:moveTo>
                <a:lnTo>
                  <a:pt x="2043953" y="4518212"/>
                </a:lnTo>
                <a:lnTo>
                  <a:pt x="10148047" y="4518212"/>
                </a:lnTo>
                <a:lnTo>
                  <a:pt x="10148047" y="2205318"/>
                </a:ln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2" name="Title 1">
            <a:extLst>
              <a:ext uri="{FF2B5EF4-FFF2-40B4-BE49-F238E27FC236}">
                <a16:creationId xmlns:a16="http://schemas.microsoft.com/office/drawing/2014/main" xmlns="" id="{A2DFA2E8-50A1-4465-AC33-6FAC0E7736E9}"/>
              </a:ext>
            </a:extLst>
          </p:cNvPr>
          <p:cNvSpPr>
            <a:spLocks noGrp="1"/>
          </p:cNvSpPr>
          <p:nvPr>
            <p:ph type="title"/>
          </p:nvPr>
        </p:nvSpPr>
        <p:spPr>
          <a:xfrm>
            <a:off x="2432050" y="2665037"/>
            <a:ext cx="7327900" cy="902916"/>
          </a:xfrm>
        </p:spPr>
        <p:txBody>
          <a:bodyPr anchor="ctr">
            <a:normAutofit/>
          </a:bodyPr>
          <a:lstStyle>
            <a:lvl1pPr algn="ctr">
              <a:defRPr sz="4000" spc="300">
                <a:solidFill>
                  <a:schemeClr val="bg1"/>
                </a:solidFill>
                <a:latin typeface="Bahnschrift" panose="020B0502040204020203"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xmlns="" id="{2E65DE34-CDB7-41F7-A95A-592B99558C69}"/>
              </a:ext>
            </a:extLst>
          </p:cNvPr>
          <p:cNvSpPr>
            <a:spLocks noGrp="1"/>
          </p:cNvSpPr>
          <p:nvPr>
            <p:ph type="body" idx="1"/>
          </p:nvPr>
        </p:nvSpPr>
        <p:spPr>
          <a:xfrm>
            <a:off x="3597462" y="3567953"/>
            <a:ext cx="4997076" cy="610066"/>
          </a:xfrm>
        </p:spPr>
        <p:txBody>
          <a:bodyPr>
            <a:normAutofit/>
          </a:bodyPr>
          <a:lstStyle>
            <a:lvl1pPr marL="0" indent="0" algn="ctr">
              <a:buNone/>
              <a:defRPr sz="2000" spc="300">
                <a:solidFill>
                  <a:schemeClr val="bg1"/>
                </a:solidFill>
                <a:latin typeface="Tw Cen MT" panose="020B06020201040206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xmlns="" val="2802635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5ED18-7A07-47F1-8056-CD86B076AFE2}"/>
              </a:ext>
            </a:extLst>
          </p:cNvPr>
          <p:cNvSpPr>
            <a:spLocks noGrp="1"/>
          </p:cNvSpPr>
          <p:nvPr>
            <p:ph type="title" hasCustomPrompt="1"/>
          </p:nvPr>
        </p:nvSpPr>
        <p:spPr>
          <a:xfrm>
            <a:off x="916016" y="983785"/>
            <a:ext cx="8447439" cy="1074828"/>
          </a:xfrm>
        </p:spPr>
        <p:txBody>
          <a:bodyPr>
            <a:normAutofit/>
          </a:bodyPr>
          <a:lstStyle>
            <a:lvl1pPr>
              <a:defRPr sz="4000" spc="300">
                <a:solidFill>
                  <a:schemeClr val="tx2"/>
                </a:solidFill>
                <a:latin typeface="Bahnschrift" panose="020B0502040204020203"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xmlns="" id="{A0C71211-4520-46A1-9487-4AE49C3239EF}"/>
              </a:ext>
            </a:extLst>
          </p:cNvPr>
          <p:cNvSpPr>
            <a:spLocks noGrp="1"/>
          </p:cNvSpPr>
          <p:nvPr>
            <p:ph type="dt" sz="half" idx="10"/>
          </p:nvPr>
        </p:nvSpPr>
        <p:spPr/>
        <p:txBody>
          <a:bodyPr/>
          <a:lstStyle>
            <a:lvl1pPr>
              <a:defRPr sz="1000"/>
            </a:lvl1pPr>
          </a:lstStyle>
          <a:p>
            <a:fld id="{7B56D85B-EB43-4988-9D07-7393356AD4A1}" type="datetime1">
              <a:rPr lang="en-US" smtClean="0"/>
              <a:pPr/>
              <a:t>11/7/2024</a:t>
            </a:fld>
            <a:endParaRPr lang="en-US" dirty="0"/>
          </a:p>
        </p:txBody>
      </p:sp>
      <p:sp>
        <p:nvSpPr>
          <p:cNvPr id="4" name="Footer Placeholder 3">
            <a:extLst>
              <a:ext uri="{FF2B5EF4-FFF2-40B4-BE49-F238E27FC236}">
                <a16:creationId xmlns:a16="http://schemas.microsoft.com/office/drawing/2014/main" xmlns="" id="{96356206-85FD-45F5-A1F7-128DB34C860F}"/>
              </a:ext>
            </a:extLst>
          </p:cNvPr>
          <p:cNvSpPr>
            <a:spLocks noGrp="1"/>
          </p:cNvSpPr>
          <p:nvPr>
            <p:ph type="ftr" sz="quarter" idx="11"/>
          </p:nvPr>
        </p:nvSpPr>
        <p:spPr/>
        <p:txBody>
          <a:bodyPr/>
          <a:lstStyle>
            <a:lvl1pPr>
              <a:defRPr sz="1000"/>
            </a:lvl1pPr>
          </a:lstStyle>
          <a:p>
            <a:r>
              <a:rPr lang="en-US" dirty="0"/>
              <a:t>PRESENTATION TITLE</a:t>
            </a:r>
          </a:p>
        </p:txBody>
      </p:sp>
      <p:sp>
        <p:nvSpPr>
          <p:cNvPr id="5" name="Slide Number Placeholder 4">
            <a:extLst>
              <a:ext uri="{FF2B5EF4-FFF2-40B4-BE49-F238E27FC236}">
                <a16:creationId xmlns:a16="http://schemas.microsoft.com/office/drawing/2014/main" xmlns="" id="{0203763F-C8CD-4BCB-9A0A-B10F000BC1DB}"/>
              </a:ext>
            </a:extLst>
          </p:cNvPr>
          <p:cNvSpPr>
            <a:spLocks noGrp="1"/>
          </p:cNvSpPr>
          <p:nvPr>
            <p:ph type="sldNum" sz="quarter" idx="12"/>
          </p:nvPr>
        </p:nvSpPr>
        <p:spPr/>
        <p:txBody>
          <a:bodyPr/>
          <a:lstStyle>
            <a:lvl1pPr>
              <a:defRPr sz="1000"/>
            </a:lvl1pPr>
          </a:lstStyle>
          <a:p>
            <a:fld id="{294A09A9-5501-47C1-A89A-A340965A2BE2}" type="slidenum">
              <a:rPr lang="en-US" smtClean="0"/>
              <a:pPr/>
              <a:t>‹#›</a:t>
            </a:fld>
            <a:endParaRPr lang="en-US" dirty="0"/>
          </a:p>
        </p:txBody>
      </p:sp>
      <p:sp>
        <p:nvSpPr>
          <p:cNvPr id="6" name="Rectangle 5">
            <a:extLst>
              <a:ext uri="{FF2B5EF4-FFF2-40B4-BE49-F238E27FC236}">
                <a16:creationId xmlns:a16="http://schemas.microsoft.com/office/drawing/2014/main" xmlns="" id="{A8582161-389A-C649-9A2B-A16F489BB170}"/>
              </a:ext>
            </a:extLst>
          </p:cNvPr>
          <p:cNvSpPr/>
          <p:nvPr userDrawn="1"/>
        </p:nvSpPr>
        <p:spPr>
          <a:xfrm>
            <a:off x="11504428" y="382772"/>
            <a:ext cx="382772" cy="3827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AF7AA420-2BBF-AF48-8EF7-EF3CC47451FA}"/>
              </a:ext>
            </a:extLst>
          </p:cNvPr>
          <p:cNvSpPr/>
          <p:nvPr userDrawn="1"/>
        </p:nvSpPr>
        <p:spPr>
          <a:xfrm>
            <a:off x="11504428" y="974442"/>
            <a:ext cx="382772" cy="3827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10EDE653-D0BD-314F-B7B9-FD426A4C487F}"/>
              </a:ext>
            </a:extLst>
          </p:cNvPr>
          <p:cNvSpPr/>
          <p:nvPr userDrawn="1"/>
        </p:nvSpPr>
        <p:spPr>
          <a:xfrm>
            <a:off x="11504428" y="1566113"/>
            <a:ext cx="382772" cy="3827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xmlns="" id="{56C43E8D-A8CD-974D-B3E2-5B4500E55B0A}"/>
              </a:ext>
            </a:extLst>
          </p:cNvPr>
          <p:cNvSpPr/>
          <p:nvPr userDrawn="1"/>
        </p:nvSpPr>
        <p:spPr>
          <a:xfrm>
            <a:off x="11504428" y="2157783"/>
            <a:ext cx="382772" cy="3827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xmlns="" id="{79A540AC-3D9F-5A42-BE59-E7EC044230B4}"/>
              </a:ext>
            </a:extLst>
          </p:cNvPr>
          <p:cNvSpPr/>
          <p:nvPr userDrawn="1"/>
        </p:nvSpPr>
        <p:spPr>
          <a:xfrm>
            <a:off x="11504428" y="2755481"/>
            <a:ext cx="382772" cy="3827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xmlns="" id="{1AE70196-45DE-CB4D-A7AC-0610E7A187C3}"/>
              </a:ext>
            </a:extLst>
          </p:cNvPr>
          <p:cNvCxnSpPr/>
          <p:nvPr userDrawn="1"/>
        </p:nvCxnSpPr>
        <p:spPr>
          <a:xfrm flipH="1">
            <a:off x="9211669"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476947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A0C71211-4520-46A1-9487-4AE49C3239EF}"/>
              </a:ext>
            </a:extLst>
          </p:cNvPr>
          <p:cNvSpPr>
            <a:spLocks noGrp="1"/>
          </p:cNvSpPr>
          <p:nvPr>
            <p:ph type="dt" sz="half" idx="10"/>
          </p:nvPr>
        </p:nvSpPr>
        <p:spPr/>
        <p:txBody>
          <a:bodyPr/>
          <a:lstStyle>
            <a:lvl1pPr>
              <a:defRPr sz="1000"/>
            </a:lvl1pPr>
          </a:lstStyle>
          <a:p>
            <a:fld id="{B2AF213A-60C6-4671-9B4D-63024EC3B303}" type="datetime1">
              <a:rPr lang="en-US" smtClean="0"/>
              <a:pPr/>
              <a:t>11/7/2024</a:t>
            </a:fld>
            <a:endParaRPr lang="en-US" dirty="0"/>
          </a:p>
        </p:txBody>
      </p:sp>
      <p:sp>
        <p:nvSpPr>
          <p:cNvPr id="4" name="Footer Placeholder 3">
            <a:extLst>
              <a:ext uri="{FF2B5EF4-FFF2-40B4-BE49-F238E27FC236}">
                <a16:creationId xmlns:a16="http://schemas.microsoft.com/office/drawing/2014/main" xmlns="" id="{96356206-85FD-45F5-A1F7-128DB34C860F}"/>
              </a:ext>
            </a:extLst>
          </p:cNvPr>
          <p:cNvSpPr>
            <a:spLocks noGrp="1"/>
          </p:cNvSpPr>
          <p:nvPr>
            <p:ph type="ftr" sz="quarter" idx="11"/>
          </p:nvPr>
        </p:nvSpPr>
        <p:spPr/>
        <p:txBody>
          <a:bodyPr/>
          <a:lstStyle>
            <a:lvl1pPr>
              <a:defRPr sz="1000"/>
            </a:lvl1pPr>
          </a:lstStyle>
          <a:p>
            <a:r>
              <a:rPr lang="en-US" dirty="0"/>
              <a:t>PRESENTATION TITLE</a:t>
            </a:r>
          </a:p>
        </p:txBody>
      </p:sp>
      <p:sp>
        <p:nvSpPr>
          <p:cNvPr id="5" name="Slide Number Placeholder 4">
            <a:extLst>
              <a:ext uri="{FF2B5EF4-FFF2-40B4-BE49-F238E27FC236}">
                <a16:creationId xmlns:a16="http://schemas.microsoft.com/office/drawing/2014/main" xmlns="" id="{0203763F-C8CD-4BCB-9A0A-B10F000BC1DB}"/>
              </a:ext>
            </a:extLst>
          </p:cNvPr>
          <p:cNvSpPr>
            <a:spLocks noGrp="1"/>
          </p:cNvSpPr>
          <p:nvPr>
            <p:ph type="sldNum" sz="quarter" idx="12"/>
          </p:nvPr>
        </p:nvSpPr>
        <p:spPr/>
        <p:txBody>
          <a:bodyPr/>
          <a:lstStyle>
            <a:lvl1pPr>
              <a:defRPr sz="1000"/>
            </a:lvl1pPr>
          </a:lstStyle>
          <a:p>
            <a:fld id="{294A09A9-5501-47C1-A89A-A340965A2BE2}" type="slidenum">
              <a:rPr lang="en-US" smtClean="0"/>
              <a:pPr/>
              <a:t>‹#›</a:t>
            </a:fld>
            <a:endParaRPr lang="en-US" dirty="0"/>
          </a:p>
        </p:txBody>
      </p:sp>
      <p:cxnSp>
        <p:nvCxnSpPr>
          <p:cNvPr id="11" name="Straight Connector 10">
            <a:extLst>
              <a:ext uri="{FF2B5EF4-FFF2-40B4-BE49-F238E27FC236}">
                <a16:creationId xmlns:a16="http://schemas.microsoft.com/office/drawing/2014/main" xmlns="" id="{1AE70196-45DE-CB4D-A7AC-0610E7A187C3}"/>
              </a:ext>
            </a:extLst>
          </p:cNvPr>
          <p:cNvCxnSpPr/>
          <p:nvPr userDrawn="1"/>
        </p:nvCxnSpPr>
        <p:spPr>
          <a:xfrm flipH="1">
            <a:off x="9211669"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xmlns="" id="{B329649E-3847-4CC6-A84D-56DE76BD193D}"/>
              </a:ext>
            </a:extLst>
          </p:cNvPr>
          <p:cNvSpPr>
            <a:spLocks noGrp="1"/>
          </p:cNvSpPr>
          <p:nvPr>
            <p:ph type="ctrTitle"/>
          </p:nvPr>
        </p:nvSpPr>
        <p:spPr>
          <a:xfrm>
            <a:off x="693683" y="879635"/>
            <a:ext cx="6192892" cy="1198179"/>
          </a:xfrm>
          <a:custGeom>
            <a:avLst/>
            <a:gdLst>
              <a:gd name="connsiteX0" fmla="*/ 0 w 6192892"/>
              <a:gd name="connsiteY0" fmla="*/ 0 h 1198179"/>
              <a:gd name="connsiteX1" fmla="*/ 6192892 w 6192892"/>
              <a:gd name="connsiteY1" fmla="*/ 0 h 1198179"/>
              <a:gd name="connsiteX2" fmla="*/ 5947075 w 6192892"/>
              <a:gd name="connsiteY2" fmla="*/ 1198179 h 1198179"/>
              <a:gd name="connsiteX3" fmla="*/ 0 w 6192892"/>
              <a:gd name="connsiteY3" fmla="*/ 1198179 h 1198179"/>
            </a:gdLst>
            <a:ahLst/>
            <a:cxnLst>
              <a:cxn ang="0">
                <a:pos x="connsiteX0" y="connsiteY0"/>
              </a:cxn>
              <a:cxn ang="0">
                <a:pos x="connsiteX1" y="connsiteY1"/>
              </a:cxn>
              <a:cxn ang="0">
                <a:pos x="connsiteX2" y="connsiteY2"/>
              </a:cxn>
              <a:cxn ang="0">
                <a:pos x="connsiteX3" y="connsiteY3"/>
              </a:cxn>
            </a:cxnLst>
            <a:rect l="l" t="t" r="r" b="b"/>
            <a:pathLst>
              <a:path w="6192892" h="1198179">
                <a:moveTo>
                  <a:pt x="0" y="0"/>
                </a:moveTo>
                <a:lnTo>
                  <a:pt x="6192892" y="0"/>
                </a:lnTo>
                <a:lnTo>
                  <a:pt x="5947075" y="1198179"/>
                </a:lnTo>
                <a:lnTo>
                  <a:pt x="0" y="1198179"/>
                </a:lnTo>
                <a:close/>
              </a:path>
            </a:pathLst>
          </a:custGeom>
          <a:solidFill>
            <a:schemeClr val="accent2"/>
          </a:solidFill>
        </p:spPr>
        <p:txBody>
          <a:bodyPr wrap="square" lIns="228600" anchor="ctr">
            <a:noAutofit/>
          </a:bodyPr>
          <a:lstStyle>
            <a:lvl1pPr algn="l">
              <a:defRPr sz="4000" cap="all" spc="300" baseline="0">
                <a:solidFill>
                  <a:schemeClr val="bg1"/>
                </a:solidFill>
                <a:latin typeface="Bahnschrift" panose="020B0502040204020203" pitchFamily="34" charset="0"/>
              </a:defRPr>
            </a:lvl1pPr>
          </a:lstStyle>
          <a:p>
            <a:r>
              <a:rPr lang="en-US" dirty="0"/>
              <a:t>Click to edit Master title style</a:t>
            </a:r>
          </a:p>
        </p:txBody>
      </p:sp>
      <p:sp>
        <p:nvSpPr>
          <p:cNvPr id="6" name="Content Placeholder 5">
            <a:extLst>
              <a:ext uri="{FF2B5EF4-FFF2-40B4-BE49-F238E27FC236}">
                <a16:creationId xmlns:a16="http://schemas.microsoft.com/office/drawing/2014/main" xmlns="" id="{84E120DB-DDEC-4DDF-8FB4-5C52F8078B86}"/>
              </a:ext>
            </a:extLst>
          </p:cNvPr>
          <p:cNvSpPr>
            <a:spLocks noGrp="1"/>
          </p:cNvSpPr>
          <p:nvPr>
            <p:ph sz="quarter" idx="13"/>
          </p:nvPr>
        </p:nvSpPr>
        <p:spPr>
          <a:xfrm>
            <a:off x="693738" y="2705425"/>
            <a:ext cx="10745787" cy="327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245555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5ED18-7A07-47F1-8056-CD86B076AFE2}"/>
              </a:ext>
            </a:extLst>
          </p:cNvPr>
          <p:cNvSpPr>
            <a:spLocks noGrp="1"/>
          </p:cNvSpPr>
          <p:nvPr>
            <p:ph type="title" hasCustomPrompt="1"/>
          </p:nvPr>
        </p:nvSpPr>
        <p:spPr>
          <a:xfrm>
            <a:off x="1921764" y="2145265"/>
            <a:ext cx="8348472" cy="2363568"/>
          </a:xfrm>
          <a:noFill/>
        </p:spPr>
        <p:txBody>
          <a:bodyPr>
            <a:normAutofit/>
          </a:bodyPr>
          <a:lstStyle>
            <a:lvl1pPr algn="ctr">
              <a:defRPr sz="4000" spc="140" baseline="0">
                <a:solidFill>
                  <a:schemeClr val="tx2"/>
                </a:solidFill>
                <a:latin typeface="Tw Cen MT" panose="020B0602020104020603" pitchFamily="34" charset="77"/>
              </a:defRPr>
            </a:lvl1pPr>
          </a:lstStyle>
          <a:p>
            <a:r>
              <a:rPr lang="en-US" dirty="0"/>
              <a:t>Click to edit master title style</a:t>
            </a:r>
          </a:p>
        </p:txBody>
      </p:sp>
      <p:sp>
        <p:nvSpPr>
          <p:cNvPr id="3" name="Date Placeholder 2">
            <a:extLst>
              <a:ext uri="{FF2B5EF4-FFF2-40B4-BE49-F238E27FC236}">
                <a16:creationId xmlns:a16="http://schemas.microsoft.com/office/drawing/2014/main" xmlns="" id="{A0C71211-4520-46A1-9487-4AE49C3239EF}"/>
              </a:ext>
            </a:extLst>
          </p:cNvPr>
          <p:cNvSpPr>
            <a:spLocks noGrp="1"/>
          </p:cNvSpPr>
          <p:nvPr>
            <p:ph type="dt" sz="half" idx="10"/>
          </p:nvPr>
        </p:nvSpPr>
        <p:spPr/>
        <p:txBody>
          <a:bodyPr/>
          <a:lstStyle>
            <a:lvl1pPr>
              <a:defRPr sz="1000"/>
            </a:lvl1pPr>
          </a:lstStyle>
          <a:p>
            <a:fld id="{FB992E9E-19F7-4539-B679-CA95C06DC4B8}" type="datetime1">
              <a:rPr lang="en-US" smtClean="0"/>
              <a:pPr/>
              <a:t>11/7/2024</a:t>
            </a:fld>
            <a:endParaRPr lang="en-US" dirty="0"/>
          </a:p>
        </p:txBody>
      </p:sp>
      <p:sp>
        <p:nvSpPr>
          <p:cNvPr id="4" name="Footer Placeholder 3">
            <a:extLst>
              <a:ext uri="{FF2B5EF4-FFF2-40B4-BE49-F238E27FC236}">
                <a16:creationId xmlns:a16="http://schemas.microsoft.com/office/drawing/2014/main" xmlns="" id="{96356206-85FD-45F5-A1F7-128DB34C860F}"/>
              </a:ext>
            </a:extLst>
          </p:cNvPr>
          <p:cNvSpPr>
            <a:spLocks noGrp="1"/>
          </p:cNvSpPr>
          <p:nvPr>
            <p:ph type="ftr" sz="quarter" idx="11"/>
          </p:nvPr>
        </p:nvSpPr>
        <p:spPr/>
        <p:txBody>
          <a:bodyPr/>
          <a:lstStyle>
            <a:lvl1pPr>
              <a:defRPr sz="1000"/>
            </a:lvl1pPr>
          </a:lstStyle>
          <a:p>
            <a:r>
              <a:rPr lang="en-US" dirty="0"/>
              <a:t>PRESENTATION TITLE</a:t>
            </a:r>
          </a:p>
        </p:txBody>
      </p:sp>
      <p:sp>
        <p:nvSpPr>
          <p:cNvPr id="5" name="Slide Number Placeholder 4">
            <a:extLst>
              <a:ext uri="{FF2B5EF4-FFF2-40B4-BE49-F238E27FC236}">
                <a16:creationId xmlns:a16="http://schemas.microsoft.com/office/drawing/2014/main" xmlns="" id="{0203763F-C8CD-4BCB-9A0A-B10F000BC1DB}"/>
              </a:ext>
            </a:extLst>
          </p:cNvPr>
          <p:cNvSpPr>
            <a:spLocks noGrp="1"/>
          </p:cNvSpPr>
          <p:nvPr>
            <p:ph type="sldNum" sz="quarter" idx="12"/>
          </p:nvPr>
        </p:nvSpPr>
        <p:spPr/>
        <p:txBody>
          <a:bodyPr/>
          <a:lstStyle>
            <a:lvl1pPr>
              <a:defRPr sz="1000"/>
            </a:lvl1pPr>
          </a:lstStyle>
          <a:p>
            <a:fld id="{294A09A9-5501-47C1-A89A-A340965A2BE2}" type="slidenum">
              <a:rPr lang="en-US" smtClean="0"/>
              <a:pPr/>
              <a:t>‹#›</a:t>
            </a:fld>
            <a:endParaRPr lang="en-US" dirty="0"/>
          </a:p>
        </p:txBody>
      </p:sp>
      <p:sp>
        <p:nvSpPr>
          <p:cNvPr id="12" name="Title 1">
            <a:extLst>
              <a:ext uri="{FF2B5EF4-FFF2-40B4-BE49-F238E27FC236}">
                <a16:creationId xmlns:a16="http://schemas.microsoft.com/office/drawing/2014/main" xmlns="" id="{0B51AFA9-C4C0-D44A-BE1A-30964CBCFE37}"/>
              </a:ext>
            </a:extLst>
          </p:cNvPr>
          <p:cNvSpPr txBox="1">
            <a:spLocks/>
          </p:cNvSpPr>
          <p:nvPr userDrawn="1"/>
        </p:nvSpPr>
        <p:spPr>
          <a:xfrm>
            <a:off x="970130" y="1879594"/>
            <a:ext cx="1141699" cy="122068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kern="1200" spc="300">
                <a:solidFill>
                  <a:schemeClr val="tx2"/>
                </a:solidFill>
                <a:latin typeface="Tw Cen MT" panose="020B0602020104020603" pitchFamily="34" charset="77"/>
                <a:ea typeface="+mj-ea"/>
                <a:cs typeface="+mj-cs"/>
              </a:defRPr>
            </a:lvl1pPr>
          </a:lstStyle>
          <a:p>
            <a:r>
              <a:rPr lang="en-US" sz="16600" dirty="0">
                <a:solidFill>
                  <a:schemeClr val="accent3">
                    <a:lumMod val="75000"/>
                  </a:schemeClr>
                </a:solidFill>
              </a:rPr>
              <a:t>“</a:t>
            </a:r>
          </a:p>
        </p:txBody>
      </p:sp>
      <p:sp>
        <p:nvSpPr>
          <p:cNvPr id="13" name="Title 1">
            <a:extLst>
              <a:ext uri="{FF2B5EF4-FFF2-40B4-BE49-F238E27FC236}">
                <a16:creationId xmlns:a16="http://schemas.microsoft.com/office/drawing/2014/main" xmlns="" id="{2E169998-8E4C-AC45-9496-F3E1D40DD604}"/>
              </a:ext>
            </a:extLst>
          </p:cNvPr>
          <p:cNvSpPr txBox="1">
            <a:spLocks/>
          </p:cNvSpPr>
          <p:nvPr userDrawn="1"/>
        </p:nvSpPr>
        <p:spPr>
          <a:xfrm>
            <a:off x="10408852" y="4443180"/>
            <a:ext cx="1141699" cy="122068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kern="1200" spc="300">
                <a:solidFill>
                  <a:schemeClr val="tx2"/>
                </a:solidFill>
                <a:latin typeface="Tw Cen MT" panose="020B0602020104020603" pitchFamily="34" charset="77"/>
                <a:ea typeface="+mj-ea"/>
                <a:cs typeface="+mj-cs"/>
              </a:defRPr>
            </a:lvl1pPr>
          </a:lstStyle>
          <a:p>
            <a:r>
              <a:rPr lang="en-US" sz="16600" dirty="0">
                <a:solidFill>
                  <a:schemeClr val="accent3">
                    <a:lumMod val="75000"/>
                  </a:schemeClr>
                </a:solidFill>
              </a:rPr>
              <a:t>”</a:t>
            </a:r>
          </a:p>
        </p:txBody>
      </p:sp>
      <p:sp>
        <p:nvSpPr>
          <p:cNvPr id="15" name="Text Placeholder 14">
            <a:extLst>
              <a:ext uri="{FF2B5EF4-FFF2-40B4-BE49-F238E27FC236}">
                <a16:creationId xmlns:a16="http://schemas.microsoft.com/office/drawing/2014/main" xmlns="" id="{F3F62FE2-8018-8846-A38A-108C9B02DF17}"/>
              </a:ext>
            </a:extLst>
          </p:cNvPr>
          <p:cNvSpPr>
            <a:spLocks noGrp="1"/>
          </p:cNvSpPr>
          <p:nvPr>
            <p:ph type="body" sz="quarter" idx="13"/>
          </p:nvPr>
        </p:nvSpPr>
        <p:spPr>
          <a:xfrm>
            <a:off x="6662738" y="4526051"/>
            <a:ext cx="3727450" cy="515938"/>
          </a:xfrm>
          <a:noFill/>
        </p:spPr>
        <p:txBody>
          <a:bodyPr>
            <a:noAutofit/>
          </a:bodyPr>
          <a:lstStyle>
            <a:lvl1pPr marL="0" indent="0" algn="r">
              <a:buNone/>
              <a:defRPr sz="2000" spc="140" baseline="0">
                <a:solidFill>
                  <a:schemeClr val="tx2"/>
                </a:solidFill>
                <a:latin typeface="Tw Cen MT" panose="020B0602020104020603" pitchFamily="34" charset="77"/>
              </a:defRPr>
            </a:lvl1pPr>
            <a:lvl2pPr marL="457200" indent="0" algn="r">
              <a:buNone/>
              <a:defRPr sz="1800">
                <a:solidFill>
                  <a:schemeClr val="tx2"/>
                </a:solidFill>
                <a:latin typeface="Tw Cen MT" panose="020B0602020104020603" pitchFamily="34" charset="77"/>
              </a:defRPr>
            </a:lvl2pPr>
            <a:lvl3pPr marL="914400" indent="0" algn="r">
              <a:buNone/>
              <a:defRPr sz="1600">
                <a:solidFill>
                  <a:schemeClr val="tx2"/>
                </a:solidFill>
                <a:latin typeface="Tw Cen MT" panose="020B0602020104020603" pitchFamily="34" charset="77"/>
              </a:defRPr>
            </a:lvl3pPr>
            <a:lvl4pPr marL="1371600" indent="0" algn="r">
              <a:buNone/>
              <a:defRPr sz="1400">
                <a:solidFill>
                  <a:schemeClr val="tx2"/>
                </a:solidFill>
                <a:latin typeface="Tw Cen MT" panose="020B0602020104020603" pitchFamily="34" charset="77"/>
              </a:defRPr>
            </a:lvl4pPr>
            <a:lvl5pPr marL="1828800" indent="0" algn="r">
              <a:buNone/>
              <a:defRPr sz="1400">
                <a:solidFill>
                  <a:schemeClr val="tx2"/>
                </a:solidFill>
                <a:latin typeface="Tw Cen MT" panose="020B0602020104020603" pitchFamily="34" charset="77"/>
              </a:defRPr>
            </a:lvl5pPr>
          </a:lstStyle>
          <a:p>
            <a:pPr lvl="0"/>
            <a:r>
              <a:rPr lang="en-US" dirty="0"/>
              <a:t>Click to edit Master text styles</a:t>
            </a:r>
          </a:p>
        </p:txBody>
      </p:sp>
    </p:spTree>
    <p:extLst>
      <p:ext uri="{BB962C8B-B14F-4D97-AF65-F5344CB8AC3E}">
        <p14:creationId xmlns:p14="http://schemas.microsoft.com/office/powerpoint/2010/main" xmlns="" val="1593318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eet the Team 4">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xmlns="" id="{01F428E6-A8A2-E844-9C02-078ED4D9934D}"/>
              </a:ext>
            </a:extLst>
          </p:cNvPr>
          <p:cNvSpPr>
            <a:spLocks noGrp="1"/>
          </p:cNvSpPr>
          <p:nvPr>
            <p:ph type="pic" sz="quarter" idx="13"/>
          </p:nvPr>
        </p:nvSpPr>
        <p:spPr>
          <a:xfrm>
            <a:off x="0" y="0"/>
            <a:ext cx="12192000" cy="6858000"/>
          </a:xfrm>
          <a:solidFill>
            <a:schemeClr val="tx2">
              <a:lumMod val="20000"/>
              <a:lumOff val="80000"/>
            </a:schemeClr>
          </a:solidFill>
        </p:spPr>
        <p:txBody>
          <a:bodyPr/>
          <a:lstStyle/>
          <a:p>
            <a:endParaRPr lang="en-US" dirty="0"/>
          </a:p>
        </p:txBody>
      </p:sp>
      <p:sp>
        <p:nvSpPr>
          <p:cNvPr id="3" name="Date Placeholder 2">
            <a:extLst>
              <a:ext uri="{FF2B5EF4-FFF2-40B4-BE49-F238E27FC236}">
                <a16:creationId xmlns:a16="http://schemas.microsoft.com/office/drawing/2014/main" xmlns="" id="{A0C71211-4520-46A1-9487-4AE49C3239EF}"/>
              </a:ext>
            </a:extLst>
          </p:cNvPr>
          <p:cNvSpPr>
            <a:spLocks noGrp="1"/>
          </p:cNvSpPr>
          <p:nvPr>
            <p:ph type="dt" sz="half" idx="10"/>
          </p:nvPr>
        </p:nvSpPr>
        <p:spPr/>
        <p:txBody>
          <a:bodyPr/>
          <a:lstStyle>
            <a:lvl1pPr>
              <a:defRPr sz="1000">
                <a:solidFill>
                  <a:schemeClr val="tx2"/>
                </a:solidFill>
              </a:defRPr>
            </a:lvl1pPr>
          </a:lstStyle>
          <a:p>
            <a:fld id="{D92330BE-AFF2-4F7C-AA06-D38DAED5E740}" type="datetime1">
              <a:rPr lang="en-US" smtClean="0"/>
              <a:pPr/>
              <a:t>11/7/2024</a:t>
            </a:fld>
            <a:endParaRPr lang="en-US" dirty="0"/>
          </a:p>
        </p:txBody>
      </p:sp>
      <p:sp>
        <p:nvSpPr>
          <p:cNvPr id="4" name="Footer Placeholder 3">
            <a:extLst>
              <a:ext uri="{FF2B5EF4-FFF2-40B4-BE49-F238E27FC236}">
                <a16:creationId xmlns:a16="http://schemas.microsoft.com/office/drawing/2014/main" xmlns="" id="{96356206-85FD-45F5-A1F7-128DB34C860F}"/>
              </a:ext>
            </a:extLst>
          </p:cNvPr>
          <p:cNvSpPr>
            <a:spLocks noGrp="1"/>
          </p:cNvSpPr>
          <p:nvPr>
            <p:ph type="ftr" sz="quarter" idx="11"/>
          </p:nvPr>
        </p:nvSpPr>
        <p:spPr/>
        <p:txBody>
          <a:bodyPr/>
          <a:lstStyle>
            <a:lvl1pPr>
              <a:defRPr sz="1000">
                <a:solidFill>
                  <a:schemeClr val="tx2"/>
                </a:solidFill>
              </a:defRPr>
            </a:lvl1pPr>
          </a:lstStyle>
          <a:p>
            <a:r>
              <a:rPr lang="en-US" dirty="0"/>
              <a:t>PRESENTATION TITLE</a:t>
            </a:r>
          </a:p>
        </p:txBody>
      </p:sp>
      <p:sp>
        <p:nvSpPr>
          <p:cNvPr id="5" name="Slide Number Placeholder 4">
            <a:extLst>
              <a:ext uri="{FF2B5EF4-FFF2-40B4-BE49-F238E27FC236}">
                <a16:creationId xmlns:a16="http://schemas.microsoft.com/office/drawing/2014/main" xmlns="" id="{0203763F-C8CD-4BCB-9A0A-B10F000BC1DB}"/>
              </a:ext>
            </a:extLst>
          </p:cNvPr>
          <p:cNvSpPr>
            <a:spLocks noGrp="1"/>
          </p:cNvSpPr>
          <p:nvPr>
            <p:ph type="sldNum" sz="quarter" idx="12"/>
          </p:nvPr>
        </p:nvSpPr>
        <p:spPr/>
        <p:txBody>
          <a:bodyPr/>
          <a:lstStyle>
            <a:lvl1pPr>
              <a:defRPr sz="1000">
                <a:solidFill>
                  <a:schemeClr val="tx2"/>
                </a:solidFill>
              </a:defRPr>
            </a:lvl1pPr>
          </a:lstStyle>
          <a:p>
            <a:fld id="{294A09A9-5501-47C1-A89A-A340965A2BE2}" type="slidenum">
              <a:rPr lang="en-US" smtClean="0"/>
              <a:pPr/>
              <a:t>‹#›</a:t>
            </a:fld>
            <a:endParaRPr lang="en-US" dirty="0"/>
          </a:p>
        </p:txBody>
      </p:sp>
      <p:sp>
        <p:nvSpPr>
          <p:cNvPr id="17" name="Picture Placeholder 16">
            <a:extLst>
              <a:ext uri="{FF2B5EF4-FFF2-40B4-BE49-F238E27FC236}">
                <a16:creationId xmlns:a16="http://schemas.microsoft.com/office/drawing/2014/main" xmlns="" id="{27B76286-63A1-AF4F-B23C-363AA8A8471F}"/>
              </a:ext>
            </a:extLst>
          </p:cNvPr>
          <p:cNvSpPr>
            <a:spLocks noGrp="1"/>
          </p:cNvSpPr>
          <p:nvPr>
            <p:ph type="pic" sz="quarter" idx="14"/>
          </p:nvPr>
        </p:nvSpPr>
        <p:spPr>
          <a:xfrm>
            <a:off x="1038044" y="2405063"/>
            <a:ext cx="946150" cy="944562"/>
          </a:xfrm>
        </p:spPr>
        <p:txBody>
          <a:bodyPr anchor="ctr">
            <a:normAutofit/>
          </a:bodyPr>
          <a:lstStyle>
            <a:lvl1pPr marL="0" indent="0" algn="ctr">
              <a:buNone/>
              <a:defRPr sz="1400"/>
            </a:lvl1pPr>
          </a:lstStyle>
          <a:p>
            <a:endParaRPr lang="en-US" dirty="0"/>
          </a:p>
        </p:txBody>
      </p:sp>
      <p:sp>
        <p:nvSpPr>
          <p:cNvPr id="19" name="Text Placeholder 18">
            <a:extLst>
              <a:ext uri="{FF2B5EF4-FFF2-40B4-BE49-F238E27FC236}">
                <a16:creationId xmlns:a16="http://schemas.microsoft.com/office/drawing/2014/main" xmlns="" id="{64F5D22F-DDAB-8A40-B9D8-54ACF9C0E0E2}"/>
              </a:ext>
            </a:extLst>
          </p:cNvPr>
          <p:cNvSpPr>
            <a:spLocks noGrp="1"/>
          </p:cNvSpPr>
          <p:nvPr>
            <p:ph type="body" sz="quarter" idx="15" hasCustomPrompt="1"/>
          </p:nvPr>
        </p:nvSpPr>
        <p:spPr>
          <a:xfrm>
            <a:off x="2200773" y="2498043"/>
            <a:ext cx="2917826" cy="404812"/>
          </a:xfrm>
        </p:spPr>
        <p:txBody>
          <a:bodyPr anchor="b">
            <a:noAutofit/>
          </a:bodyPr>
          <a:lstStyle>
            <a:lvl1pPr marL="0" indent="0">
              <a:buNone/>
              <a:defRPr sz="18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20" name="Text Placeholder 18">
            <a:extLst>
              <a:ext uri="{FF2B5EF4-FFF2-40B4-BE49-F238E27FC236}">
                <a16:creationId xmlns:a16="http://schemas.microsoft.com/office/drawing/2014/main" xmlns="" id="{3970178A-7D91-5F40-B3BD-58988D1D235B}"/>
              </a:ext>
            </a:extLst>
          </p:cNvPr>
          <p:cNvSpPr>
            <a:spLocks noGrp="1"/>
          </p:cNvSpPr>
          <p:nvPr>
            <p:ph type="body" sz="quarter" idx="16"/>
          </p:nvPr>
        </p:nvSpPr>
        <p:spPr>
          <a:xfrm>
            <a:off x="2200773" y="2922586"/>
            <a:ext cx="2917826" cy="404812"/>
          </a:xfrm>
        </p:spPr>
        <p:txBody>
          <a:bodyPr anchor="t">
            <a:noAutofit/>
          </a:bodyPr>
          <a:lstStyle>
            <a:lvl1pPr marL="0" indent="0">
              <a:buNone/>
              <a:defRPr sz="15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21" name="Picture Placeholder 16">
            <a:extLst>
              <a:ext uri="{FF2B5EF4-FFF2-40B4-BE49-F238E27FC236}">
                <a16:creationId xmlns:a16="http://schemas.microsoft.com/office/drawing/2014/main" xmlns="" id="{6D61AF1F-6298-744E-B9E2-999EED4A1EC8}"/>
              </a:ext>
            </a:extLst>
          </p:cNvPr>
          <p:cNvSpPr>
            <a:spLocks noGrp="1"/>
          </p:cNvSpPr>
          <p:nvPr>
            <p:ph type="pic" sz="quarter" idx="17"/>
          </p:nvPr>
        </p:nvSpPr>
        <p:spPr>
          <a:xfrm>
            <a:off x="1038044" y="4021592"/>
            <a:ext cx="946150" cy="944562"/>
          </a:xfrm>
        </p:spPr>
        <p:txBody>
          <a:bodyPr anchor="ctr">
            <a:normAutofit/>
          </a:bodyPr>
          <a:lstStyle>
            <a:lvl1pPr marL="0" indent="0" algn="ctr">
              <a:buNone/>
              <a:defRPr sz="1400"/>
            </a:lvl1pPr>
          </a:lstStyle>
          <a:p>
            <a:endParaRPr lang="en-US" dirty="0"/>
          </a:p>
        </p:txBody>
      </p:sp>
      <p:sp>
        <p:nvSpPr>
          <p:cNvPr id="22" name="Text Placeholder 18">
            <a:extLst>
              <a:ext uri="{FF2B5EF4-FFF2-40B4-BE49-F238E27FC236}">
                <a16:creationId xmlns:a16="http://schemas.microsoft.com/office/drawing/2014/main" xmlns="" id="{B409E4EC-6771-344F-AC49-F0493C4E505B}"/>
              </a:ext>
            </a:extLst>
          </p:cNvPr>
          <p:cNvSpPr>
            <a:spLocks noGrp="1"/>
          </p:cNvSpPr>
          <p:nvPr>
            <p:ph type="body" sz="quarter" idx="18" hasCustomPrompt="1"/>
          </p:nvPr>
        </p:nvSpPr>
        <p:spPr>
          <a:xfrm>
            <a:off x="2200773" y="4114572"/>
            <a:ext cx="2917826" cy="404812"/>
          </a:xfrm>
        </p:spPr>
        <p:txBody>
          <a:bodyPr anchor="b">
            <a:noAutofit/>
          </a:bodyPr>
          <a:lstStyle>
            <a:lvl1pPr marL="0" indent="0">
              <a:buNone/>
              <a:defRPr sz="18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23" name="Text Placeholder 18">
            <a:extLst>
              <a:ext uri="{FF2B5EF4-FFF2-40B4-BE49-F238E27FC236}">
                <a16:creationId xmlns:a16="http://schemas.microsoft.com/office/drawing/2014/main" xmlns="" id="{22E21560-0E2C-7E48-882F-77B02B0CE34D}"/>
              </a:ext>
            </a:extLst>
          </p:cNvPr>
          <p:cNvSpPr>
            <a:spLocks noGrp="1"/>
          </p:cNvSpPr>
          <p:nvPr>
            <p:ph type="body" sz="quarter" idx="19"/>
          </p:nvPr>
        </p:nvSpPr>
        <p:spPr>
          <a:xfrm>
            <a:off x="2200773" y="4539115"/>
            <a:ext cx="2917826" cy="404812"/>
          </a:xfrm>
        </p:spPr>
        <p:txBody>
          <a:bodyPr anchor="t">
            <a:noAutofit/>
          </a:bodyPr>
          <a:lstStyle>
            <a:lvl1pPr marL="0" indent="0">
              <a:buNone/>
              <a:defRPr sz="15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30" name="Picture Placeholder 16">
            <a:extLst>
              <a:ext uri="{FF2B5EF4-FFF2-40B4-BE49-F238E27FC236}">
                <a16:creationId xmlns:a16="http://schemas.microsoft.com/office/drawing/2014/main" xmlns="" id="{E38C0995-936E-464D-86FA-9C8847D9C4DB}"/>
              </a:ext>
            </a:extLst>
          </p:cNvPr>
          <p:cNvSpPr>
            <a:spLocks noGrp="1"/>
          </p:cNvSpPr>
          <p:nvPr>
            <p:ph type="pic" sz="quarter" idx="20"/>
          </p:nvPr>
        </p:nvSpPr>
        <p:spPr>
          <a:xfrm>
            <a:off x="5710265" y="2405063"/>
            <a:ext cx="946150" cy="944562"/>
          </a:xfrm>
        </p:spPr>
        <p:txBody>
          <a:bodyPr anchor="ctr">
            <a:normAutofit/>
          </a:bodyPr>
          <a:lstStyle>
            <a:lvl1pPr marL="0" indent="0" algn="ctr">
              <a:buNone/>
              <a:defRPr sz="1400"/>
            </a:lvl1pPr>
          </a:lstStyle>
          <a:p>
            <a:endParaRPr lang="en-US" dirty="0"/>
          </a:p>
        </p:txBody>
      </p:sp>
      <p:sp>
        <p:nvSpPr>
          <p:cNvPr id="31" name="Text Placeholder 18">
            <a:extLst>
              <a:ext uri="{FF2B5EF4-FFF2-40B4-BE49-F238E27FC236}">
                <a16:creationId xmlns:a16="http://schemas.microsoft.com/office/drawing/2014/main" xmlns="" id="{00F264F2-A8BF-BF4E-82E5-457A75FF385D}"/>
              </a:ext>
            </a:extLst>
          </p:cNvPr>
          <p:cNvSpPr>
            <a:spLocks noGrp="1"/>
          </p:cNvSpPr>
          <p:nvPr>
            <p:ph type="body" sz="quarter" idx="21" hasCustomPrompt="1"/>
          </p:nvPr>
        </p:nvSpPr>
        <p:spPr>
          <a:xfrm>
            <a:off x="6872994" y="2498043"/>
            <a:ext cx="2917826" cy="404812"/>
          </a:xfrm>
        </p:spPr>
        <p:txBody>
          <a:bodyPr anchor="b">
            <a:noAutofit/>
          </a:bodyPr>
          <a:lstStyle>
            <a:lvl1pPr marL="0" indent="0">
              <a:buNone/>
              <a:defRPr sz="18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32" name="Text Placeholder 18">
            <a:extLst>
              <a:ext uri="{FF2B5EF4-FFF2-40B4-BE49-F238E27FC236}">
                <a16:creationId xmlns:a16="http://schemas.microsoft.com/office/drawing/2014/main" xmlns="" id="{C969F956-9E58-0C47-8A73-BA9372304267}"/>
              </a:ext>
            </a:extLst>
          </p:cNvPr>
          <p:cNvSpPr>
            <a:spLocks noGrp="1"/>
          </p:cNvSpPr>
          <p:nvPr>
            <p:ph type="body" sz="quarter" idx="22"/>
          </p:nvPr>
        </p:nvSpPr>
        <p:spPr>
          <a:xfrm>
            <a:off x="6872994" y="2922586"/>
            <a:ext cx="2917826" cy="404812"/>
          </a:xfrm>
        </p:spPr>
        <p:txBody>
          <a:bodyPr anchor="t">
            <a:noAutofit/>
          </a:bodyPr>
          <a:lstStyle>
            <a:lvl1pPr marL="0" indent="0">
              <a:buNone/>
              <a:defRPr sz="15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33" name="Picture Placeholder 16">
            <a:extLst>
              <a:ext uri="{FF2B5EF4-FFF2-40B4-BE49-F238E27FC236}">
                <a16:creationId xmlns:a16="http://schemas.microsoft.com/office/drawing/2014/main" xmlns="" id="{3A0B62B7-7680-5D4B-BC6D-4FFA49561510}"/>
              </a:ext>
            </a:extLst>
          </p:cNvPr>
          <p:cNvSpPr>
            <a:spLocks noGrp="1"/>
          </p:cNvSpPr>
          <p:nvPr>
            <p:ph type="pic" sz="quarter" idx="23"/>
          </p:nvPr>
        </p:nvSpPr>
        <p:spPr>
          <a:xfrm>
            <a:off x="5710265" y="4021592"/>
            <a:ext cx="946150" cy="944562"/>
          </a:xfrm>
        </p:spPr>
        <p:txBody>
          <a:bodyPr anchor="ctr">
            <a:normAutofit/>
          </a:bodyPr>
          <a:lstStyle>
            <a:lvl1pPr marL="0" indent="0" algn="ctr">
              <a:buNone/>
              <a:defRPr sz="1400"/>
            </a:lvl1pPr>
          </a:lstStyle>
          <a:p>
            <a:endParaRPr lang="en-US" dirty="0"/>
          </a:p>
        </p:txBody>
      </p:sp>
      <p:sp>
        <p:nvSpPr>
          <p:cNvPr id="34" name="Text Placeholder 18">
            <a:extLst>
              <a:ext uri="{FF2B5EF4-FFF2-40B4-BE49-F238E27FC236}">
                <a16:creationId xmlns:a16="http://schemas.microsoft.com/office/drawing/2014/main" xmlns="" id="{6C664169-B5AF-FB46-AA38-C9DDC1EB8F74}"/>
              </a:ext>
            </a:extLst>
          </p:cNvPr>
          <p:cNvSpPr>
            <a:spLocks noGrp="1"/>
          </p:cNvSpPr>
          <p:nvPr>
            <p:ph type="body" sz="quarter" idx="24" hasCustomPrompt="1"/>
          </p:nvPr>
        </p:nvSpPr>
        <p:spPr>
          <a:xfrm>
            <a:off x="6872994" y="4114572"/>
            <a:ext cx="2917826" cy="404812"/>
          </a:xfrm>
        </p:spPr>
        <p:txBody>
          <a:bodyPr anchor="b">
            <a:noAutofit/>
          </a:bodyPr>
          <a:lstStyle>
            <a:lvl1pPr marL="0" indent="0">
              <a:buNone/>
              <a:defRPr sz="18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35" name="Text Placeholder 18">
            <a:extLst>
              <a:ext uri="{FF2B5EF4-FFF2-40B4-BE49-F238E27FC236}">
                <a16:creationId xmlns:a16="http://schemas.microsoft.com/office/drawing/2014/main" xmlns="" id="{EB349D7E-9425-EA4B-906F-145652D00795}"/>
              </a:ext>
            </a:extLst>
          </p:cNvPr>
          <p:cNvSpPr>
            <a:spLocks noGrp="1"/>
          </p:cNvSpPr>
          <p:nvPr>
            <p:ph type="body" sz="quarter" idx="25"/>
          </p:nvPr>
        </p:nvSpPr>
        <p:spPr>
          <a:xfrm>
            <a:off x="6872994" y="4539115"/>
            <a:ext cx="2917826" cy="404812"/>
          </a:xfrm>
        </p:spPr>
        <p:txBody>
          <a:bodyPr anchor="t">
            <a:noAutofit/>
          </a:bodyPr>
          <a:lstStyle>
            <a:lvl1pPr marL="0" indent="0">
              <a:buNone/>
              <a:defRPr sz="15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36" name="Title 1">
            <a:extLst>
              <a:ext uri="{FF2B5EF4-FFF2-40B4-BE49-F238E27FC236}">
                <a16:creationId xmlns:a16="http://schemas.microsoft.com/office/drawing/2014/main" xmlns="" id="{E6971742-A7E0-0D4A-AE6E-496FB9EC1BF1}"/>
              </a:ext>
            </a:extLst>
          </p:cNvPr>
          <p:cNvSpPr>
            <a:spLocks noGrp="1"/>
          </p:cNvSpPr>
          <p:nvPr>
            <p:ph type="ctrTitle"/>
          </p:nvPr>
        </p:nvSpPr>
        <p:spPr>
          <a:xfrm>
            <a:off x="916017" y="978408"/>
            <a:ext cx="8357616" cy="1088136"/>
          </a:xfrm>
        </p:spPr>
        <p:txBody>
          <a:bodyPr anchor="ctr">
            <a:normAutofit/>
          </a:bodyPr>
          <a:lstStyle>
            <a:lvl1pPr algn="l">
              <a:defRPr sz="4000" cap="all" spc="300" baseline="0">
                <a:solidFill>
                  <a:schemeClr val="bg1"/>
                </a:solidFill>
                <a:latin typeface="Bahnschrift" panose="020B0502040204020203" pitchFamily="34" charset="0"/>
              </a:defRPr>
            </a:lvl1pPr>
          </a:lstStyle>
          <a:p>
            <a:r>
              <a:rPr lang="en-US" dirty="0"/>
              <a:t>Click to edit Master title style</a:t>
            </a:r>
          </a:p>
        </p:txBody>
      </p:sp>
    </p:spTree>
    <p:extLst>
      <p:ext uri="{BB962C8B-B14F-4D97-AF65-F5344CB8AC3E}">
        <p14:creationId xmlns:p14="http://schemas.microsoft.com/office/powerpoint/2010/main" xmlns="" val="4171849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et the Team 8">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xmlns="" id="{01F428E6-A8A2-E844-9C02-078ED4D9934D}"/>
              </a:ext>
            </a:extLst>
          </p:cNvPr>
          <p:cNvSpPr>
            <a:spLocks noGrp="1"/>
          </p:cNvSpPr>
          <p:nvPr>
            <p:ph type="pic" sz="quarter" idx="13"/>
          </p:nvPr>
        </p:nvSpPr>
        <p:spPr>
          <a:xfrm>
            <a:off x="0" y="0"/>
            <a:ext cx="12192000" cy="6858000"/>
          </a:xfrm>
          <a:solidFill>
            <a:schemeClr val="tx2">
              <a:lumMod val="20000"/>
              <a:lumOff val="80000"/>
            </a:schemeClr>
          </a:solidFill>
        </p:spPr>
        <p:txBody>
          <a:bodyPr/>
          <a:lstStyle/>
          <a:p>
            <a:endParaRPr lang="en-US" dirty="0"/>
          </a:p>
        </p:txBody>
      </p:sp>
      <p:sp>
        <p:nvSpPr>
          <p:cNvPr id="3" name="Date Placeholder 2">
            <a:extLst>
              <a:ext uri="{FF2B5EF4-FFF2-40B4-BE49-F238E27FC236}">
                <a16:creationId xmlns:a16="http://schemas.microsoft.com/office/drawing/2014/main" xmlns="" id="{A0C71211-4520-46A1-9487-4AE49C3239EF}"/>
              </a:ext>
            </a:extLst>
          </p:cNvPr>
          <p:cNvSpPr>
            <a:spLocks noGrp="1"/>
          </p:cNvSpPr>
          <p:nvPr>
            <p:ph type="dt" sz="half" idx="10"/>
          </p:nvPr>
        </p:nvSpPr>
        <p:spPr/>
        <p:txBody>
          <a:bodyPr/>
          <a:lstStyle>
            <a:lvl1pPr>
              <a:defRPr sz="1000">
                <a:solidFill>
                  <a:schemeClr val="tx2"/>
                </a:solidFill>
              </a:defRPr>
            </a:lvl1pPr>
          </a:lstStyle>
          <a:p>
            <a:fld id="{CFD56C52-75CF-437F-BF32-D1C513B0C7E0}" type="datetime1">
              <a:rPr lang="en-US" smtClean="0"/>
              <a:pPr/>
              <a:t>11/7/2024</a:t>
            </a:fld>
            <a:endParaRPr lang="en-US" dirty="0"/>
          </a:p>
        </p:txBody>
      </p:sp>
      <p:sp>
        <p:nvSpPr>
          <p:cNvPr id="4" name="Footer Placeholder 3">
            <a:extLst>
              <a:ext uri="{FF2B5EF4-FFF2-40B4-BE49-F238E27FC236}">
                <a16:creationId xmlns:a16="http://schemas.microsoft.com/office/drawing/2014/main" xmlns="" id="{96356206-85FD-45F5-A1F7-128DB34C860F}"/>
              </a:ext>
            </a:extLst>
          </p:cNvPr>
          <p:cNvSpPr>
            <a:spLocks noGrp="1"/>
          </p:cNvSpPr>
          <p:nvPr>
            <p:ph type="ftr" sz="quarter" idx="11"/>
          </p:nvPr>
        </p:nvSpPr>
        <p:spPr/>
        <p:txBody>
          <a:bodyPr/>
          <a:lstStyle>
            <a:lvl1pPr>
              <a:defRPr sz="1000">
                <a:solidFill>
                  <a:schemeClr val="tx2"/>
                </a:solidFill>
              </a:defRPr>
            </a:lvl1pPr>
          </a:lstStyle>
          <a:p>
            <a:r>
              <a:rPr lang="en-US" dirty="0"/>
              <a:t>PRESENTATION TITLE</a:t>
            </a:r>
          </a:p>
        </p:txBody>
      </p:sp>
      <p:sp>
        <p:nvSpPr>
          <p:cNvPr id="5" name="Slide Number Placeholder 4">
            <a:extLst>
              <a:ext uri="{FF2B5EF4-FFF2-40B4-BE49-F238E27FC236}">
                <a16:creationId xmlns:a16="http://schemas.microsoft.com/office/drawing/2014/main" xmlns="" id="{0203763F-C8CD-4BCB-9A0A-B10F000BC1DB}"/>
              </a:ext>
            </a:extLst>
          </p:cNvPr>
          <p:cNvSpPr>
            <a:spLocks noGrp="1"/>
          </p:cNvSpPr>
          <p:nvPr>
            <p:ph type="sldNum" sz="quarter" idx="12"/>
          </p:nvPr>
        </p:nvSpPr>
        <p:spPr/>
        <p:txBody>
          <a:bodyPr/>
          <a:lstStyle>
            <a:lvl1pPr>
              <a:defRPr sz="1000">
                <a:solidFill>
                  <a:schemeClr val="tx2"/>
                </a:solidFill>
              </a:defRPr>
            </a:lvl1pPr>
          </a:lstStyle>
          <a:p>
            <a:fld id="{294A09A9-5501-47C1-A89A-A340965A2BE2}" type="slidenum">
              <a:rPr lang="en-US" smtClean="0"/>
              <a:pPr/>
              <a:t>‹#›</a:t>
            </a:fld>
            <a:endParaRPr lang="en-US" dirty="0"/>
          </a:p>
        </p:txBody>
      </p:sp>
      <p:sp>
        <p:nvSpPr>
          <p:cNvPr id="17" name="Picture Placeholder 16">
            <a:extLst>
              <a:ext uri="{FF2B5EF4-FFF2-40B4-BE49-F238E27FC236}">
                <a16:creationId xmlns:a16="http://schemas.microsoft.com/office/drawing/2014/main" xmlns="" id="{27B76286-63A1-AF4F-B23C-363AA8A8471F}"/>
              </a:ext>
            </a:extLst>
          </p:cNvPr>
          <p:cNvSpPr>
            <a:spLocks noGrp="1"/>
          </p:cNvSpPr>
          <p:nvPr>
            <p:ph type="pic" sz="quarter" idx="14"/>
          </p:nvPr>
        </p:nvSpPr>
        <p:spPr>
          <a:xfrm>
            <a:off x="1038044" y="2159159"/>
            <a:ext cx="923886" cy="922335"/>
          </a:xfrm>
        </p:spPr>
        <p:txBody>
          <a:bodyPr>
            <a:noAutofit/>
          </a:bodyPr>
          <a:lstStyle/>
          <a:p>
            <a:endParaRPr lang="en-US" dirty="0"/>
          </a:p>
        </p:txBody>
      </p:sp>
      <p:sp>
        <p:nvSpPr>
          <p:cNvPr id="19" name="Text Placeholder 18">
            <a:extLst>
              <a:ext uri="{FF2B5EF4-FFF2-40B4-BE49-F238E27FC236}">
                <a16:creationId xmlns:a16="http://schemas.microsoft.com/office/drawing/2014/main" xmlns="" id="{64F5D22F-DDAB-8A40-B9D8-54ACF9C0E0E2}"/>
              </a:ext>
            </a:extLst>
          </p:cNvPr>
          <p:cNvSpPr>
            <a:spLocks noGrp="1"/>
          </p:cNvSpPr>
          <p:nvPr>
            <p:ph type="body" sz="quarter" idx="15" hasCustomPrompt="1"/>
          </p:nvPr>
        </p:nvSpPr>
        <p:spPr>
          <a:xfrm>
            <a:off x="1038044" y="3105654"/>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dirty="0"/>
              <a:t>CLICK TO EDIT</a:t>
            </a:r>
          </a:p>
        </p:txBody>
      </p:sp>
      <p:sp>
        <p:nvSpPr>
          <p:cNvPr id="20" name="Text Placeholder 18">
            <a:extLst>
              <a:ext uri="{FF2B5EF4-FFF2-40B4-BE49-F238E27FC236}">
                <a16:creationId xmlns:a16="http://schemas.microsoft.com/office/drawing/2014/main" xmlns="" id="{3970178A-7D91-5F40-B3BD-58988D1D235B}"/>
              </a:ext>
            </a:extLst>
          </p:cNvPr>
          <p:cNvSpPr>
            <a:spLocks noGrp="1"/>
          </p:cNvSpPr>
          <p:nvPr>
            <p:ph type="body" sz="quarter" idx="16"/>
          </p:nvPr>
        </p:nvSpPr>
        <p:spPr>
          <a:xfrm>
            <a:off x="1038044" y="3483864"/>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dirty="0"/>
              <a:t>Click to edit</a:t>
            </a:r>
          </a:p>
        </p:txBody>
      </p:sp>
      <p:sp>
        <p:nvSpPr>
          <p:cNvPr id="24" name="Picture Placeholder 16">
            <a:extLst>
              <a:ext uri="{FF2B5EF4-FFF2-40B4-BE49-F238E27FC236}">
                <a16:creationId xmlns:a16="http://schemas.microsoft.com/office/drawing/2014/main" xmlns="" id="{6A88DE59-CC76-784E-91CC-86A873E12BB0}"/>
              </a:ext>
            </a:extLst>
          </p:cNvPr>
          <p:cNvSpPr>
            <a:spLocks noGrp="1"/>
          </p:cNvSpPr>
          <p:nvPr>
            <p:ph type="pic" sz="quarter" idx="17"/>
          </p:nvPr>
        </p:nvSpPr>
        <p:spPr>
          <a:xfrm>
            <a:off x="3719251" y="2159159"/>
            <a:ext cx="923886" cy="922335"/>
          </a:xfrm>
        </p:spPr>
        <p:txBody>
          <a:bodyPr>
            <a:noAutofit/>
          </a:bodyPr>
          <a:lstStyle/>
          <a:p>
            <a:endParaRPr lang="en-US" dirty="0"/>
          </a:p>
        </p:txBody>
      </p:sp>
      <p:sp>
        <p:nvSpPr>
          <p:cNvPr id="25" name="Text Placeholder 18">
            <a:extLst>
              <a:ext uri="{FF2B5EF4-FFF2-40B4-BE49-F238E27FC236}">
                <a16:creationId xmlns:a16="http://schemas.microsoft.com/office/drawing/2014/main" xmlns="" id="{EC7436AA-C631-914A-893C-01BFCB514469}"/>
              </a:ext>
            </a:extLst>
          </p:cNvPr>
          <p:cNvSpPr>
            <a:spLocks noGrp="1"/>
          </p:cNvSpPr>
          <p:nvPr>
            <p:ph type="body" sz="quarter" idx="18" hasCustomPrompt="1"/>
          </p:nvPr>
        </p:nvSpPr>
        <p:spPr>
          <a:xfrm>
            <a:off x="3719251" y="3105654"/>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dirty="0"/>
              <a:t>CLICK TO EDIT</a:t>
            </a:r>
          </a:p>
        </p:txBody>
      </p:sp>
      <p:sp>
        <p:nvSpPr>
          <p:cNvPr id="26" name="Text Placeholder 18">
            <a:extLst>
              <a:ext uri="{FF2B5EF4-FFF2-40B4-BE49-F238E27FC236}">
                <a16:creationId xmlns:a16="http://schemas.microsoft.com/office/drawing/2014/main" xmlns="" id="{7D3267A9-41C6-6D41-B94A-AF3A0B8D3CC2}"/>
              </a:ext>
            </a:extLst>
          </p:cNvPr>
          <p:cNvSpPr>
            <a:spLocks noGrp="1"/>
          </p:cNvSpPr>
          <p:nvPr>
            <p:ph type="body" sz="quarter" idx="19"/>
          </p:nvPr>
        </p:nvSpPr>
        <p:spPr>
          <a:xfrm>
            <a:off x="3719251" y="3483864"/>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27" name="Picture Placeholder 16">
            <a:extLst>
              <a:ext uri="{FF2B5EF4-FFF2-40B4-BE49-F238E27FC236}">
                <a16:creationId xmlns:a16="http://schemas.microsoft.com/office/drawing/2014/main" xmlns="" id="{0CA14719-28D1-1245-82ED-C30AEA3FF510}"/>
              </a:ext>
            </a:extLst>
          </p:cNvPr>
          <p:cNvSpPr>
            <a:spLocks noGrp="1"/>
          </p:cNvSpPr>
          <p:nvPr>
            <p:ph type="pic" sz="quarter" idx="20"/>
          </p:nvPr>
        </p:nvSpPr>
        <p:spPr>
          <a:xfrm>
            <a:off x="6415955" y="2159159"/>
            <a:ext cx="923886" cy="922335"/>
          </a:xfrm>
        </p:spPr>
        <p:txBody>
          <a:bodyPr>
            <a:noAutofit/>
          </a:bodyPr>
          <a:lstStyle/>
          <a:p>
            <a:endParaRPr lang="en-US" dirty="0"/>
          </a:p>
        </p:txBody>
      </p:sp>
      <p:sp>
        <p:nvSpPr>
          <p:cNvPr id="28" name="Text Placeholder 18">
            <a:extLst>
              <a:ext uri="{FF2B5EF4-FFF2-40B4-BE49-F238E27FC236}">
                <a16:creationId xmlns:a16="http://schemas.microsoft.com/office/drawing/2014/main" xmlns="" id="{A0F20BEC-0D1F-424C-A708-3CD1B159CB9D}"/>
              </a:ext>
            </a:extLst>
          </p:cNvPr>
          <p:cNvSpPr>
            <a:spLocks noGrp="1"/>
          </p:cNvSpPr>
          <p:nvPr>
            <p:ph type="body" sz="quarter" idx="21" hasCustomPrompt="1"/>
          </p:nvPr>
        </p:nvSpPr>
        <p:spPr>
          <a:xfrm>
            <a:off x="6415955" y="3105654"/>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dirty="0"/>
              <a:t>CLICK TO EDIT</a:t>
            </a:r>
          </a:p>
        </p:txBody>
      </p:sp>
      <p:sp>
        <p:nvSpPr>
          <p:cNvPr id="29" name="Text Placeholder 18">
            <a:extLst>
              <a:ext uri="{FF2B5EF4-FFF2-40B4-BE49-F238E27FC236}">
                <a16:creationId xmlns:a16="http://schemas.microsoft.com/office/drawing/2014/main" xmlns="" id="{1AF30013-E0ED-7F43-83DA-D58BF2C564E5}"/>
              </a:ext>
            </a:extLst>
          </p:cNvPr>
          <p:cNvSpPr>
            <a:spLocks noGrp="1"/>
          </p:cNvSpPr>
          <p:nvPr>
            <p:ph type="body" sz="quarter" idx="22"/>
          </p:nvPr>
        </p:nvSpPr>
        <p:spPr>
          <a:xfrm>
            <a:off x="6415955" y="3483864"/>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36" name="Picture Placeholder 16">
            <a:extLst>
              <a:ext uri="{FF2B5EF4-FFF2-40B4-BE49-F238E27FC236}">
                <a16:creationId xmlns:a16="http://schemas.microsoft.com/office/drawing/2014/main" xmlns="" id="{6F279F35-215F-8247-9F1E-B98FCFCBDCD3}"/>
              </a:ext>
            </a:extLst>
          </p:cNvPr>
          <p:cNvSpPr>
            <a:spLocks noGrp="1"/>
          </p:cNvSpPr>
          <p:nvPr>
            <p:ph type="pic" sz="quarter" idx="23"/>
          </p:nvPr>
        </p:nvSpPr>
        <p:spPr>
          <a:xfrm>
            <a:off x="9097162" y="2159159"/>
            <a:ext cx="923886" cy="922335"/>
          </a:xfrm>
        </p:spPr>
        <p:txBody>
          <a:bodyPr>
            <a:noAutofit/>
          </a:bodyPr>
          <a:lstStyle/>
          <a:p>
            <a:endParaRPr lang="en-US" dirty="0"/>
          </a:p>
        </p:txBody>
      </p:sp>
      <p:sp>
        <p:nvSpPr>
          <p:cNvPr id="37" name="Text Placeholder 18">
            <a:extLst>
              <a:ext uri="{FF2B5EF4-FFF2-40B4-BE49-F238E27FC236}">
                <a16:creationId xmlns:a16="http://schemas.microsoft.com/office/drawing/2014/main" xmlns="" id="{A61B963F-0880-1E47-A659-7FC76D4D9D59}"/>
              </a:ext>
            </a:extLst>
          </p:cNvPr>
          <p:cNvSpPr>
            <a:spLocks noGrp="1"/>
          </p:cNvSpPr>
          <p:nvPr>
            <p:ph type="body" sz="quarter" idx="24" hasCustomPrompt="1"/>
          </p:nvPr>
        </p:nvSpPr>
        <p:spPr>
          <a:xfrm>
            <a:off x="9097162" y="3105654"/>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dirty="0"/>
              <a:t>CLICK TO EDIT</a:t>
            </a:r>
          </a:p>
        </p:txBody>
      </p:sp>
      <p:sp>
        <p:nvSpPr>
          <p:cNvPr id="38" name="Text Placeholder 18">
            <a:extLst>
              <a:ext uri="{FF2B5EF4-FFF2-40B4-BE49-F238E27FC236}">
                <a16:creationId xmlns:a16="http://schemas.microsoft.com/office/drawing/2014/main" xmlns="" id="{50E852F6-B5E8-8B43-801C-1C4F7B19A5CC}"/>
              </a:ext>
            </a:extLst>
          </p:cNvPr>
          <p:cNvSpPr>
            <a:spLocks noGrp="1"/>
          </p:cNvSpPr>
          <p:nvPr>
            <p:ph type="body" sz="quarter" idx="25"/>
          </p:nvPr>
        </p:nvSpPr>
        <p:spPr>
          <a:xfrm>
            <a:off x="9097162" y="3483864"/>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dirty="0"/>
              <a:t>Click to edit</a:t>
            </a:r>
          </a:p>
        </p:txBody>
      </p:sp>
      <p:sp>
        <p:nvSpPr>
          <p:cNvPr id="39" name="Picture Placeholder 16">
            <a:extLst>
              <a:ext uri="{FF2B5EF4-FFF2-40B4-BE49-F238E27FC236}">
                <a16:creationId xmlns:a16="http://schemas.microsoft.com/office/drawing/2014/main" xmlns="" id="{4FA256BD-105F-BE40-B47B-B9E1894250BC}"/>
              </a:ext>
            </a:extLst>
          </p:cNvPr>
          <p:cNvSpPr>
            <a:spLocks noGrp="1"/>
          </p:cNvSpPr>
          <p:nvPr>
            <p:ph type="pic" sz="quarter" idx="26"/>
          </p:nvPr>
        </p:nvSpPr>
        <p:spPr>
          <a:xfrm>
            <a:off x="1038044" y="4198047"/>
            <a:ext cx="923886" cy="922335"/>
          </a:xfrm>
        </p:spPr>
        <p:txBody>
          <a:bodyPr>
            <a:noAutofit/>
          </a:bodyPr>
          <a:lstStyle/>
          <a:p>
            <a:endParaRPr lang="en-US" dirty="0"/>
          </a:p>
        </p:txBody>
      </p:sp>
      <p:sp>
        <p:nvSpPr>
          <p:cNvPr id="40" name="Text Placeholder 18">
            <a:extLst>
              <a:ext uri="{FF2B5EF4-FFF2-40B4-BE49-F238E27FC236}">
                <a16:creationId xmlns:a16="http://schemas.microsoft.com/office/drawing/2014/main" xmlns="" id="{6A4AC0F6-874C-7C4C-9547-94508CE42D0C}"/>
              </a:ext>
            </a:extLst>
          </p:cNvPr>
          <p:cNvSpPr>
            <a:spLocks noGrp="1"/>
          </p:cNvSpPr>
          <p:nvPr>
            <p:ph type="body" sz="quarter" idx="27" hasCustomPrompt="1"/>
          </p:nvPr>
        </p:nvSpPr>
        <p:spPr>
          <a:xfrm>
            <a:off x="1038044" y="5144542"/>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dirty="0"/>
              <a:t>CLICK TO EDIT</a:t>
            </a:r>
          </a:p>
        </p:txBody>
      </p:sp>
      <p:sp>
        <p:nvSpPr>
          <p:cNvPr id="41" name="Text Placeholder 18">
            <a:extLst>
              <a:ext uri="{FF2B5EF4-FFF2-40B4-BE49-F238E27FC236}">
                <a16:creationId xmlns:a16="http://schemas.microsoft.com/office/drawing/2014/main" xmlns="" id="{EA3CCA23-6E76-8F41-9FED-4DB323AEC855}"/>
              </a:ext>
            </a:extLst>
          </p:cNvPr>
          <p:cNvSpPr>
            <a:spLocks noGrp="1"/>
          </p:cNvSpPr>
          <p:nvPr>
            <p:ph type="body" sz="quarter" idx="28"/>
          </p:nvPr>
        </p:nvSpPr>
        <p:spPr>
          <a:xfrm>
            <a:off x="1038044" y="5522976"/>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dirty="0"/>
              <a:t>Click to edit</a:t>
            </a:r>
          </a:p>
        </p:txBody>
      </p:sp>
      <p:sp>
        <p:nvSpPr>
          <p:cNvPr id="42" name="Picture Placeholder 16">
            <a:extLst>
              <a:ext uri="{FF2B5EF4-FFF2-40B4-BE49-F238E27FC236}">
                <a16:creationId xmlns:a16="http://schemas.microsoft.com/office/drawing/2014/main" xmlns="" id="{C2654D0F-1EF0-C945-B023-1561C866903C}"/>
              </a:ext>
            </a:extLst>
          </p:cNvPr>
          <p:cNvSpPr>
            <a:spLocks noGrp="1"/>
          </p:cNvSpPr>
          <p:nvPr>
            <p:ph type="pic" sz="quarter" idx="29"/>
          </p:nvPr>
        </p:nvSpPr>
        <p:spPr>
          <a:xfrm>
            <a:off x="3719251" y="4198047"/>
            <a:ext cx="923886" cy="922335"/>
          </a:xfrm>
        </p:spPr>
        <p:txBody>
          <a:bodyPr>
            <a:noAutofit/>
          </a:bodyPr>
          <a:lstStyle/>
          <a:p>
            <a:endParaRPr lang="en-US" dirty="0"/>
          </a:p>
        </p:txBody>
      </p:sp>
      <p:sp>
        <p:nvSpPr>
          <p:cNvPr id="43" name="Text Placeholder 18">
            <a:extLst>
              <a:ext uri="{FF2B5EF4-FFF2-40B4-BE49-F238E27FC236}">
                <a16:creationId xmlns:a16="http://schemas.microsoft.com/office/drawing/2014/main" xmlns="" id="{117D52FF-094D-6749-8A26-B894CEF6ACBA}"/>
              </a:ext>
            </a:extLst>
          </p:cNvPr>
          <p:cNvSpPr>
            <a:spLocks noGrp="1"/>
          </p:cNvSpPr>
          <p:nvPr>
            <p:ph type="body" sz="quarter" idx="30" hasCustomPrompt="1"/>
          </p:nvPr>
        </p:nvSpPr>
        <p:spPr>
          <a:xfrm>
            <a:off x="3719251" y="5144542"/>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44" name="Text Placeholder 18">
            <a:extLst>
              <a:ext uri="{FF2B5EF4-FFF2-40B4-BE49-F238E27FC236}">
                <a16:creationId xmlns:a16="http://schemas.microsoft.com/office/drawing/2014/main" xmlns="" id="{0052C3E7-B5A5-E44C-91BD-16DB655583BE}"/>
              </a:ext>
            </a:extLst>
          </p:cNvPr>
          <p:cNvSpPr>
            <a:spLocks noGrp="1"/>
          </p:cNvSpPr>
          <p:nvPr>
            <p:ph type="body" sz="quarter" idx="31"/>
          </p:nvPr>
        </p:nvSpPr>
        <p:spPr>
          <a:xfrm>
            <a:off x="3719251" y="5522976"/>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45" name="Picture Placeholder 16">
            <a:extLst>
              <a:ext uri="{FF2B5EF4-FFF2-40B4-BE49-F238E27FC236}">
                <a16:creationId xmlns:a16="http://schemas.microsoft.com/office/drawing/2014/main" xmlns="" id="{D4C618F6-4987-274F-8D08-0934922ACA5A}"/>
              </a:ext>
            </a:extLst>
          </p:cNvPr>
          <p:cNvSpPr>
            <a:spLocks noGrp="1"/>
          </p:cNvSpPr>
          <p:nvPr>
            <p:ph type="pic" sz="quarter" idx="32"/>
          </p:nvPr>
        </p:nvSpPr>
        <p:spPr>
          <a:xfrm>
            <a:off x="6415955" y="4198047"/>
            <a:ext cx="923886" cy="922335"/>
          </a:xfrm>
        </p:spPr>
        <p:txBody>
          <a:bodyPr>
            <a:noAutofit/>
          </a:bodyPr>
          <a:lstStyle/>
          <a:p>
            <a:endParaRPr lang="en-US" dirty="0"/>
          </a:p>
        </p:txBody>
      </p:sp>
      <p:sp>
        <p:nvSpPr>
          <p:cNvPr id="46" name="Text Placeholder 18">
            <a:extLst>
              <a:ext uri="{FF2B5EF4-FFF2-40B4-BE49-F238E27FC236}">
                <a16:creationId xmlns:a16="http://schemas.microsoft.com/office/drawing/2014/main" xmlns="" id="{04553546-0C16-4843-8655-70FFDC038AC2}"/>
              </a:ext>
            </a:extLst>
          </p:cNvPr>
          <p:cNvSpPr>
            <a:spLocks noGrp="1"/>
          </p:cNvSpPr>
          <p:nvPr>
            <p:ph type="body" sz="quarter" idx="33" hasCustomPrompt="1"/>
          </p:nvPr>
        </p:nvSpPr>
        <p:spPr>
          <a:xfrm>
            <a:off x="6415955" y="5144542"/>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47" name="Text Placeholder 18">
            <a:extLst>
              <a:ext uri="{FF2B5EF4-FFF2-40B4-BE49-F238E27FC236}">
                <a16:creationId xmlns:a16="http://schemas.microsoft.com/office/drawing/2014/main" xmlns="" id="{0F174D17-C816-804A-BED4-E43623C46686}"/>
              </a:ext>
            </a:extLst>
          </p:cNvPr>
          <p:cNvSpPr>
            <a:spLocks noGrp="1"/>
          </p:cNvSpPr>
          <p:nvPr>
            <p:ph type="body" sz="quarter" idx="34"/>
          </p:nvPr>
        </p:nvSpPr>
        <p:spPr>
          <a:xfrm>
            <a:off x="6415955" y="5522976"/>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48" name="Picture Placeholder 16">
            <a:extLst>
              <a:ext uri="{FF2B5EF4-FFF2-40B4-BE49-F238E27FC236}">
                <a16:creationId xmlns:a16="http://schemas.microsoft.com/office/drawing/2014/main" xmlns="" id="{3A5BCDFF-966C-EE4B-B676-0DC4FE521CDB}"/>
              </a:ext>
            </a:extLst>
          </p:cNvPr>
          <p:cNvSpPr>
            <a:spLocks noGrp="1"/>
          </p:cNvSpPr>
          <p:nvPr>
            <p:ph type="pic" sz="quarter" idx="35"/>
          </p:nvPr>
        </p:nvSpPr>
        <p:spPr>
          <a:xfrm>
            <a:off x="9097162" y="4198047"/>
            <a:ext cx="923886" cy="922335"/>
          </a:xfrm>
        </p:spPr>
        <p:txBody>
          <a:bodyPr>
            <a:noAutofit/>
          </a:bodyPr>
          <a:lstStyle/>
          <a:p>
            <a:endParaRPr lang="en-US" dirty="0"/>
          </a:p>
        </p:txBody>
      </p:sp>
      <p:sp>
        <p:nvSpPr>
          <p:cNvPr id="49" name="Text Placeholder 18">
            <a:extLst>
              <a:ext uri="{FF2B5EF4-FFF2-40B4-BE49-F238E27FC236}">
                <a16:creationId xmlns:a16="http://schemas.microsoft.com/office/drawing/2014/main" xmlns="" id="{3E877DB1-D772-1B4C-8F31-F2C6ACE01CFC}"/>
              </a:ext>
            </a:extLst>
          </p:cNvPr>
          <p:cNvSpPr>
            <a:spLocks noGrp="1"/>
          </p:cNvSpPr>
          <p:nvPr>
            <p:ph type="body" sz="quarter" idx="36" hasCustomPrompt="1"/>
          </p:nvPr>
        </p:nvSpPr>
        <p:spPr>
          <a:xfrm>
            <a:off x="9097162" y="5144542"/>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50" name="Text Placeholder 18">
            <a:extLst>
              <a:ext uri="{FF2B5EF4-FFF2-40B4-BE49-F238E27FC236}">
                <a16:creationId xmlns:a16="http://schemas.microsoft.com/office/drawing/2014/main" xmlns="" id="{BE7B6561-93FC-9B47-B1F2-95F66BC3A859}"/>
              </a:ext>
            </a:extLst>
          </p:cNvPr>
          <p:cNvSpPr>
            <a:spLocks noGrp="1"/>
          </p:cNvSpPr>
          <p:nvPr>
            <p:ph type="body" sz="quarter" idx="37"/>
          </p:nvPr>
        </p:nvSpPr>
        <p:spPr>
          <a:xfrm>
            <a:off x="9097162" y="5522976"/>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dirty="0"/>
              <a:t>Click to edit</a:t>
            </a:r>
          </a:p>
        </p:txBody>
      </p:sp>
      <p:sp>
        <p:nvSpPr>
          <p:cNvPr id="51" name="Title 1">
            <a:extLst>
              <a:ext uri="{FF2B5EF4-FFF2-40B4-BE49-F238E27FC236}">
                <a16:creationId xmlns:a16="http://schemas.microsoft.com/office/drawing/2014/main" xmlns="" id="{373FEBAB-37BE-6B43-AFCA-653DB9B95900}"/>
              </a:ext>
            </a:extLst>
          </p:cNvPr>
          <p:cNvSpPr>
            <a:spLocks noGrp="1"/>
          </p:cNvSpPr>
          <p:nvPr>
            <p:ph type="ctrTitle"/>
          </p:nvPr>
        </p:nvSpPr>
        <p:spPr>
          <a:xfrm>
            <a:off x="916017" y="1033272"/>
            <a:ext cx="8357616" cy="969264"/>
          </a:xfrm>
        </p:spPr>
        <p:txBody>
          <a:bodyPr anchor="ctr">
            <a:noAutofit/>
          </a:bodyPr>
          <a:lstStyle>
            <a:lvl1pPr algn="l">
              <a:defRPr sz="4000" cap="all" spc="300" baseline="0">
                <a:solidFill>
                  <a:schemeClr val="bg1"/>
                </a:solidFill>
                <a:latin typeface="Bahnschrift" panose="020B0502040204020203" pitchFamily="34" charset="0"/>
              </a:defRPr>
            </a:lvl1pPr>
          </a:lstStyle>
          <a:p>
            <a:r>
              <a:rPr lang="en-US" dirty="0"/>
              <a:t>Click to edit Master title style</a:t>
            </a:r>
          </a:p>
        </p:txBody>
      </p:sp>
    </p:spTree>
    <p:extLst>
      <p:ext uri="{BB962C8B-B14F-4D97-AF65-F5344CB8AC3E}">
        <p14:creationId xmlns:p14="http://schemas.microsoft.com/office/powerpoint/2010/main" xmlns="" val="3624061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ED77A09-15C2-4E47-948E-AACAFCA47D40}"/>
              </a:ext>
            </a:extLst>
          </p:cNvPr>
          <p:cNvSpPr>
            <a:spLocks noGrp="1"/>
          </p:cNvSpPr>
          <p:nvPr>
            <p:ph type="dt" sz="half" idx="2"/>
          </p:nvPr>
        </p:nvSpPr>
        <p:spPr>
          <a:xfrm>
            <a:off x="381000" y="6356350"/>
            <a:ext cx="1730829" cy="365125"/>
          </a:xfrm>
          <a:prstGeom prst="rect">
            <a:avLst/>
          </a:prstGeom>
        </p:spPr>
        <p:txBody>
          <a:bodyPr vert="horz" lIns="91440" tIns="45720" rIns="91440" bIns="45720" rtlCol="0" anchor="ctr"/>
          <a:lstStyle>
            <a:lvl1pPr algn="l">
              <a:defRPr sz="1000">
                <a:solidFill>
                  <a:schemeClr val="tx2">
                    <a:lumMod val="60000"/>
                    <a:lumOff val="40000"/>
                  </a:schemeClr>
                </a:solidFill>
                <a:latin typeface="Tw Cen MT" panose="020B0602020104020603" pitchFamily="34" charset="77"/>
              </a:defRPr>
            </a:lvl1pPr>
          </a:lstStyle>
          <a:p>
            <a:fld id="{D9BAD1CA-5F7E-489F-B9AC-F0EBC9D9712D}" type="datetime1">
              <a:rPr lang="en-US" smtClean="0"/>
              <a:pPr/>
              <a:t>11/7/2024</a:t>
            </a:fld>
            <a:endParaRPr lang="en-US" dirty="0"/>
          </a:p>
        </p:txBody>
      </p:sp>
      <p:sp>
        <p:nvSpPr>
          <p:cNvPr id="5" name="Footer Placeholder 4">
            <a:extLst>
              <a:ext uri="{FF2B5EF4-FFF2-40B4-BE49-F238E27FC236}">
                <a16:creationId xmlns:a16="http://schemas.microsoft.com/office/drawing/2014/main" xmlns=""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spc="50" baseline="0">
                <a:solidFill>
                  <a:schemeClr val="tx2">
                    <a:lumMod val="60000"/>
                    <a:lumOff val="40000"/>
                  </a:schemeClr>
                </a:solidFill>
                <a:latin typeface="Tw Cen MT" panose="020B0602020104020603" pitchFamily="34" charset="77"/>
              </a:defRPr>
            </a:lvl1pPr>
          </a:lstStyle>
          <a:p>
            <a:r>
              <a:rPr lang="en-US" dirty="0"/>
              <a:t>PRESENTATION TITLE</a:t>
            </a:r>
          </a:p>
        </p:txBody>
      </p:sp>
      <p:sp>
        <p:nvSpPr>
          <p:cNvPr id="6" name="Slide Number Placeholder 5">
            <a:extLst>
              <a:ext uri="{FF2B5EF4-FFF2-40B4-BE49-F238E27FC236}">
                <a16:creationId xmlns:a16="http://schemas.microsoft.com/office/drawing/2014/main" xmlns="" id="{CDC57CF0-034F-450D-937C-718D5AF1A059}"/>
              </a:ext>
            </a:extLst>
          </p:cNvPr>
          <p:cNvSpPr>
            <a:spLocks noGrp="1"/>
          </p:cNvSpPr>
          <p:nvPr>
            <p:ph type="sldNum" sz="quarter" idx="4"/>
          </p:nvPr>
        </p:nvSpPr>
        <p:spPr>
          <a:xfrm>
            <a:off x="10271342" y="6356350"/>
            <a:ext cx="1539658" cy="365125"/>
          </a:xfrm>
          <a:prstGeom prst="rect">
            <a:avLst/>
          </a:prstGeom>
        </p:spPr>
        <p:txBody>
          <a:bodyPr vert="horz" lIns="91440" tIns="45720" rIns="91440" bIns="45720" rtlCol="0" anchor="ctr"/>
          <a:lstStyle>
            <a:lvl1pPr algn="r">
              <a:defRPr sz="1000">
                <a:solidFill>
                  <a:schemeClr val="tx2">
                    <a:lumMod val="60000"/>
                    <a:lumOff val="40000"/>
                  </a:schemeClr>
                </a:solidFill>
                <a:latin typeface="Tw Cen MT" panose="020B0602020104020603" pitchFamily="34" charset="77"/>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xmlns="" val="17883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51" r:id="rId4"/>
    <p:sldLayoutId id="2147483654" r:id="rId5"/>
    <p:sldLayoutId id="2147483660" r:id="rId6"/>
    <p:sldLayoutId id="2147483661" r:id="rId7"/>
    <p:sldLayoutId id="2147483662" r:id="rId8"/>
    <p:sldLayoutId id="2147483663" r:id="rId9"/>
    <p:sldLayoutId id="2147483664" r:id="rId10"/>
    <p:sldLayoutId id="2147483652" r:id="rId11"/>
    <p:sldLayoutId id="2147483665" r:id="rId12"/>
    <p:sldLayoutId id="2147483666" r:id="rId13"/>
    <p:sldLayoutId id="2147483667" r:id="rId1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7.jpeg"/><Relationship Id="rId1" Type="http://schemas.openxmlformats.org/officeDocument/2006/relationships/slideLayout" Target="../slideLayouts/slideLayout13.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13.xml"/><Relationship Id="rId5" Type="http://schemas.openxmlformats.org/officeDocument/2006/relationships/image" Target="../media/image24.jpe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7.jpeg"/><Relationship Id="rId1" Type="http://schemas.openxmlformats.org/officeDocument/2006/relationships/slideLayout" Target="../slideLayouts/slideLayout13.xml"/><Relationship Id="rId5" Type="http://schemas.openxmlformats.org/officeDocument/2006/relationships/image" Target="../media/image28.jpe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jpeg"/><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7.jpeg"/><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mailto:intdep@bsu.ru" TargetMode="External"/><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bgu-90-let.jpg"/>
          <p:cNvPicPr>
            <a:picLocks noGrp="1" noChangeAspect="1"/>
          </p:cNvPicPr>
          <p:nvPr>
            <p:ph type="pic" sz="quarter" idx="10"/>
          </p:nvPr>
        </p:nvPicPr>
        <p:blipFill>
          <a:blip r:embed="rId2"/>
          <a:srcRect l="1989" r="1989"/>
          <a:stretch>
            <a:fillRect/>
          </a:stretch>
        </p:blipFill>
        <p:spPr>
          <a:xfrm>
            <a:off x="3253839" y="0"/>
            <a:ext cx="8938161" cy="6858000"/>
          </a:xfrm>
        </p:spPr>
      </p:pic>
      <p:sp>
        <p:nvSpPr>
          <p:cNvPr id="2" name="Title 1">
            <a:extLst>
              <a:ext uri="{FF2B5EF4-FFF2-40B4-BE49-F238E27FC236}">
                <a16:creationId xmlns:a16="http://schemas.microsoft.com/office/drawing/2014/main" xmlns="" id="{51DF3D98-3C30-4CFC-8643-C81E829C8C25}"/>
              </a:ext>
            </a:extLst>
          </p:cNvPr>
          <p:cNvSpPr>
            <a:spLocks noGrp="1"/>
          </p:cNvSpPr>
          <p:nvPr>
            <p:ph type="title"/>
          </p:nvPr>
        </p:nvSpPr>
        <p:spPr>
          <a:xfrm>
            <a:off x="444301" y="4750991"/>
            <a:ext cx="7659486" cy="1198178"/>
          </a:xfr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circle">
              <a:fillToRect l="100000" b="100000"/>
            </a:path>
            <a:tileRect t="-100000" r="-100000"/>
          </a:gradFill>
        </p:spPr>
        <p:txBody>
          <a:bodyPr/>
          <a:lstStyle/>
          <a:p>
            <a:r>
              <a:rPr lang="zh-CN" altLang="en-US" sz="2800" b="1" dirty="0" smtClean="0">
                <a:latin typeface="MS PMincho" pitchFamily="18" charset="-128"/>
                <a:ea typeface="MS PMincho" pitchFamily="18" charset="-128"/>
              </a:rPr>
              <a:t>布里亚特国立大学</a:t>
            </a:r>
            <a:r>
              <a:rPr lang="en-GB" sz="2000" b="1" dirty="0" smtClean="0">
                <a:latin typeface="MS PMincho" pitchFamily="18" charset="-128"/>
                <a:ea typeface="MS PMincho" pitchFamily="18" charset="-128"/>
              </a:rPr>
              <a:t/>
            </a:r>
            <a:br>
              <a:rPr lang="en-GB" sz="2000" b="1" dirty="0" smtClean="0">
                <a:latin typeface="MS PMincho" pitchFamily="18" charset="-128"/>
                <a:ea typeface="MS PMincho" pitchFamily="18" charset="-128"/>
              </a:rPr>
            </a:br>
            <a:r>
              <a:rPr lang="ru-RU" sz="2000" b="1" dirty="0" smtClean="0"/>
              <a:t>Бурятский государственный университет имени </a:t>
            </a:r>
            <a:r>
              <a:rPr lang="ru-RU" sz="2000" b="1" dirty="0" err="1" smtClean="0"/>
              <a:t>доржи</a:t>
            </a:r>
            <a:r>
              <a:rPr lang="ru-RU" sz="2000" b="1" dirty="0" smtClean="0"/>
              <a:t> </a:t>
            </a:r>
            <a:r>
              <a:rPr lang="ru-RU" sz="2000" b="1" dirty="0" err="1" smtClean="0"/>
              <a:t>банзарова</a:t>
            </a:r>
            <a:endParaRPr lang="en-US" sz="2000" b="1" dirty="0"/>
          </a:p>
        </p:txBody>
      </p:sp>
      <p:pic>
        <p:nvPicPr>
          <p:cNvPr id="7" name="Рисунок 6" descr="logotip-bgu-PNG-(1476x1476).png"/>
          <p:cNvPicPr>
            <a:picLocks noChangeAspect="1"/>
          </p:cNvPicPr>
          <p:nvPr/>
        </p:nvPicPr>
        <p:blipFill>
          <a:blip r:embed="rId3"/>
          <a:stretch>
            <a:fillRect/>
          </a:stretch>
        </p:blipFill>
        <p:spPr>
          <a:xfrm>
            <a:off x="735236" y="796635"/>
            <a:ext cx="3231123" cy="3231123"/>
          </a:xfrm>
          <a:prstGeom prst="rect">
            <a:avLst/>
          </a:prstGeom>
        </p:spPr>
      </p:pic>
    </p:spTree>
    <p:extLst>
      <p:ext uri="{BB962C8B-B14F-4D97-AF65-F5344CB8AC3E}">
        <p14:creationId xmlns:p14="http://schemas.microsoft.com/office/powerpoint/2010/main" xmlns="" val="22593088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1"/>
          </p:nvPr>
        </p:nvSpPr>
        <p:spPr/>
        <p:txBody>
          <a:bodyPr/>
          <a:lstStyle/>
          <a:p>
            <a:r>
              <a:rPr lang="en-US" smtClean="0"/>
              <a:t>PRESENTATION TITLE</a:t>
            </a:r>
            <a:endParaRPr lang="en-US" dirty="0"/>
          </a:p>
        </p:txBody>
      </p:sp>
      <p:sp>
        <p:nvSpPr>
          <p:cNvPr id="3" name="Номер слайда 2"/>
          <p:cNvSpPr>
            <a:spLocks noGrp="1"/>
          </p:cNvSpPr>
          <p:nvPr>
            <p:ph type="sldNum" sz="quarter" idx="12"/>
          </p:nvPr>
        </p:nvSpPr>
        <p:spPr/>
        <p:txBody>
          <a:bodyPr/>
          <a:lstStyle/>
          <a:p>
            <a:fld id="{294A09A9-5501-47C1-A89A-A340965A2BE2}" type="slidenum">
              <a:rPr lang="en-US" smtClean="0"/>
              <a:pPr/>
              <a:t>10</a:t>
            </a:fld>
            <a:endParaRPr lang="en-US" dirty="0"/>
          </a:p>
        </p:txBody>
      </p:sp>
      <p:sp>
        <p:nvSpPr>
          <p:cNvPr id="5" name="Подзаголовок 4"/>
          <p:cNvSpPr>
            <a:spLocks noGrp="1"/>
          </p:cNvSpPr>
          <p:nvPr>
            <p:ph type="subTitle" idx="1"/>
          </p:nvPr>
        </p:nvSpPr>
        <p:spPr/>
        <p:txBody>
          <a:bodyPr>
            <a:normAutofit/>
          </a:bodyPr>
          <a:lstStyle/>
          <a:p>
            <a:r>
              <a:rPr lang="ja-JP" altLang="en-US" sz="4400" dirty="0" smtClean="0">
                <a:latin typeface="MS PMincho" pitchFamily="18" charset="-128"/>
                <a:ea typeface="MS PMincho" pitchFamily="18" charset="-128"/>
              </a:rPr>
              <a:t> 经济学</a:t>
            </a:r>
            <a:endParaRPr lang="ru-RU" sz="4000" dirty="0" smtClean="0">
              <a:latin typeface="MS PMincho" pitchFamily="18" charset="-128"/>
              <a:ea typeface="MS PMincho" pitchFamily="18" charset="-128"/>
            </a:endParaRPr>
          </a:p>
          <a:p>
            <a:r>
              <a:rPr lang="ja-JP" altLang="en-US" sz="4400" dirty="0" smtClean="0">
                <a:latin typeface="MS PMincho" pitchFamily="18" charset="-128"/>
                <a:ea typeface="MS PMincho" pitchFamily="18" charset="-128"/>
              </a:rPr>
              <a:t>管理学</a:t>
            </a:r>
            <a:endParaRPr lang="ru-RU" sz="4000" dirty="0" smtClean="0">
              <a:latin typeface="MS PMincho" pitchFamily="18" charset="-128"/>
              <a:ea typeface="MS PMincho" pitchFamily="18" charset="-128"/>
            </a:endParaRPr>
          </a:p>
          <a:p>
            <a:r>
              <a:rPr lang="zh-CN" altLang="en-US" sz="4000" dirty="0" smtClean="0">
                <a:latin typeface="MS PMincho" pitchFamily="18" charset="-128"/>
                <a:ea typeface="MS PMincho" pitchFamily="18" charset="-128"/>
              </a:rPr>
              <a:t>国家和市政府学</a:t>
            </a:r>
            <a:endParaRPr lang="en-US" altLang="zh-CN" sz="4000" dirty="0" smtClean="0">
              <a:latin typeface="MS PMincho" pitchFamily="18" charset="-128"/>
              <a:ea typeface="MS PMincho" pitchFamily="18" charset="-128"/>
            </a:endParaRPr>
          </a:p>
          <a:p>
            <a:r>
              <a:rPr lang="ja-JP" altLang="en-US" sz="4400" dirty="0" smtClean="0">
                <a:latin typeface="MS PMincho" pitchFamily="18" charset="-128"/>
                <a:ea typeface="MS PMincho" pitchFamily="18" charset="-128"/>
              </a:rPr>
              <a:t>法律学</a:t>
            </a:r>
            <a:endParaRPr lang="ru-RU" sz="4000" dirty="0">
              <a:latin typeface="MS PMincho" pitchFamily="18" charset="-128"/>
              <a:ea typeface="MS PMincho" pitchFamily="18" charset="-128"/>
            </a:endParaRPr>
          </a:p>
        </p:txBody>
      </p:sp>
      <p:pic>
        <p:nvPicPr>
          <p:cNvPr id="7" name="Рисунок 6" descr="VW-QeUbFI0s.jpg"/>
          <p:cNvPicPr>
            <a:picLocks noGrp="1" noChangeAspect="1"/>
          </p:cNvPicPr>
          <p:nvPr>
            <p:ph type="pic" sz="quarter" idx="14"/>
          </p:nvPr>
        </p:nvPicPr>
        <p:blipFill>
          <a:blip r:embed="rId2"/>
          <a:srcRect l="22140" r="22140"/>
          <a:stretch>
            <a:fillRect/>
          </a:stretch>
        </p:blipFill>
        <p:spPr>
          <a:prstGeom prst="rect">
            <a:avLst/>
          </a:prstGeom>
          <a:ln>
            <a:noFill/>
          </a:ln>
          <a:effectLst>
            <a:softEdge rad="112500"/>
          </a:effectLst>
        </p:spPr>
      </p:pic>
      <p:sp>
        <p:nvSpPr>
          <p:cNvPr id="4" name="Заголовок 3"/>
          <p:cNvSpPr>
            <a:spLocks noGrp="1"/>
          </p:cNvSpPr>
          <p:nvPr>
            <p:ph type="ctrTitle"/>
          </p:nvPr>
        </p:nvSpPr>
        <p:spPr>
          <a:xfrm>
            <a:off x="380862" y="759320"/>
            <a:ext cx="6192892" cy="1198179"/>
          </a:xfrm>
        </p:spPr>
        <p:txBody>
          <a:bodyPr/>
          <a:lstStyle/>
          <a:p>
            <a:r>
              <a:rPr lang="en-US" altLang="zh-CN" b="1" dirty="0" smtClean="0">
                <a:latin typeface="MS PMincho" pitchFamily="18" charset="-128"/>
                <a:ea typeface="MS PMincho" pitchFamily="18" charset="-128"/>
              </a:rPr>
              <a:t/>
            </a:r>
            <a:br>
              <a:rPr lang="en-US" altLang="zh-CN" b="1" dirty="0" smtClean="0">
                <a:latin typeface="MS PMincho" pitchFamily="18" charset="-128"/>
                <a:ea typeface="MS PMincho" pitchFamily="18" charset="-128"/>
              </a:rPr>
            </a:br>
            <a:r>
              <a:rPr lang="zh-CN" altLang="en-US" b="1" dirty="0" smtClean="0">
                <a:latin typeface="MS PMincho" pitchFamily="18" charset="-128"/>
                <a:ea typeface="MS PMincho" pitchFamily="18" charset="-128"/>
              </a:rPr>
              <a:t> </a:t>
            </a:r>
            <a:r>
              <a:rPr lang="zh-CN" altLang="en-US" sz="6000" b="1" dirty="0" smtClean="0">
                <a:latin typeface="MS PMincho" pitchFamily="18" charset="-128"/>
                <a:ea typeface="MS PMincho" pitchFamily="18" charset="-128"/>
              </a:rPr>
              <a:t>法律经济学院</a:t>
            </a:r>
            <a:r>
              <a:rPr lang="ru-RU" sz="6000" dirty="0" smtClean="0"/>
              <a:t/>
            </a:r>
            <a:br>
              <a:rPr lang="ru-RU" sz="6000" dirty="0" smtClean="0"/>
            </a:br>
            <a:endParaRPr lang="ru-RU" b="1" dirty="0">
              <a:latin typeface="MS PMincho" pitchFamily="18" charset="-128"/>
              <a:ea typeface="MS PMincho" pitchFamily="18"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1"/>
          </p:nvPr>
        </p:nvSpPr>
        <p:spPr/>
        <p:txBody>
          <a:bodyPr/>
          <a:lstStyle/>
          <a:p>
            <a:r>
              <a:rPr lang="en-US" smtClean="0"/>
              <a:t>PRESENTATION TITLE</a:t>
            </a:r>
            <a:endParaRPr lang="en-US" dirty="0"/>
          </a:p>
        </p:txBody>
      </p:sp>
      <p:sp>
        <p:nvSpPr>
          <p:cNvPr id="3" name="Номер слайда 2"/>
          <p:cNvSpPr>
            <a:spLocks noGrp="1"/>
          </p:cNvSpPr>
          <p:nvPr>
            <p:ph type="sldNum" sz="quarter" idx="12"/>
          </p:nvPr>
        </p:nvSpPr>
        <p:spPr/>
        <p:txBody>
          <a:bodyPr/>
          <a:lstStyle/>
          <a:p>
            <a:fld id="{294A09A9-5501-47C1-A89A-A340965A2BE2}" type="slidenum">
              <a:rPr lang="en-US" smtClean="0"/>
              <a:pPr/>
              <a:t>11</a:t>
            </a:fld>
            <a:endParaRPr lang="en-US" dirty="0"/>
          </a:p>
        </p:txBody>
      </p:sp>
      <p:sp>
        <p:nvSpPr>
          <p:cNvPr id="4" name="Заголовок 3"/>
          <p:cNvSpPr>
            <a:spLocks noGrp="1"/>
          </p:cNvSpPr>
          <p:nvPr>
            <p:ph type="ctrTitle"/>
          </p:nvPr>
        </p:nvSpPr>
        <p:spPr>
          <a:xfrm>
            <a:off x="693683" y="621102"/>
            <a:ext cx="7233992" cy="1456713"/>
          </a:xfrm>
        </p:spPr>
        <p:txBody>
          <a:bodyPr/>
          <a:lstStyle/>
          <a:p>
            <a:r>
              <a:rPr lang="ru-RU" dirty="0" smtClean="0"/>
              <a:t/>
            </a:r>
            <a:br>
              <a:rPr lang="ru-RU" dirty="0" smtClean="0"/>
            </a:br>
            <a:r>
              <a:rPr lang="ja-JP" altLang="en-US" sz="5400" b="1" dirty="0" smtClean="0">
                <a:latin typeface="MS PMincho" pitchFamily="18" charset="-128"/>
                <a:ea typeface="MS PMincho" pitchFamily="18" charset="-128"/>
              </a:rPr>
              <a:t> 体育和旅游</a:t>
            </a:r>
            <a:r>
              <a:rPr lang="zh-CN" altLang="en-US" sz="5400" b="1" dirty="0" smtClean="0">
                <a:latin typeface="MS PMincho" pitchFamily="18" charset="-128"/>
                <a:ea typeface="MS PMincho" pitchFamily="18" charset="-128"/>
              </a:rPr>
              <a:t>学院</a:t>
            </a:r>
            <a:r>
              <a:rPr lang="ru-RU" sz="6600" b="1" dirty="0" smtClean="0">
                <a:latin typeface="MS PMincho" pitchFamily="18" charset="-128"/>
                <a:ea typeface="MS PMincho" pitchFamily="18" charset="-128"/>
              </a:rPr>
              <a:t/>
            </a:r>
            <a:br>
              <a:rPr lang="ru-RU" sz="6600" b="1" dirty="0" smtClean="0">
                <a:latin typeface="MS PMincho" pitchFamily="18" charset="-128"/>
                <a:ea typeface="MS PMincho" pitchFamily="18" charset="-128"/>
              </a:rPr>
            </a:br>
            <a:endParaRPr lang="ru-RU" b="1" dirty="0">
              <a:latin typeface="MS PMincho" pitchFamily="18" charset="-128"/>
              <a:ea typeface="MS PMincho" pitchFamily="18" charset="-128"/>
            </a:endParaRPr>
          </a:p>
        </p:txBody>
      </p:sp>
      <p:sp>
        <p:nvSpPr>
          <p:cNvPr id="5" name="Подзаголовок 4"/>
          <p:cNvSpPr>
            <a:spLocks noGrp="1"/>
          </p:cNvSpPr>
          <p:nvPr>
            <p:ph type="subTitle" idx="1"/>
          </p:nvPr>
        </p:nvSpPr>
        <p:spPr>
          <a:xfrm>
            <a:off x="386626" y="2551819"/>
            <a:ext cx="6591689" cy="3539265"/>
          </a:xfrm>
        </p:spPr>
        <p:txBody>
          <a:bodyPr>
            <a:normAutofit/>
          </a:bodyPr>
          <a:lstStyle/>
          <a:p>
            <a:pPr algn="ctr">
              <a:buNone/>
            </a:pPr>
            <a:r>
              <a:rPr lang="zh-CN" altLang="en-US" sz="4000" b="1" dirty="0" smtClean="0"/>
              <a:t>师范教育</a:t>
            </a:r>
            <a:r>
              <a:rPr lang="ru-RU" altLang="zh-CN" sz="4000" b="1" dirty="0" smtClean="0"/>
              <a:t>:</a:t>
            </a:r>
            <a:endParaRPr lang="en-US" altLang="zh-CN" sz="4000" b="1" dirty="0" smtClean="0"/>
          </a:p>
          <a:p>
            <a:r>
              <a:rPr lang="ja-JP" altLang="en-US" sz="4800" dirty="0" smtClean="0">
                <a:solidFill>
                  <a:schemeClr val="tx1"/>
                </a:solidFill>
                <a:latin typeface="MS PMincho" pitchFamily="18" charset="-128"/>
                <a:ea typeface="MS PMincho" pitchFamily="18" charset="-128"/>
              </a:rPr>
              <a:t>体育文化</a:t>
            </a:r>
            <a:r>
              <a:rPr lang="zh-CN" altLang="en-US" sz="4800" dirty="0" smtClean="0">
                <a:solidFill>
                  <a:schemeClr val="tx1"/>
                </a:solidFill>
                <a:latin typeface="MS PMincho" pitchFamily="18" charset="-128"/>
                <a:ea typeface="MS PMincho" pitchFamily="18" charset="-128"/>
              </a:rPr>
              <a:t>和生命安全基础</a:t>
            </a:r>
            <a:endParaRPr lang="en-US" altLang="zh-CN" sz="4800" dirty="0" smtClean="0">
              <a:solidFill>
                <a:schemeClr val="tx1"/>
              </a:solidFill>
              <a:latin typeface="MS PMincho" pitchFamily="18" charset="-128"/>
              <a:ea typeface="MS PMincho" pitchFamily="18" charset="-128"/>
            </a:endParaRPr>
          </a:p>
          <a:p>
            <a:r>
              <a:rPr lang="ja-JP" altLang="en-US" sz="4800" dirty="0" smtClean="0">
                <a:solidFill>
                  <a:schemeClr val="tx1"/>
                </a:solidFill>
                <a:latin typeface="MS PMincho" pitchFamily="18" charset="-128"/>
                <a:ea typeface="MS PMincho" pitchFamily="18" charset="-128"/>
              </a:rPr>
              <a:t>旅</a:t>
            </a:r>
            <a:r>
              <a:rPr lang="zh-CN" altLang="en-US" sz="4800" dirty="0" smtClean="0">
                <a:solidFill>
                  <a:schemeClr val="tx1"/>
                </a:solidFill>
                <a:latin typeface="MS PMincho" pitchFamily="18" charset="-128"/>
                <a:ea typeface="MS PMincho" pitchFamily="18" charset="-128"/>
              </a:rPr>
              <a:t>游学</a:t>
            </a:r>
            <a:endParaRPr lang="ru-RU" sz="4400" dirty="0" smtClean="0">
              <a:solidFill>
                <a:schemeClr val="tx1"/>
              </a:solidFill>
              <a:latin typeface="MS PMincho" pitchFamily="18" charset="-128"/>
              <a:ea typeface="MS PMincho" pitchFamily="18" charset="-128"/>
            </a:endParaRPr>
          </a:p>
          <a:p>
            <a:pPr>
              <a:buNone/>
            </a:pPr>
            <a:endParaRPr lang="ru-RU" dirty="0"/>
          </a:p>
        </p:txBody>
      </p:sp>
      <p:pic>
        <p:nvPicPr>
          <p:cNvPr id="7" name="Рисунок 6" descr="dDt40hprqs0.jpg"/>
          <p:cNvPicPr>
            <a:picLocks noGrp="1" noChangeAspect="1"/>
          </p:cNvPicPr>
          <p:nvPr>
            <p:ph type="pic" sz="quarter" idx="14"/>
          </p:nvPr>
        </p:nvPicPr>
        <p:blipFill>
          <a:blip r:embed="rId2"/>
          <a:srcRect l="22140" r="22140"/>
          <a:stretch>
            <a:fillRect/>
          </a:stretch>
        </p:blip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294A09A9-5501-47C1-A89A-A340965A2BE2}" type="slidenum">
              <a:rPr lang="en-US" smtClean="0"/>
              <a:pPr/>
              <a:t>12</a:t>
            </a:fld>
            <a:endParaRPr lang="en-US" dirty="0"/>
          </a:p>
        </p:txBody>
      </p:sp>
      <p:sp>
        <p:nvSpPr>
          <p:cNvPr id="4" name="Заголовок 3"/>
          <p:cNvSpPr>
            <a:spLocks noGrp="1"/>
          </p:cNvSpPr>
          <p:nvPr>
            <p:ph type="ctrTitle"/>
          </p:nvPr>
        </p:nvSpPr>
        <p:spPr>
          <a:xfrm>
            <a:off x="332734" y="326184"/>
            <a:ext cx="7535917" cy="1198179"/>
          </a:xfrm>
        </p:spPr>
        <p:txBody>
          <a:bodyPr/>
          <a:lstStyle/>
          <a:p>
            <a:r>
              <a:rPr lang="ru-RU" sz="3000" dirty="0" smtClean="0"/>
              <a:t/>
            </a:r>
            <a:br>
              <a:rPr lang="ru-RU" sz="3000" dirty="0" smtClean="0"/>
            </a:br>
            <a:r>
              <a:rPr lang="ja-JP" altLang="en-US" sz="3200" dirty="0" smtClean="0"/>
              <a:t> </a:t>
            </a:r>
            <a:r>
              <a:rPr lang="ja-JP" altLang="en-US" sz="7200" b="1" dirty="0" smtClean="0">
                <a:latin typeface="MS Mincho" pitchFamily="49" charset="-128"/>
                <a:ea typeface="MS Mincho" pitchFamily="49" charset="-128"/>
              </a:rPr>
              <a:t> </a:t>
            </a:r>
            <a:r>
              <a:rPr lang="ja-JP" altLang="en-US" sz="6600" b="1" dirty="0" smtClean="0">
                <a:latin typeface="MS Mincho" pitchFamily="49" charset="-128"/>
                <a:ea typeface="MS Mincho" pitchFamily="49" charset="-128"/>
              </a:rPr>
              <a:t>医学院 </a:t>
            </a:r>
            <a:r>
              <a:rPr lang="ru-RU" sz="3600" dirty="0" smtClean="0"/>
              <a:t/>
            </a:r>
            <a:br>
              <a:rPr lang="ru-RU" sz="3600" dirty="0" smtClean="0"/>
            </a:br>
            <a:endParaRPr lang="ru-RU" dirty="0"/>
          </a:p>
        </p:txBody>
      </p:sp>
      <p:sp>
        <p:nvSpPr>
          <p:cNvPr id="5" name="Подзаголовок 4"/>
          <p:cNvSpPr>
            <a:spLocks noGrp="1"/>
          </p:cNvSpPr>
          <p:nvPr>
            <p:ph type="subTitle" idx="1"/>
          </p:nvPr>
        </p:nvSpPr>
        <p:spPr>
          <a:xfrm>
            <a:off x="433137" y="1950241"/>
            <a:ext cx="6352674" cy="3539265"/>
          </a:xfrm>
        </p:spPr>
        <p:txBody>
          <a:bodyPr>
            <a:noAutofit/>
          </a:bodyPr>
          <a:lstStyle/>
          <a:p>
            <a:pPr marL="265113" indent="263525" algn="just">
              <a:buNone/>
            </a:pPr>
            <a:r>
              <a:rPr lang="zh-CN" altLang="en-US" sz="4000" dirty="0" smtClean="0">
                <a:latin typeface="SimSun" pitchFamily="2" charset="-122"/>
                <a:ea typeface="SimSun" pitchFamily="2" charset="-122"/>
              </a:rPr>
              <a:t>布里亚特国立大学（</a:t>
            </a:r>
            <a:r>
              <a:rPr lang="en-US" altLang="zh-CN" sz="4000" dirty="0" smtClean="0">
                <a:latin typeface="SimSun" pitchFamily="2" charset="-122"/>
                <a:ea typeface="SimSun" pitchFamily="2" charset="-122"/>
              </a:rPr>
              <a:t>BSU</a:t>
            </a:r>
            <a:r>
              <a:rPr lang="zh-CN" altLang="en-US" sz="4000" dirty="0" smtClean="0">
                <a:latin typeface="SimSun" pitchFamily="2" charset="-122"/>
                <a:ea typeface="SimSun" pitchFamily="2" charset="-122"/>
              </a:rPr>
              <a:t>）医学院成立于 </a:t>
            </a:r>
            <a:r>
              <a:rPr lang="en-US" altLang="zh-CN" sz="4000" dirty="0" smtClean="0">
                <a:latin typeface="SimSun" pitchFamily="2" charset="-122"/>
                <a:ea typeface="SimSun" pitchFamily="2" charset="-122"/>
              </a:rPr>
              <a:t>1999 </a:t>
            </a:r>
            <a:r>
              <a:rPr lang="zh-CN" altLang="en-US" sz="4000" dirty="0" smtClean="0">
                <a:latin typeface="SimSun" pitchFamily="2" charset="-122"/>
                <a:ea typeface="SimSun" pitchFamily="2" charset="-122"/>
              </a:rPr>
              <a:t>年。 </a:t>
            </a:r>
            <a:endParaRPr lang="en-GB" altLang="zh-CN" sz="4000" dirty="0" smtClean="0">
              <a:latin typeface="SimSun" pitchFamily="2" charset="-122"/>
              <a:ea typeface="SimSun" pitchFamily="2" charset="-122"/>
            </a:endParaRPr>
          </a:p>
          <a:p>
            <a:pPr marL="265113" indent="263525" algn="just">
              <a:buNone/>
            </a:pPr>
            <a:r>
              <a:rPr lang="zh-CN" altLang="en-US" sz="4000" dirty="0" smtClean="0">
                <a:latin typeface="SimSun" pitchFamily="2" charset="-122"/>
                <a:ea typeface="SimSun" pitchFamily="2" charset="-122"/>
              </a:rPr>
              <a:t>这是其中一所在未来医生培养的教育过程中以传统东方医学实践占据重要地位的大学</a:t>
            </a:r>
            <a:r>
              <a:rPr lang="zh-CN" altLang="en-US" sz="4400" dirty="0" smtClean="0">
                <a:latin typeface="SimSun" pitchFamily="2" charset="-122"/>
                <a:ea typeface="SimSun" pitchFamily="2" charset="-122"/>
              </a:rPr>
              <a:t>。</a:t>
            </a:r>
            <a:endParaRPr lang="ru-RU" sz="4400" dirty="0">
              <a:latin typeface="SimHei" pitchFamily="49" charset="-122"/>
              <a:ea typeface="SimSun" pitchFamily="2" charset="-122"/>
            </a:endParaRPr>
          </a:p>
        </p:txBody>
      </p:sp>
      <p:pic>
        <p:nvPicPr>
          <p:cNvPr id="7" name="Рисунок 6" descr="photo_2024-02-15_12-15-16.jpg"/>
          <p:cNvPicPr>
            <a:picLocks noGrp="1" noChangeAspect="1"/>
          </p:cNvPicPr>
          <p:nvPr>
            <p:ph type="pic" sz="quarter" idx="14"/>
          </p:nvPr>
        </p:nvPicPr>
        <p:blipFill>
          <a:blip r:embed="rId2"/>
          <a:srcRect l="8218" r="8218"/>
          <a:stretch>
            <a:fillRect/>
          </a:stretch>
        </p:blip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1"/>
          </p:nvPr>
        </p:nvSpPr>
        <p:spPr/>
        <p:txBody>
          <a:bodyPr/>
          <a:lstStyle/>
          <a:p>
            <a:r>
              <a:rPr lang="en-US" smtClean="0"/>
              <a:t>PRESENTATION TITLE</a:t>
            </a:r>
            <a:endParaRPr lang="en-US" dirty="0"/>
          </a:p>
        </p:txBody>
      </p:sp>
      <p:sp>
        <p:nvSpPr>
          <p:cNvPr id="3" name="Номер слайда 2"/>
          <p:cNvSpPr>
            <a:spLocks noGrp="1"/>
          </p:cNvSpPr>
          <p:nvPr>
            <p:ph type="sldNum" sz="quarter" idx="12"/>
          </p:nvPr>
        </p:nvSpPr>
        <p:spPr/>
        <p:txBody>
          <a:bodyPr/>
          <a:lstStyle/>
          <a:p>
            <a:fld id="{294A09A9-5501-47C1-A89A-A340965A2BE2}" type="slidenum">
              <a:rPr lang="en-US" smtClean="0"/>
              <a:pPr/>
              <a:t>13</a:t>
            </a:fld>
            <a:endParaRPr lang="en-US" dirty="0"/>
          </a:p>
        </p:txBody>
      </p:sp>
      <p:sp>
        <p:nvSpPr>
          <p:cNvPr id="4" name="Заголовок 3"/>
          <p:cNvSpPr>
            <a:spLocks noGrp="1"/>
          </p:cNvSpPr>
          <p:nvPr>
            <p:ph type="title"/>
          </p:nvPr>
        </p:nvSpPr>
        <p:spPr/>
        <p:txBody>
          <a:bodyPr/>
          <a:lstStyle/>
          <a:p>
            <a:endParaRPr lang="ru-RU"/>
          </a:p>
        </p:txBody>
      </p:sp>
      <p:pic>
        <p:nvPicPr>
          <p:cNvPr id="5" name="Рисунок 4" descr="KW5U4YVRons.jpg"/>
          <p:cNvPicPr>
            <a:picLocks noChangeAspect="1"/>
          </p:cNvPicPr>
          <p:nvPr/>
        </p:nvPicPr>
        <p:blipFill>
          <a:blip r:embed="rId2"/>
          <a:srcRect l="3070" t="33776" r="3246" b="8329"/>
          <a:stretch>
            <a:fillRect/>
          </a:stretch>
        </p:blipFill>
        <p:spPr>
          <a:xfrm>
            <a:off x="0" y="0"/>
            <a:ext cx="12192000" cy="6858000"/>
          </a:xfrm>
          <a:prstGeom prst="rect">
            <a:avLst/>
          </a:prstGeom>
        </p:spPr>
      </p:pic>
      <p:sp>
        <p:nvSpPr>
          <p:cNvPr id="6" name="Прямоугольник 5"/>
          <p:cNvSpPr/>
          <p:nvPr/>
        </p:nvSpPr>
        <p:spPr>
          <a:xfrm>
            <a:off x="0" y="0"/>
            <a:ext cx="12192000" cy="6858000"/>
          </a:xfrm>
          <a:prstGeom prst="rect">
            <a:avLst/>
          </a:prstGeom>
          <a:solidFill>
            <a:schemeClr val="bg2">
              <a:lumMod val="10000"/>
              <a:alpha val="7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2791325" y="312821"/>
            <a:ext cx="6761749" cy="923330"/>
          </a:xfrm>
          <a:prstGeom prst="rect">
            <a:avLst/>
          </a:prstGeom>
          <a:noFill/>
        </p:spPr>
        <p:txBody>
          <a:bodyPr wrap="square" rtlCol="0">
            <a:spAutoFit/>
          </a:bodyPr>
          <a:lstStyle/>
          <a:p>
            <a:pPr algn="ctr"/>
            <a:r>
              <a:rPr lang="zh-CN" altLang="en-US" sz="5400" b="1" dirty="0" smtClean="0">
                <a:solidFill>
                  <a:schemeClr val="bg1"/>
                </a:solidFill>
                <a:latin typeface="SimSun" pitchFamily="2" charset="-122"/>
                <a:ea typeface="SimSun" pitchFamily="2" charset="-122"/>
              </a:rPr>
              <a:t>目前就读于医学院：</a:t>
            </a:r>
            <a:endParaRPr lang="ru-RU" sz="5400" b="1" dirty="0">
              <a:solidFill>
                <a:schemeClr val="bg1"/>
              </a:solidFill>
              <a:latin typeface="SimHei" pitchFamily="49" charset="-122"/>
              <a:ea typeface="SimSun" pitchFamily="2" charset="-122"/>
            </a:endParaRPr>
          </a:p>
        </p:txBody>
      </p:sp>
      <p:sp>
        <p:nvSpPr>
          <p:cNvPr id="8" name="TextBox 7"/>
          <p:cNvSpPr txBox="1"/>
          <p:nvPr/>
        </p:nvSpPr>
        <p:spPr>
          <a:xfrm>
            <a:off x="553454" y="1251285"/>
            <a:ext cx="11165304" cy="5139869"/>
          </a:xfrm>
          <a:prstGeom prst="rect">
            <a:avLst/>
          </a:prstGeom>
          <a:noFill/>
        </p:spPr>
        <p:txBody>
          <a:bodyPr wrap="square" rtlCol="0">
            <a:spAutoFit/>
          </a:bodyPr>
          <a:lstStyle/>
          <a:p>
            <a:pPr algn="ctr"/>
            <a:r>
              <a:rPr lang="zh-CN" altLang="en-US" sz="4000" dirty="0" smtClean="0">
                <a:solidFill>
                  <a:schemeClr val="bg1"/>
                </a:solidFill>
                <a:latin typeface="SimSun" pitchFamily="2" charset="-122"/>
                <a:ea typeface="SimSun" pitchFamily="2" charset="-122"/>
              </a:rPr>
              <a:t>学生总数：</a:t>
            </a:r>
            <a:r>
              <a:rPr lang="en-US" altLang="zh-CN" sz="4000" dirty="0" smtClean="0">
                <a:solidFill>
                  <a:schemeClr val="bg1"/>
                </a:solidFill>
                <a:latin typeface="SimSun" pitchFamily="2" charset="-122"/>
                <a:ea typeface="SimSun" pitchFamily="2" charset="-122"/>
              </a:rPr>
              <a:t>885 </a:t>
            </a:r>
            <a:r>
              <a:rPr lang="zh-CN" altLang="en-US" sz="4000" dirty="0" smtClean="0">
                <a:solidFill>
                  <a:schemeClr val="bg1"/>
                </a:solidFill>
                <a:latin typeface="SimSun" pitchFamily="2" charset="-122"/>
                <a:ea typeface="SimSun" pitchFamily="2" charset="-122"/>
              </a:rPr>
              <a:t>名学生</a:t>
            </a:r>
          </a:p>
          <a:p>
            <a:pPr algn="ctr">
              <a:buFont typeface="Arial" pitchFamily="34" charset="0"/>
              <a:buChar char="•"/>
            </a:pPr>
            <a:r>
              <a:rPr lang="zh-CN" altLang="en-US" sz="4000" dirty="0" smtClean="0">
                <a:solidFill>
                  <a:schemeClr val="bg1"/>
                </a:solidFill>
                <a:latin typeface="SimSun" pitchFamily="2" charset="-122"/>
                <a:ea typeface="SimSun" pitchFamily="2" charset="-122"/>
              </a:rPr>
              <a:t>“</a:t>
            </a:r>
            <a:r>
              <a:rPr lang="ja-JP" altLang="en-US" sz="4400" b="1" dirty="0" smtClean="0">
                <a:solidFill>
                  <a:schemeClr val="bg1"/>
                </a:solidFill>
                <a:latin typeface="SimSun" pitchFamily="2" charset="-122"/>
                <a:ea typeface="SimSun" pitchFamily="2" charset="-122"/>
              </a:rPr>
              <a:t>医务</a:t>
            </a:r>
            <a:r>
              <a:rPr lang="zh-CN" altLang="en-US" sz="4000" dirty="0" smtClean="0">
                <a:solidFill>
                  <a:schemeClr val="bg1"/>
                </a:solidFill>
                <a:latin typeface="SimSun" pitchFamily="2" charset="-122"/>
                <a:ea typeface="SimSun" pitchFamily="2" charset="-122"/>
              </a:rPr>
              <a:t>”专业有</a:t>
            </a:r>
            <a:r>
              <a:rPr lang="en-US" altLang="zh-CN" sz="4000" dirty="0" smtClean="0">
                <a:solidFill>
                  <a:schemeClr val="bg1"/>
                </a:solidFill>
                <a:latin typeface="SimSun" pitchFamily="2" charset="-122"/>
                <a:ea typeface="SimSun" pitchFamily="2" charset="-122"/>
              </a:rPr>
              <a:t>805</a:t>
            </a:r>
            <a:r>
              <a:rPr lang="zh-CN" altLang="en-US" sz="4000" dirty="0" smtClean="0">
                <a:solidFill>
                  <a:schemeClr val="bg1"/>
                </a:solidFill>
                <a:latin typeface="SimSun" pitchFamily="2" charset="-122"/>
                <a:ea typeface="SimSun" pitchFamily="2" charset="-122"/>
              </a:rPr>
              <a:t>名学生</a:t>
            </a:r>
            <a:endParaRPr lang="en-GB" altLang="zh-CN" sz="4000" dirty="0" smtClean="0">
              <a:solidFill>
                <a:schemeClr val="bg1"/>
              </a:solidFill>
              <a:latin typeface="SimSun" pitchFamily="2" charset="-122"/>
              <a:ea typeface="SimSun" pitchFamily="2" charset="-122"/>
            </a:endParaRPr>
          </a:p>
          <a:p>
            <a:pPr algn="ctr">
              <a:buFont typeface="Arial" pitchFamily="34" charset="0"/>
              <a:buChar char="•"/>
            </a:pPr>
            <a:r>
              <a:rPr lang="zh-CN" altLang="en-US" sz="4000" dirty="0" smtClean="0">
                <a:solidFill>
                  <a:schemeClr val="bg1"/>
                </a:solidFill>
                <a:latin typeface="SimSun" pitchFamily="2" charset="-122"/>
                <a:ea typeface="SimSun" pitchFamily="2" charset="-122"/>
              </a:rPr>
              <a:t>“</a:t>
            </a:r>
            <a:r>
              <a:rPr lang="zh-CN" altLang="en-US" sz="4400" b="1" dirty="0" smtClean="0">
                <a:solidFill>
                  <a:schemeClr val="bg1"/>
                </a:solidFill>
                <a:latin typeface="SimSun" pitchFamily="2" charset="-122"/>
                <a:ea typeface="SimSun" pitchFamily="2" charset="-122"/>
              </a:rPr>
              <a:t>药学</a:t>
            </a:r>
            <a:r>
              <a:rPr lang="zh-CN" altLang="en-US" sz="4000" dirty="0" smtClean="0">
                <a:solidFill>
                  <a:schemeClr val="bg1"/>
                </a:solidFill>
                <a:latin typeface="SimSun" pitchFamily="2" charset="-122"/>
                <a:ea typeface="SimSun" pitchFamily="2" charset="-122"/>
              </a:rPr>
              <a:t>”专业有</a:t>
            </a:r>
            <a:r>
              <a:rPr lang="en-US" altLang="zh-CN" sz="4000" dirty="0" smtClean="0">
                <a:solidFill>
                  <a:schemeClr val="bg1"/>
                </a:solidFill>
                <a:latin typeface="SimSun" pitchFamily="2" charset="-122"/>
                <a:ea typeface="SimSun" pitchFamily="2" charset="-122"/>
              </a:rPr>
              <a:t>80</a:t>
            </a:r>
            <a:r>
              <a:rPr lang="zh-CN" altLang="en-US" sz="4000" dirty="0" smtClean="0">
                <a:solidFill>
                  <a:schemeClr val="bg1"/>
                </a:solidFill>
                <a:latin typeface="SimSun" pitchFamily="2" charset="-122"/>
                <a:ea typeface="SimSun" pitchFamily="2" charset="-122"/>
              </a:rPr>
              <a:t>名学生</a:t>
            </a:r>
            <a:endParaRPr lang="en-US" altLang="zh-CN" sz="4000" dirty="0" smtClean="0">
              <a:solidFill>
                <a:schemeClr val="bg1"/>
              </a:solidFill>
              <a:latin typeface="SimSun" pitchFamily="2" charset="-122"/>
              <a:ea typeface="SimSun" pitchFamily="2" charset="-122"/>
            </a:endParaRPr>
          </a:p>
          <a:p>
            <a:pPr algn="ctr"/>
            <a:r>
              <a:rPr lang="en-US" altLang="zh-CN" sz="4000" dirty="0" smtClean="0">
                <a:solidFill>
                  <a:schemeClr val="bg1"/>
                </a:solidFill>
                <a:latin typeface="SimSun" pitchFamily="2" charset="-122"/>
                <a:ea typeface="SimSun" pitchFamily="2" charset="-122"/>
              </a:rPr>
              <a:t>260 </a:t>
            </a:r>
            <a:r>
              <a:rPr lang="zh-CN" altLang="en-US" sz="4000" dirty="0" smtClean="0">
                <a:solidFill>
                  <a:schemeClr val="bg1"/>
                </a:solidFill>
                <a:latin typeface="SimSun" pitchFamily="2" charset="-122"/>
                <a:ea typeface="SimSun" pitchFamily="2" charset="-122"/>
              </a:rPr>
              <a:t>根据目标协议</a:t>
            </a:r>
            <a:endParaRPr lang="en-US" altLang="zh-CN" sz="4000" dirty="0" smtClean="0">
              <a:solidFill>
                <a:schemeClr val="bg1"/>
              </a:solidFill>
              <a:latin typeface="SimSun" pitchFamily="2" charset="-122"/>
              <a:ea typeface="SimSun" pitchFamily="2" charset="-122"/>
            </a:endParaRPr>
          </a:p>
          <a:p>
            <a:pPr algn="ctr"/>
            <a:r>
              <a:rPr lang="en-US" altLang="zh-CN" sz="4000" dirty="0" smtClean="0">
                <a:solidFill>
                  <a:schemeClr val="bg1"/>
                </a:solidFill>
                <a:latin typeface="SimSun" pitchFamily="2" charset="-122"/>
                <a:ea typeface="SimSun" pitchFamily="2" charset="-122"/>
              </a:rPr>
              <a:t>75</a:t>
            </a:r>
            <a:r>
              <a:rPr lang="zh-CN" altLang="en-US" sz="4000" dirty="0" smtClean="0">
                <a:solidFill>
                  <a:schemeClr val="bg1"/>
                </a:solidFill>
                <a:latin typeface="SimSun" pitchFamily="2" charset="-122"/>
                <a:ea typeface="SimSun" pitchFamily="2" charset="-122"/>
              </a:rPr>
              <a:t>名留学生来自乌兹别克斯坦、塔吉克斯坦、吉尔吉斯斯坦、刚果、尼日利亚</a:t>
            </a:r>
            <a:endParaRPr lang="en-US" altLang="zh-CN" sz="4000" dirty="0" smtClean="0">
              <a:solidFill>
                <a:schemeClr val="bg1"/>
              </a:solidFill>
              <a:latin typeface="SimSun" pitchFamily="2" charset="-122"/>
              <a:ea typeface="SimSun" pitchFamily="2" charset="-122"/>
            </a:endParaRPr>
          </a:p>
          <a:p>
            <a:pPr algn="ctr"/>
            <a:r>
              <a:rPr lang="en-US" altLang="ja-JP" sz="4000" dirty="0" smtClean="0">
                <a:solidFill>
                  <a:schemeClr val="bg1"/>
                </a:solidFill>
                <a:latin typeface="SimSun" pitchFamily="2" charset="-122"/>
                <a:ea typeface="SimSun" pitchFamily="2" charset="-122"/>
              </a:rPr>
              <a:t>90</a:t>
            </a:r>
            <a:r>
              <a:rPr lang="zh-CN" altLang="en-US" sz="4000" dirty="0" smtClean="0">
                <a:solidFill>
                  <a:schemeClr val="bg1"/>
                </a:solidFill>
                <a:latin typeface="SimSun" pitchFamily="2" charset="-122"/>
                <a:ea typeface="SimSun" pitchFamily="2" charset="-122"/>
              </a:rPr>
              <a:t>名</a:t>
            </a:r>
            <a:r>
              <a:rPr lang="ja-JP" altLang="en-US" sz="4000" dirty="0" smtClean="0">
                <a:solidFill>
                  <a:schemeClr val="bg1"/>
                </a:solidFill>
                <a:latin typeface="SimSun" pitchFamily="2" charset="-122"/>
                <a:ea typeface="SimSun" pitchFamily="2" charset="-122"/>
              </a:rPr>
              <a:t>住院医师 ，</a:t>
            </a:r>
          </a:p>
          <a:p>
            <a:pPr algn="ctr"/>
            <a:r>
              <a:rPr lang="en-US" altLang="ja-JP" sz="4000" dirty="0" smtClean="0">
                <a:solidFill>
                  <a:schemeClr val="bg1"/>
                </a:solidFill>
                <a:latin typeface="SimSun" pitchFamily="2" charset="-122"/>
                <a:ea typeface="SimSun" pitchFamily="2" charset="-122"/>
              </a:rPr>
              <a:t>18</a:t>
            </a:r>
            <a:r>
              <a:rPr lang="ja-JP" altLang="en-US" sz="4000" dirty="0" smtClean="0">
                <a:solidFill>
                  <a:schemeClr val="bg1"/>
                </a:solidFill>
                <a:latin typeface="SimSun" pitchFamily="2" charset="-122"/>
                <a:ea typeface="SimSun" pitchFamily="2" charset="-122"/>
              </a:rPr>
              <a:t>名研究生。</a:t>
            </a:r>
            <a:endParaRPr lang="ru-RU" sz="4000" dirty="0">
              <a:solidFill>
                <a:schemeClr val="bg1"/>
              </a:solidFill>
              <a:latin typeface="SimHei" pitchFamily="49" charset="-122"/>
              <a:ea typeface="SimSun" pitchFamily="2"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Tunc5Esomg0.jpg"/>
          <p:cNvPicPr>
            <a:picLocks noGrp="1" noChangeAspect="1"/>
          </p:cNvPicPr>
          <p:nvPr>
            <p:ph type="pic" sz="quarter" idx="10"/>
          </p:nvPr>
        </p:nvPicPr>
        <p:blipFill>
          <a:blip r:embed="rId2"/>
          <a:srcRect l="-3403" t="10877" r="10311"/>
          <a:stretch>
            <a:fillRect/>
          </a:stretch>
        </p:blipFill>
        <p:spPr>
          <a:xfrm>
            <a:off x="5454316" y="0"/>
            <a:ext cx="7459579" cy="6858000"/>
          </a:xfrm>
        </p:spPr>
      </p:pic>
      <p:sp>
        <p:nvSpPr>
          <p:cNvPr id="3" name="Заголовок 2"/>
          <p:cNvSpPr>
            <a:spLocks noGrp="1"/>
          </p:cNvSpPr>
          <p:nvPr>
            <p:ph type="title"/>
          </p:nvPr>
        </p:nvSpPr>
        <p:spPr>
          <a:xfrm>
            <a:off x="645556" y="302119"/>
            <a:ext cx="7659486" cy="1198178"/>
          </a:xfrm>
        </p:spPr>
        <p:txBody>
          <a:bodyPr/>
          <a:lstStyle/>
          <a:p>
            <a:pPr algn="ctr"/>
            <a:r>
              <a:rPr lang="ja-JP" altLang="en-US" sz="6000" dirty="0" smtClean="0">
                <a:latin typeface="SimSun" pitchFamily="2" charset="-122"/>
                <a:ea typeface="SimSun" pitchFamily="2" charset="-122"/>
              </a:rPr>
              <a:t>教学人员</a:t>
            </a:r>
            <a:endParaRPr lang="ru-RU" sz="6000" dirty="0">
              <a:ea typeface="SimSun" pitchFamily="2" charset="-122"/>
            </a:endParaRPr>
          </a:p>
        </p:txBody>
      </p:sp>
      <p:sp>
        <p:nvSpPr>
          <p:cNvPr id="4" name="Подзаголовок 3"/>
          <p:cNvSpPr>
            <a:spLocks noGrp="1"/>
          </p:cNvSpPr>
          <p:nvPr>
            <p:ph type="subTitle" idx="1"/>
          </p:nvPr>
        </p:nvSpPr>
        <p:spPr>
          <a:xfrm>
            <a:off x="0" y="1876927"/>
            <a:ext cx="6256421" cy="4283243"/>
          </a:xfrm>
        </p:spPr>
        <p:txBody>
          <a:bodyPr>
            <a:normAutofit/>
          </a:bodyPr>
          <a:lstStyle/>
          <a:p>
            <a:pPr algn="ctr"/>
            <a:r>
              <a:rPr lang="zh-CN" altLang="en-US" sz="3600" b="1" dirty="0" smtClean="0">
                <a:solidFill>
                  <a:schemeClr val="accent1">
                    <a:lumMod val="50000"/>
                  </a:schemeClr>
                </a:solidFill>
                <a:latin typeface="SimSun" pitchFamily="2" charset="-122"/>
                <a:ea typeface="SimSun" pitchFamily="2" charset="-122"/>
              </a:rPr>
              <a:t>该学院的教育过程由高素质教师指导：</a:t>
            </a:r>
          </a:p>
          <a:p>
            <a:r>
              <a:rPr lang="zh-CN" altLang="en-US" sz="3600" b="1" dirty="0" smtClean="0">
                <a:solidFill>
                  <a:schemeClr val="accent1">
                    <a:lumMod val="50000"/>
                  </a:schemeClr>
                </a:solidFill>
                <a:latin typeface="SimSun" pitchFamily="2" charset="-122"/>
                <a:ea typeface="SimSun" pitchFamily="2" charset="-122"/>
              </a:rPr>
              <a:t>共计 </a:t>
            </a:r>
            <a:r>
              <a:rPr lang="en-US" altLang="zh-CN" sz="3600" b="1" dirty="0" smtClean="0">
                <a:solidFill>
                  <a:schemeClr val="accent1">
                    <a:lumMod val="50000"/>
                  </a:schemeClr>
                </a:solidFill>
                <a:latin typeface="SimSun" pitchFamily="2" charset="-122"/>
                <a:ea typeface="SimSun" pitchFamily="2" charset="-122"/>
              </a:rPr>
              <a:t>106 </a:t>
            </a:r>
            <a:r>
              <a:rPr lang="zh-CN" altLang="en-US" sz="3600" b="1" dirty="0" smtClean="0">
                <a:solidFill>
                  <a:schemeClr val="accent1">
                    <a:lumMod val="50000"/>
                  </a:schemeClr>
                </a:solidFill>
                <a:latin typeface="SimSun" pitchFamily="2" charset="-122"/>
                <a:ea typeface="SimSun" pitchFamily="2" charset="-122"/>
              </a:rPr>
              <a:t>名：</a:t>
            </a:r>
          </a:p>
          <a:p>
            <a:pPr>
              <a:buFont typeface="Arial" pitchFamily="34" charset="0"/>
              <a:buChar char="•"/>
            </a:pPr>
            <a:r>
              <a:rPr lang="en-US" altLang="zh-CN" sz="3600" b="1" dirty="0" smtClean="0">
                <a:solidFill>
                  <a:schemeClr val="accent1">
                    <a:lumMod val="50000"/>
                  </a:schemeClr>
                </a:solidFill>
                <a:latin typeface="SimSun" pitchFamily="2" charset="-122"/>
                <a:ea typeface="SimSun" pitchFamily="2" charset="-122"/>
              </a:rPr>
              <a:t>14 </a:t>
            </a:r>
            <a:r>
              <a:rPr lang="zh-CN" altLang="en-US" sz="3600" b="1" dirty="0" smtClean="0">
                <a:solidFill>
                  <a:schemeClr val="accent1">
                    <a:lumMod val="50000"/>
                  </a:schemeClr>
                </a:solidFill>
                <a:latin typeface="SimSun" pitchFamily="2" charset="-122"/>
                <a:ea typeface="SimSun" pitchFamily="2" charset="-122"/>
              </a:rPr>
              <a:t>名科学博士和教授</a:t>
            </a:r>
          </a:p>
          <a:p>
            <a:pPr>
              <a:buFont typeface="Arial" pitchFamily="34" charset="0"/>
              <a:buChar char="•"/>
            </a:pPr>
            <a:r>
              <a:rPr lang="en-US" altLang="zh-CN" sz="3600" b="1" dirty="0" smtClean="0">
                <a:solidFill>
                  <a:schemeClr val="accent1">
                    <a:lumMod val="50000"/>
                  </a:schemeClr>
                </a:solidFill>
                <a:latin typeface="SimSun" pitchFamily="2" charset="-122"/>
                <a:ea typeface="SimSun" pitchFamily="2" charset="-122"/>
              </a:rPr>
              <a:t>65 </a:t>
            </a:r>
            <a:r>
              <a:rPr lang="zh-CN" altLang="en-US" sz="3600" b="1" dirty="0" smtClean="0">
                <a:solidFill>
                  <a:schemeClr val="accent1">
                    <a:lumMod val="50000"/>
                  </a:schemeClr>
                </a:solidFill>
                <a:latin typeface="SimSun" pitchFamily="2" charset="-122"/>
                <a:ea typeface="SimSun" pitchFamily="2" charset="-122"/>
              </a:rPr>
              <a:t>名科学候选人和副教授</a:t>
            </a:r>
            <a:endParaRPr lang="ru-RU" sz="3600" b="1" dirty="0">
              <a:solidFill>
                <a:schemeClr val="accent1">
                  <a:lumMod val="50000"/>
                </a:schemeClr>
              </a:solidFill>
              <a:ea typeface="SimSun" pitchFamily="2"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Рисунок 1"/>
          <p:cNvSpPr>
            <a:spLocks noGrp="1"/>
          </p:cNvSpPr>
          <p:nvPr>
            <p:ph type="pic" sz="quarter" idx="13"/>
          </p:nvPr>
        </p:nvSpPr>
        <p:spPr/>
      </p:sp>
      <p:sp>
        <p:nvSpPr>
          <p:cNvPr id="3" name="Заголовок 2"/>
          <p:cNvSpPr>
            <a:spLocks noGrp="1"/>
          </p:cNvSpPr>
          <p:nvPr>
            <p:ph type="ctrTitle"/>
          </p:nvPr>
        </p:nvSpPr>
        <p:spPr/>
        <p:txBody>
          <a:bodyPr/>
          <a:lstStyle/>
          <a:p>
            <a:endParaRPr lang="ru-RU"/>
          </a:p>
        </p:txBody>
      </p:sp>
      <p:sp>
        <p:nvSpPr>
          <p:cNvPr id="4" name="Подзаголовок 3"/>
          <p:cNvSpPr>
            <a:spLocks noGrp="1"/>
          </p:cNvSpPr>
          <p:nvPr>
            <p:ph type="subTitle" idx="1"/>
          </p:nvPr>
        </p:nvSpPr>
        <p:spPr/>
        <p:txBody>
          <a:bodyPr/>
          <a:lstStyle/>
          <a:p>
            <a:endParaRPr lang="ru-RU"/>
          </a:p>
        </p:txBody>
      </p:sp>
      <p:sp>
        <p:nvSpPr>
          <p:cNvPr id="5" name="Нижний колонтитул 4"/>
          <p:cNvSpPr>
            <a:spLocks noGrp="1"/>
          </p:cNvSpPr>
          <p:nvPr>
            <p:ph type="ftr" sz="quarter" idx="11"/>
          </p:nvPr>
        </p:nvSpPr>
        <p:spPr/>
        <p:txBody>
          <a:bodyPr/>
          <a:lstStyle/>
          <a:p>
            <a:r>
              <a:rPr lang="en-US" smtClean="0"/>
              <a:t>PRESENTATION TITLE</a:t>
            </a:r>
            <a:endParaRPr lang="en-US" dirty="0"/>
          </a:p>
        </p:txBody>
      </p:sp>
      <p:sp>
        <p:nvSpPr>
          <p:cNvPr id="6" name="Номер слайда 5"/>
          <p:cNvSpPr>
            <a:spLocks noGrp="1"/>
          </p:cNvSpPr>
          <p:nvPr>
            <p:ph type="sldNum" sz="quarter" idx="12"/>
          </p:nvPr>
        </p:nvSpPr>
        <p:spPr/>
        <p:txBody>
          <a:bodyPr/>
          <a:lstStyle/>
          <a:p>
            <a:fld id="{294A09A9-5501-47C1-A89A-A340965A2BE2}" type="slidenum">
              <a:rPr lang="en-US" smtClean="0"/>
              <a:pPr/>
              <a:t>15</a:t>
            </a:fld>
            <a:endParaRPr lang="en-US" dirty="0"/>
          </a:p>
        </p:txBody>
      </p:sp>
      <p:pic>
        <p:nvPicPr>
          <p:cNvPr id="7" name="Рисунок 4" descr="2_169.jpg"/>
          <p:cNvPicPr>
            <a:picLocks noChangeAspect="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8" name="Прямоугольник 7"/>
          <p:cNvSpPr/>
          <p:nvPr/>
        </p:nvSpPr>
        <p:spPr>
          <a:xfrm>
            <a:off x="5787533" y="597386"/>
            <a:ext cx="5714656" cy="1107996"/>
          </a:xfrm>
          <a:prstGeom prst="rect">
            <a:avLst/>
          </a:prstGeom>
        </p:spPr>
        <p:txBody>
          <a:bodyPr wrap="square">
            <a:spAutoFit/>
          </a:bodyPr>
          <a:lstStyle/>
          <a:p>
            <a:pPr algn="ctr"/>
            <a:r>
              <a:rPr lang="ja-JP" altLang="en-US" sz="6600" b="1" dirty="0" smtClean="0">
                <a:solidFill>
                  <a:schemeClr val="accent1">
                    <a:lumMod val="50000"/>
                  </a:schemeClr>
                </a:solidFill>
                <a:latin typeface="SimSun" pitchFamily="2" charset="-122"/>
                <a:ea typeface="SimSun" pitchFamily="2" charset="-122"/>
              </a:rPr>
              <a:t>医学院结构</a:t>
            </a:r>
            <a:endParaRPr lang="ru-RU" sz="6600" b="1" dirty="0">
              <a:solidFill>
                <a:schemeClr val="accent1">
                  <a:lumMod val="50000"/>
                </a:schemeClr>
              </a:solidFill>
              <a:ea typeface="SimSun" pitchFamily="2" charset="-122"/>
            </a:endParaRPr>
          </a:p>
        </p:txBody>
      </p:sp>
      <p:sp>
        <p:nvSpPr>
          <p:cNvPr id="9" name="Прямоугольник 8"/>
          <p:cNvSpPr/>
          <p:nvPr/>
        </p:nvSpPr>
        <p:spPr>
          <a:xfrm>
            <a:off x="0" y="1779687"/>
            <a:ext cx="11686674" cy="5078313"/>
          </a:xfrm>
          <a:prstGeom prst="rect">
            <a:avLst/>
          </a:prstGeom>
        </p:spPr>
        <p:txBody>
          <a:bodyPr wrap="square" numCol="2">
            <a:spAutoFit/>
          </a:bodyPr>
          <a:lstStyle/>
          <a:p>
            <a:r>
              <a:rPr lang="en-US" altLang="zh-CN" sz="4000" dirty="0" smtClean="0">
                <a:solidFill>
                  <a:schemeClr val="accent1">
                    <a:lumMod val="50000"/>
                  </a:schemeClr>
                </a:solidFill>
                <a:latin typeface="SimSun" pitchFamily="2" charset="-122"/>
                <a:ea typeface="SimSun" pitchFamily="2" charset="-122"/>
              </a:rPr>
              <a:t>1. </a:t>
            </a:r>
            <a:r>
              <a:rPr lang="zh-CN" altLang="en-US" sz="4000" dirty="0" smtClean="0">
                <a:solidFill>
                  <a:schemeClr val="accent1">
                    <a:lumMod val="50000"/>
                  </a:schemeClr>
                </a:solidFill>
                <a:latin typeface="SimSun" pitchFamily="2" charset="-122"/>
                <a:ea typeface="SimSun" pitchFamily="2" charset="-122"/>
              </a:rPr>
              <a:t>解剖学和生理学系</a:t>
            </a:r>
          </a:p>
          <a:p>
            <a:r>
              <a:rPr lang="en-US" altLang="zh-CN" sz="4000" dirty="0" smtClean="0">
                <a:solidFill>
                  <a:schemeClr val="accent1">
                    <a:lumMod val="50000"/>
                  </a:schemeClr>
                </a:solidFill>
                <a:latin typeface="SimSun" pitchFamily="2" charset="-122"/>
                <a:ea typeface="SimSun" pitchFamily="2" charset="-122"/>
              </a:rPr>
              <a:t>2. </a:t>
            </a:r>
            <a:r>
              <a:rPr lang="zh-CN" altLang="en-US" sz="4000" dirty="0" smtClean="0">
                <a:solidFill>
                  <a:schemeClr val="accent1">
                    <a:lumMod val="50000"/>
                  </a:schemeClr>
                </a:solidFill>
                <a:latin typeface="SimSun" pitchFamily="2" charset="-122"/>
                <a:ea typeface="SimSun" pitchFamily="2" charset="-122"/>
              </a:rPr>
              <a:t>普通人体病理学系</a:t>
            </a:r>
          </a:p>
          <a:p>
            <a:r>
              <a:rPr lang="en-US" altLang="zh-CN" sz="4000" dirty="0" smtClean="0">
                <a:solidFill>
                  <a:schemeClr val="accent1">
                    <a:lumMod val="50000"/>
                  </a:schemeClr>
                </a:solidFill>
                <a:latin typeface="SimSun" pitchFamily="2" charset="-122"/>
                <a:ea typeface="SimSun" pitchFamily="2" charset="-122"/>
              </a:rPr>
              <a:t>3. </a:t>
            </a:r>
            <a:r>
              <a:rPr lang="zh-CN" altLang="en-US" sz="4000" dirty="0" smtClean="0">
                <a:solidFill>
                  <a:schemeClr val="accent1">
                    <a:lumMod val="50000"/>
                  </a:schemeClr>
                </a:solidFill>
                <a:latin typeface="SimSun" pitchFamily="2" charset="-122"/>
                <a:ea typeface="SimSun" pitchFamily="2" charset="-122"/>
              </a:rPr>
              <a:t>药理学、临床药理学和生物化学系</a:t>
            </a:r>
          </a:p>
          <a:p>
            <a:r>
              <a:rPr lang="en-US" altLang="zh-CN" sz="4000" dirty="0" smtClean="0">
                <a:solidFill>
                  <a:schemeClr val="accent1">
                    <a:lumMod val="50000"/>
                  </a:schemeClr>
                </a:solidFill>
                <a:latin typeface="SimSun" pitchFamily="2" charset="-122"/>
                <a:ea typeface="SimSun" pitchFamily="2" charset="-122"/>
              </a:rPr>
              <a:t>4. </a:t>
            </a:r>
            <a:r>
              <a:rPr lang="zh-CN" altLang="en-US" sz="4000" dirty="0" smtClean="0">
                <a:solidFill>
                  <a:schemeClr val="accent1">
                    <a:lumMod val="50000"/>
                  </a:schemeClr>
                </a:solidFill>
                <a:latin typeface="SimSun" pitchFamily="2" charset="-122"/>
                <a:ea typeface="SimSun" pitchFamily="2" charset="-122"/>
              </a:rPr>
              <a:t>外科系</a:t>
            </a:r>
          </a:p>
          <a:p>
            <a:r>
              <a:rPr lang="en-US" altLang="zh-CN" sz="4000" dirty="0" smtClean="0">
                <a:solidFill>
                  <a:schemeClr val="accent1">
                    <a:lumMod val="50000"/>
                  </a:schemeClr>
                </a:solidFill>
                <a:latin typeface="SimSun" pitchFamily="2" charset="-122"/>
                <a:ea typeface="SimSun" pitchFamily="2" charset="-122"/>
              </a:rPr>
              <a:t>5. </a:t>
            </a:r>
            <a:r>
              <a:rPr lang="zh-CN" altLang="en-US" sz="4000" dirty="0" smtClean="0">
                <a:solidFill>
                  <a:schemeClr val="accent1">
                    <a:lumMod val="50000"/>
                  </a:schemeClr>
                </a:solidFill>
                <a:latin typeface="SimSun" pitchFamily="2" charset="-122"/>
                <a:ea typeface="SimSun" pitchFamily="2" charset="-122"/>
              </a:rPr>
              <a:t>医院外科系</a:t>
            </a:r>
          </a:p>
          <a:p>
            <a:r>
              <a:rPr lang="en-US" altLang="zh-CN" sz="4000" dirty="0" smtClean="0">
                <a:solidFill>
                  <a:schemeClr val="accent1">
                    <a:lumMod val="50000"/>
                  </a:schemeClr>
                </a:solidFill>
                <a:latin typeface="SimSun" pitchFamily="2" charset="-122"/>
                <a:ea typeface="SimSun" pitchFamily="2" charset="-122"/>
              </a:rPr>
              <a:t>6. </a:t>
            </a:r>
            <a:r>
              <a:rPr lang="zh-CN" altLang="en-US" sz="4000" dirty="0" smtClean="0">
                <a:solidFill>
                  <a:schemeClr val="accent1">
                    <a:lumMod val="50000"/>
                  </a:schemeClr>
                </a:solidFill>
                <a:latin typeface="SimSun" pitchFamily="2" charset="-122"/>
                <a:ea typeface="SimSun" pitchFamily="2" charset="-122"/>
              </a:rPr>
              <a:t>治疗学系</a:t>
            </a:r>
          </a:p>
          <a:p>
            <a:r>
              <a:rPr lang="en-US" altLang="zh-CN" sz="4000" dirty="0" smtClean="0">
                <a:solidFill>
                  <a:schemeClr val="accent1">
                    <a:lumMod val="50000"/>
                  </a:schemeClr>
                </a:solidFill>
                <a:latin typeface="SimSun" pitchFamily="2" charset="-122"/>
                <a:ea typeface="SimSun" pitchFamily="2" charset="-122"/>
              </a:rPr>
              <a:t>7. </a:t>
            </a:r>
            <a:r>
              <a:rPr lang="zh-CN" altLang="en-US" sz="4000" dirty="0" smtClean="0">
                <a:solidFill>
                  <a:schemeClr val="accent1">
                    <a:lumMod val="50000"/>
                  </a:schemeClr>
                </a:solidFill>
                <a:latin typeface="SimSun" pitchFamily="2" charset="-122"/>
                <a:ea typeface="SimSun" pitchFamily="2" charset="-122"/>
              </a:rPr>
              <a:t>传染病系</a:t>
            </a:r>
          </a:p>
          <a:p>
            <a:r>
              <a:rPr lang="en-US" altLang="zh-CN" sz="4000" dirty="0" smtClean="0">
                <a:solidFill>
                  <a:schemeClr val="accent1">
                    <a:lumMod val="50000"/>
                  </a:schemeClr>
                </a:solidFill>
                <a:latin typeface="SimSun" pitchFamily="2" charset="-122"/>
                <a:ea typeface="SimSun" pitchFamily="2" charset="-122"/>
              </a:rPr>
              <a:t>8. </a:t>
            </a:r>
            <a:r>
              <a:rPr lang="zh-CN" altLang="en-US" sz="4000" dirty="0" smtClean="0">
                <a:solidFill>
                  <a:schemeClr val="accent1">
                    <a:lumMod val="50000"/>
                  </a:schemeClr>
                </a:solidFill>
                <a:latin typeface="SimSun" pitchFamily="2" charset="-122"/>
                <a:ea typeface="SimSun" pitchFamily="2" charset="-122"/>
              </a:rPr>
              <a:t>综合治疗和预防医学系（开设公共卫生和医疗保健课程）</a:t>
            </a:r>
          </a:p>
          <a:p>
            <a:r>
              <a:rPr lang="en-US" altLang="zh-CN" sz="4000" dirty="0" smtClean="0">
                <a:solidFill>
                  <a:schemeClr val="accent1">
                    <a:lumMod val="50000"/>
                  </a:schemeClr>
                </a:solidFill>
                <a:latin typeface="SimSun" pitchFamily="2" charset="-122"/>
                <a:ea typeface="SimSun" pitchFamily="2" charset="-122"/>
              </a:rPr>
              <a:t>9. </a:t>
            </a:r>
            <a:r>
              <a:rPr lang="zh-CN" altLang="en-US" sz="4000" dirty="0" smtClean="0">
                <a:solidFill>
                  <a:schemeClr val="accent1">
                    <a:lumMod val="50000"/>
                  </a:schemeClr>
                </a:solidFill>
                <a:latin typeface="SimSun" pitchFamily="2" charset="-122"/>
                <a:ea typeface="SimSun" pitchFamily="2" charset="-122"/>
              </a:rPr>
              <a:t>妇产科系</a:t>
            </a:r>
            <a:endParaRPr lang="en-US" altLang="zh-CN" sz="4000" dirty="0" smtClean="0">
              <a:solidFill>
                <a:schemeClr val="accent1">
                  <a:lumMod val="50000"/>
                </a:schemeClr>
              </a:solidFill>
              <a:latin typeface="SimSun" pitchFamily="2" charset="-122"/>
              <a:ea typeface="SimSun" pitchFamily="2" charset="-122"/>
            </a:endParaRPr>
          </a:p>
          <a:p>
            <a:r>
              <a:rPr lang="zh-CN" altLang="en-US" sz="4000" dirty="0" smtClean="0">
                <a:solidFill>
                  <a:schemeClr val="accent1">
                    <a:lumMod val="50000"/>
                  </a:schemeClr>
                </a:solidFill>
                <a:latin typeface="SimSun" pitchFamily="2" charset="-122"/>
                <a:ea typeface="SimSun" pitchFamily="2" charset="-122"/>
              </a:rPr>
              <a:t>（开设儿科课程）</a:t>
            </a:r>
          </a:p>
          <a:p>
            <a:r>
              <a:rPr lang="en-US" altLang="zh-CN" sz="4000" dirty="0" smtClean="0">
                <a:solidFill>
                  <a:schemeClr val="accent1">
                    <a:lumMod val="50000"/>
                  </a:schemeClr>
                </a:solidFill>
                <a:latin typeface="SimSun" pitchFamily="2" charset="-122"/>
                <a:ea typeface="SimSun" pitchFamily="2" charset="-122"/>
              </a:rPr>
              <a:t>10. </a:t>
            </a:r>
            <a:r>
              <a:rPr lang="zh-CN" altLang="en-US" sz="4000" dirty="0" smtClean="0">
                <a:solidFill>
                  <a:schemeClr val="accent1">
                    <a:lumMod val="50000"/>
                  </a:schemeClr>
                </a:solidFill>
                <a:latin typeface="SimSun" pitchFamily="2" charset="-122"/>
                <a:ea typeface="SimSun" pitchFamily="2" charset="-122"/>
              </a:rPr>
              <a:t>药学系</a:t>
            </a:r>
          </a:p>
          <a:p>
            <a:r>
              <a:rPr lang="en-US" altLang="zh-CN" sz="4000" dirty="0" smtClean="0">
                <a:solidFill>
                  <a:schemeClr val="accent1">
                    <a:lumMod val="50000"/>
                  </a:schemeClr>
                </a:solidFill>
                <a:latin typeface="SimSun" pitchFamily="2" charset="-122"/>
                <a:ea typeface="SimSun" pitchFamily="2" charset="-122"/>
              </a:rPr>
              <a:t>11. </a:t>
            </a:r>
            <a:r>
              <a:rPr lang="zh-CN" altLang="en-US" sz="4000" dirty="0" smtClean="0">
                <a:solidFill>
                  <a:schemeClr val="accent1">
                    <a:lumMod val="50000"/>
                  </a:schemeClr>
                </a:solidFill>
                <a:latin typeface="SimSun" pitchFamily="2" charset="-122"/>
                <a:ea typeface="SimSun" pitchFamily="2" charset="-122"/>
              </a:rPr>
              <a:t>研究生教育系</a:t>
            </a:r>
          </a:p>
          <a:p>
            <a:r>
              <a:rPr lang="en-US" altLang="zh-CN" sz="4000" dirty="0" smtClean="0">
                <a:solidFill>
                  <a:schemeClr val="accent1">
                    <a:lumMod val="50000"/>
                  </a:schemeClr>
                </a:solidFill>
                <a:latin typeface="SimSun" pitchFamily="2" charset="-122"/>
                <a:ea typeface="SimSun" pitchFamily="2" charset="-122"/>
              </a:rPr>
              <a:t>12. </a:t>
            </a:r>
            <a:r>
              <a:rPr lang="zh-CN" altLang="en-US" sz="4000" dirty="0" smtClean="0">
                <a:solidFill>
                  <a:schemeClr val="accent1">
                    <a:lumMod val="50000"/>
                  </a:schemeClr>
                </a:solidFill>
                <a:latin typeface="SimSun" pitchFamily="2" charset="-122"/>
                <a:ea typeface="SimSun" pitchFamily="2" charset="-122"/>
              </a:rPr>
              <a:t>传统医学系</a:t>
            </a:r>
            <a:endParaRPr lang="ru-RU" sz="4000" dirty="0">
              <a:solidFill>
                <a:schemeClr val="accent1">
                  <a:lumMod val="50000"/>
                </a:schemeClr>
              </a:solidFill>
              <a:latin typeface="SimHei" pitchFamily="49" charset="-122"/>
              <a:ea typeface="SimSun" pitchFamily="2"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Рисунок 1"/>
          <p:cNvSpPr>
            <a:spLocks noGrp="1"/>
          </p:cNvSpPr>
          <p:nvPr>
            <p:ph type="pic" sz="quarter" idx="13"/>
          </p:nvPr>
        </p:nvSpPr>
        <p:spPr/>
      </p:sp>
      <p:sp>
        <p:nvSpPr>
          <p:cNvPr id="3" name="Заголовок 2"/>
          <p:cNvSpPr>
            <a:spLocks noGrp="1"/>
          </p:cNvSpPr>
          <p:nvPr>
            <p:ph type="ctrTitle"/>
          </p:nvPr>
        </p:nvSpPr>
        <p:spPr/>
        <p:txBody>
          <a:bodyPr/>
          <a:lstStyle/>
          <a:p>
            <a:endParaRPr lang="ru-RU"/>
          </a:p>
        </p:txBody>
      </p:sp>
      <p:sp>
        <p:nvSpPr>
          <p:cNvPr id="4" name="Подзаголовок 3"/>
          <p:cNvSpPr>
            <a:spLocks noGrp="1"/>
          </p:cNvSpPr>
          <p:nvPr>
            <p:ph type="subTitle" idx="1"/>
          </p:nvPr>
        </p:nvSpPr>
        <p:spPr/>
        <p:txBody>
          <a:bodyPr/>
          <a:lstStyle/>
          <a:p>
            <a:endParaRPr lang="ru-RU"/>
          </a:p>
        </p:txBody>
      </p:sp>
      <p:sp>
        <p:nvSpPr>
          <p:cNvPr id="5" name="Нижний колонтитул 4"/>
          <p:cNvSpPr>
            <a:spLocks noGrp="1"/>
          </p:cNvSpPr>
          <p:nvPr>
            <p:ph type="ftr" sz="quarter" idx="11"/>
          </p:nvPr>
        </p:nvSpPr>
        <p:spPr/>
        <p:txBody>
          <a:bodyPr/>
          <a:lstStyle/>
          <a:p>
            <a:r>
              <a:rPr lang="en-US" smtClean="0"/>
              <a:t>PRESENTATION TITLE</a:t>
            </a:r>
            <a:endParaRPr lang="en-US" dirty="0"/>
          </a:p>
        </p:txBody>
      </p:sp>
      <p:sp>
        <p:nvSpPr>
          <p:cNvPr id="6" name="Номер слайда 5"/>
          <p:cNvSpPr>
            <a:spLocks noGrp="1"/>
          </p:cNvSpPr>
          <p:nvPr>
            <p:ph type="sldNum" sz="quarter" idx="12"/>
          </p:nvPr>
        </p:nvSpPr>
        <p:spPr/>
        <p:txBody>
          <a:bodyPr/>
          <a:lstStyle/>
          <a:p>
            <a:fld id="{294A09A9-5501-47C1-A89A-A340965A2BE2}" type="slidenum">
              <a:rPr lang="en-US" smtClean="0"/>
              <a:pPr/>
              <a:t>16</a:t>
            </a:fld>
            <a:endParaRPr lang="en-US" dirty="0"/>
          </a:p>
        </p:txBody>
      </p:sp>
      <p:pic>
        <p:nvPicPr>
          <p:cNvPr id="7" name="Рисунок 4" descr="2_169.jpg"/>
          <p:cNvPicPr>
            <a:picLocks noChangeAspect="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8" name="Прямоугольник 7"/>
          <p:cNvSpPr/>
          <p:nvPr/>
        </p:nvSpPr>
        <p:spPr>
          <a:xfrm>
            <a:off x="5787533" y="597386"/>
            <a:ext cx="5714656" cy="1107996"/>
          </a:xfrm>
          <a:prstGeom prst="rect">
            <a:avLst/>
          </a:prstGeom>
        </p:spPr>
        <p:txBody>
          <a:bodyPr wrap="square">
            <a:spAutoFit/>
          </a:bodyPr>
          <a:lstStyle/>
          <a:p>
            <a:pPr algn="ctr"/>
            <a:r>
              <a:rPr lang="ja-JP" altLang="en-US" sz="6600" b="1" dirty="0" smtClean="0">
                <a:solidFill>
                  <a:schemeClr val="accent1">
                    <a:lumMod val="50000"/>
                  </a:schemeClr>
                </a:solidFill>
                <a:latin typeface="SimSun" pitchFamily="2" charset="-122"/>
                <a:ea typeface="SimSun" pitchFamily="2" charset="-122"/>
              </a:rPr>
              <a:t>医学院结构</a:t>
            </a:r>
            <a:endParaRPr lang="ru-RU" sz="6600" b="1" dirty="0">
              <a:solidFill>
                <a:schemeClr val="accent1">
                  <a:lumMod val="50000"/>
                </a:schemeClr>
              </a:solidFill>
              <a:ea typeface="SimSun" pitchFamily="2" charset="-122"/>
            </a:endParaRPr>
          </a:p>
        </p:txBody>
      </p:sp>
      <p:sp>
        <p:nvSpPr>
          <p:cNvPr id="9" name="Прямоугольник 8"/>
          <p:cNvSpPr/>
          <p:nvPr/>
        </p:nvSpPr>
        <p:spPr>
          <a:xfrm>
            <a:off x="433137" y="1803750"/>
            <a:ext cx="6352674" cy="3046988"/>
          </a:xfrm>
          <a:prstGeom prst="rect">
            <a:avLst/>
          </a:prstGeom>
        </p:spPr>
        <p:txBody>
          <a:bodyPr wrap="square" numCol="1">
            <a:spAutoFit/>
          </a:bodyPr>
          <a:lstStyle/>
          <a:p>
            <a:pPr algn="ctr"/>
            <a:r>
              <a:rPr lang="zh-CN" altLang="en-US" sz="4800" b="1" dirty="0" smtClean="0">
                <a:solidFill>
                  <a:schemeClr val="accent1">
                    <a:lumMod val="50000"/>
                  </a:schemeClr>
                </a:solidFill>
                <a:latin typeface="SimSun" pitchFamily="2" charset="-122"/>
                <a:ea typeface="SimSun" pitchFamily="2" charset="-122"/>
              </a:rPr>
              <a:t>中心</a:t>
            </a:r>
            <a:r>
              <a:rPr lang="ru-RU" altLang="zh-CN" sz="4800" b="1" dirty="0" smtClean="0">
                <a:solidFill>
                  <a:schemeClr val="accent1">
                    <a:lumMod val="50000"/>
                  </a:schemeClr>
                </a:solidFill>
                <a:latin typeface="SimHei" pitchFamily="49" charset="-122"/>
                <a:ea typeface="SimSun" pitchFamily="2" charset="-122"/>
              </a:rPr>
              <a:t>:</a:t>
            </a:r>
            <a:endParaRPr lang="zh-CN" altLang="en-US" sz="4800" b="1" dirty="0" smtClean="0">
              <a:solidFill>
                <a:schemeClr val="accent1">
                  <a:lumMod val="50000"/>
                </a:schemeClr>
              </a:solidFill>
              <a:latin typeface="SimSun" pitchFamily="2" charset="-122"/>
              <a:ea typeface="SimSun" pitchFamily="2" charset="-122"/>
            </a:endParaRPr>
          </a:p>
          <a:p>
            <a:pPr indent="360363">
              <a:buFont typeface="Arial" pitchFamily="34" charset="0"/>
              <a:buChar char="•"/>
            </a:pPr>
            <a:r>
              <a:rPr lang="zh-CN" altLang="en-US" sz="4800" dirty="0" smtClean="0">
                <a:solidFill>
                  <a:schemeClr val="accent1">
                    <a:lumMod val="50000"/>
                  </a:schemeClr>
                </a:solidFill>
                <a:latin typeface="SimSun" pitchFamily="2" charset="-122"/>
                <a:ea typeface="SimSun" pitchFamily="2" charset="-122"/>
              </a:rPr>
              <a:t>继续教育中心</a:t>
            </a:r>
          </a:p>
          <a:p>
            <a:pPr indent="360363">
              <a:buFont typeface="Arial" pitchFamily="34" charset="0"/>
              <a:buChar char="•"/>
            </a:pPr>
            <a:r>
              <a:rPr lang="zh-CN" altLang="en-US" sz="4800" dirty="0" smtClean="0">
                <a:solidFill>
                  <a:schemeClr val="accent1">
                    <a:lumMod val="50000"/>
                  </a:schemeClr>
                </a:solidFill>
                <a:latin typeface="SimSun" pitchFamily="2" charset="-122"/>
                <a:ea typeface="SimSun" pitchFamily="2" charset="-122"/>
              </a:rPr>
              <a:t>传统医学科教中心</a:t>
            </a:r>
          </a:p>
          <a:p>
            <a:pPr indent="360363">
              <a:buFont typeface="Arial" pitchFamily="34" charset="0"/>
              <a:buChar char="•"/>
            </a:pPr>
            <a:r>
              <a:rPr lang="zh-CN" altLang="en-US" sz="4800" dirty="0" smtClean="0">
                <a:solidFill>
                  <a:schemeClr val="accent1">
                    <a:lumMod val="50000"/>
                  </a:schemeClr>
                </a:solidFill>
                <a:latin typeface="SimSun" pitchFamily="2" charset="-122"/>
                <a:ea typeface="SimSun" pitchFamily="2" charset="-122"/>
              </a:rPr>
              <a:t>认证和模拟中心</a:t>
            </a:r>
            <a:endParaRPr lang="ru-RU" sz="4800" dirty="0">
              <a:solidFill>
                <a:schemeClr val="accent1">
                  <a:lumMod val="50000"/>
                </a:schemeClr>
              </a:solidFill>
              <a:latin typeface="SimHei" pitchFamily="49" charset="-122"/>
              <a:ea typeface="SimSun" pitchFamily="2" charset="-122"/>
            </a:endParaRPr>
          </a:p>
        </p:txBody>
      </p:sp>
      <p:sp>
        <p:nvSpPr>
          <p:cNvPr id="10" name="Прямоугольник 9"/>
          <p:cNvSpPr/>
          <p:nvPr/>
        </p:nvSpPr>
        <p:spPr>
          <a:xfrm>
            <a:off x="5053263" y="3737356"/>
            <a:ext cx="7138737" cy="2585323"/>
          </a:xfrm>
          <a:prstGeom prst="rect">
            <a:avLst/>
          </a:prstGeom>
        </p:spPr>
        <p:txBody>
          <a:bodyPr wrap="square">
            <a:spAutoFit/>
          </a:bodyPr>
          <a:lstStyle/>
          <a:p>
            <a:pPr algn="ctr"/>
            <a:r>
              <a:rPr lang="zh-CN" altLang="en-US" sz="5400" b="1" dirty="0" smtClean="0">
                <a:solidFill>
                  <a:schemeClr val="accent1">
                    <a:lumMod val="50000"/>
                  </a:schemeClr>
                </a:solidFill>
                <a:latin typeface="SimSun" pitchFamily="2" charset="-122"/>
                <a:ea typeface="SimSun" pitchFamily="2" charset="-122"/>
              </a:rPr>
              <a:t>科学实验室</a:t>
            </a:r>
            <a:r>
              <a:rPr lang="ru-RU" altLang="zh-CN" sz="5400" b="1" dirty="0" smtClean="0">
                <a:solidFill>
                  <a:schemeClr val="accent1">
                    <a:lumMod val="50000"/>
                  </a:schemeClr>
                </a:solidFill>
                <a:latin typeface="SimSun" pitchFamily="2" charset="-122"/>
                <a:ea typeface="SimSun" pitchFamily="2" charset="-122"/>
              </a:rPr>
              <a:t>:</a:t>
            </a:r>
            <a:endParaRPr lang="zh-CN" altLang="en-US" sz="5400" b="1" dirty="0" smtClean="0">
              <a:solidFill>
                <a:schemeClr val="accent1">
                  <a:lumMod val="50000"/>
                </a:schemeClr>
              </a:solidFill>
              <a:latin typeface="SimSun" pitchFamily="2" charset="-122"/>
              <a:ea typeface="SimSun" pitchFamily="2" charset="-122"/>
            </a:endParaRPr>
          </a:p>
          <a:p>
            <a:pPr indent="265113">
              <a:buFont typeface="Arial" pitchFamily="34" charset="0"/>
              <a:buChar char="•"/>
            </a:pPr>
            <a:r>
              <a:rPr lang="ru-RU" altLang="zh-CN" sz="5400" dirty="0" smtClean="0">
                <a:solidFill>
                  <a:schemeClr val="accent1">
                    <a:lumMod val="50000"/>
                  </a:schemeClr>
                </a:solidFill>
                <a:latin typeface="SimSun" pitchFamily="2" charset="-122"/>
                <a:ea typeface="SimSun" pitchFamily="2" charset="-122"/>
              </a:rPr>
              <a:t> </a:t>
            </a:r>
            <a:r>
              <a:rPr lang="zh-CN" altLang="en-US" sz="5400" dirty="0" smtClean="0">
                <a:solidFill>
                  <a:schemeClr val="accent1">
                    <a:lumMod val="50000"/>
                  </a:schemeClr>
                </a:solidFill>
                <a:latin typeface="SimSun" pitchFamily="2" charset="-122"/>
                <a:ea typeface="SimSun" pitchFamily="2" charset="-122"/>
              </a:rPr>
              <a:t>创新医药产品实验室</a:t>
            </a:r>
          </a:p>
          <a:p>
            <a:pPr indent="265113">
              <a:buFont typeface="Arial" pitchFamily="34" charset="0"/>
              <a:buChar char="•"/>
            </a:pPr>
            <a:r>
              <a:rPr lang="ru-RU" altLang="zh-CN" sz="5400" dirty="0" smtClean="0">
                <a:solidFill>
                  <a:schemeClr val="accent1">
                    <a:lumMod val="50000"/>
                  </a:schemeClr>
                </a:solidFill>
                <a:latin typeface="SimSun" pitchFamily="2" charset="-122"/>
                <a:ea typeface="SimSun" pitchFamily="2" charset="-122"/>
              </a:rPr>
              <a:t> </a:t>
            </a:r>
            <a:r>
              <a:rPr lang="zh-CN" altLang="en-US" sz="5400" dirty="0" smtClean="0">
                <a:solidFill>
                  <a:schemeClr val="accent1">
                    <a:lumMod val="50000"/>
                  </a:schemeClr>
                </a:solidFill>
                <a:latin typeface="SimSun" pitchFamily="2" charset="-122"/>
                <a:ea typeface="SimSun" pitchFamily="2" charset="-122"/>
              </a:rPr>
              <a:t>生物技术实验室</a:t>
            </a:r>
            <a:endParaRPr lang="ru-RU" sz="5400" dirty="0">
              <a:solidFill>
                <a:schemeClr val="accent1">
                  <a:lumMod val="50000"/>
                </a:schemeClr>
              </a:solidFill>
              <a:ea typeface="SimSun" pitchFamily="2"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Заголовок 1"/>
          <p:cNvSpPr>
            <a:spLocks noGrp="1"/>
          </p:cNvSpPr>
          <p:nvPr>
            <p:ph type="title"/>
          </p:nvPr>
        </p:nvSpPr>
        <p:spPr/>
        <p:txBody>
          <a:bodyPr vert="horz" wrap="square" lIns="91440" tIns="45720" rIns="91440" bIns="45720" rtlCol="0" anchor="ctr" anchorCtr="0">
            <a:normAutofit/>
          </a:bodyPr>
          <a:lstStyle/>
          <a:p>
            <a:endParaRPr lang="ru-RU" altLang="ru-RU" dirty="0"/>
          </a:p>
        </p:txBody>
      </p:sp>
      <p:graphicFrame>
        <p:nvGraphicFramePr>
          <p:cNvPr id="3" name="Таблица 3"/>
          <p:cNvGraphicFramePr>
            <a:graphicFrameLocks noGrp="1"/>
          </p:cNvGraphicFramePr>
          <p:nvPr>
            <p:ph idx="1"/>
          </p:nvPr>
        </p:nvGraphicFramePr>
        <p:xfrm>
          <a:off x="609602" y="1600200"/>
          <a:ext cx="10972797" cy="1483360"/>
        </p:xfrm>
        <a:graphic>
          <a:graphicData uri="http://schemas.openxmlformats.org/drawingml/2006/table">
            <a:tbl>
              <a:tblPr firstRow="1" bandRow="1">
                <a:tableStyleId>{5C22544A-7EE6-4342-B048-85BDC9FD1C3A}</a:tableStyleId>
              </a:tblPr>
              <a:tblGrid>
                <a:gridCol w="3657599">
                  <a:extLst>
                    <a:ext uri="{9D8B030D-6E8A-4147-A177-3AD203B41FA5}">
                      <a16:colId xmlns:a16="http://schemas.microsoft.com/office/drawing/2014/main" xmlns="" val="20000"/>
                    </a:ext>
                  </a:extLst>
                </a:gridCol>
                <a:gridCol w="3657599">
                  <a:extLst>
                    <a:ext uri="{9D8B030D-6E8A-4147-A177-3AD203B41FA5}">
                      <a16:colId xmlns:a16="http://schemas.microsoft.com/office/drawing/2014/main" xmlns="" val="20001"/>
                    </a:ext>
                  </a:extLst>
                </a:gridCol>
                <a:gridCol w="3657599">
                  <a:extLst>
                    <a:ext uri="{9D8B030D-6E8A-4147-A177-3AD203B41FA5}">
                      <a16:colId xmlns:a16="http://schemas.microsoft.com/office/drawing/2014/main" xmlns="" val="20002"/>
                    </a:ext>
                  </a:extLst>
                </a:gridCol>
              </a:tblGrid>
              <a:tr h="370840">
                <a:tc>
                  <a:txBody>
                    <a:bodyPr/>
                    <a:lstStyle/>
                    <a:p>
                      <a:endParaRPr lang="ru-RU"/>
                    </a:p>
                  </a:txBody>
                  <a:tcPr/>
                </a:tc>
                <a:tc>
                  <a:txBody>
                    <a:bodyPr/>
                    <a:lstStyle/>
                    <a:p>
                      <a:endParaRPr lang="ru-RU"/>
                    </a:p>
                  </a:txBody>
                  <a:tcPr/>
                </a:tc>
                <a:tc>
                  <a:txBody>
                    <a:bodyPr/>
                    <a:lstStyle/>
                    <a:p>
                      <a:endParaRPr lang="ru-RU"/>
                    </a:p>
                  </a:txBody>
                  <a:tcPr/>
                </a:tc>
                <a:extLst>
                  <a:ext uri="{0D108BD9-81ED-4DB2-BD59-A6C34878D82A}">
                    <a16:rowId xmlns:a16="http://schemas.microsoft.com/office/drawing/2014/main" xmlns="" val="10000"/>
                  </a:ext>
                </a:extLst>
              </a:tr>
              <a:tr h="370840">
                <a:tc>
                  <a:txBody>
                    <a:bodyPr/>
                    <a:lstStyle/>
                    <a:p>
                      <a:endParaRPr lang="ru-RU"/>
                    </a:p>
                  </a:txBody>
                  <a:tcPr/>
                </a:tc>
                <a:tc>
                  <a:txBody>
                    <a:bodyPr/>
                    <a:lstStyle/>
                    <a:p>
                      <a:endParaRPr lang="ru-RU"/>
                    </a:p>
                  </a:txBody>
                  <a:tcPr/>
                </a:tc>
                <a:tc>
                  <a:txBody>
                    <a:bodyPr/>
                    <a:lstStyle/>
                    <a:p>
                      <a:endParaRPr lang="ru-RU"/>
                    </a:p>
                  </a:txBody>
                  <a:tcPr/>
                </a:tc>
                <a:extLst>
                  <a:ext uri="{0D108BD9-81ED-4DB2-BD59-A6C34878D82A}">
                    <a16:rowId xmlns:a16="http://schemas.microsoft.com/office/drawing/2014/main" xmlns="" val="10001"/>
                  </a:ext>
                </a:extLst>
              </a:tr>
              <a:tr h="370840">
                <a:tc>
                  <a:txBody>
                    <a:bodyPr/>
                    <a:lstStyle/>
                    <a:p>
                      <a:endParaRPr lang="ru-RU"/>
                    </a:p>
                  </a:txBody>
                  <a:tcPr/>
                </a:tc>
                <a:tc>
                  <a:txBody>
                    <a:bodyPr/>
                    <a:lstStyle/>
                    <a:p>
                      <a:endParaRPr lang="ru-RU"/>
                    </a:p>
                  </a:txBody>
                  <a:tcPr/>
                </a:tc>
                <a:tc>
                  <a:txBody>
                    <a:bodyPr/>
                    <a:lstStyle/>
                    <a:p>
                      <a:endParaRPr lang="ru-RU"/>
                    </a:p>
                  </a:txBody>
                  <a:tcPr/>
                </a:tc>
                <a:extLst>
                  <a:ext uri="{0D108BD9-81ED-4DB2-BD59-A6C34878D82A}">
                    <a16:rowId xmlns:a16="http://schemas.microsoft.com/office/drawing/2014/main" xmlns="" val="10002"/>
                  </a:ext>
                </a:extLst>
              </a:tr>
              <a:tr h="370840">
                <a:tc>
                  <a:txBody>
                    <a:bodyPr/>
                    <a:lstStyle/>
                    <a:p>
                      <a:endParaRPr lang="ru-RU"/>
                    </a:p>
                  </a:txBody>
                  <a:tcPr/>
                </a:tc>
                <a:tc>
                  <a:txBody>
                    <a:bodyPr/>
                    <a:lstStyle/>
                    <a:p>
                      <a:endParaRPr lang="ru-RU"/>
                    </a:p>
                  </a:txBody>
                  <a:tcPr/>
                </a:tc>
                <a:tc>
                  <a:txBody>
                    <a:bodyPr/>
                    <a:lstStyle/>
                    <a:p>
                      <a:endParaRPr lang="ru-RU" dirty="0"/>
                    </a:p>
                  </a:txBody>
                  <a:tcPr/>
                </a:tc>
                <a:extLst>
                  <a:ext uri="{0D108BD9-81ED-4DB2-BD59-A6C34878D82A}">
                    <a16:rowId xmlns:a16="http://schemas.microsoft.com/office/drawing/2014/main" xmlns="" val="10003"/>
                  </a:ext>
                </a:extLst>
              </a:tr>
            </a:tbl>
          </a:graphicData>
        </a:graphic>
      </p:graphicFrame>
      <p:pic>
        <p:nvPicPr>
          <p:cNvPr id="1029" name="Рисунок 7" descr="2_169.jpg"/>
          <p:cNvPicPr>
            <a:picLocks noChangeAspect="1"/>
          </p:cNvPicPr>
          <p:nvPr/>
        </p:nvPicPr>
        <p:blipFill>
          <a:blip r:embed="rId2" cstate="print"/>
          <a:stretch>
            <a:fillRect/>
          </a:stretch>
        </p:blipFill>
        <p:spPr>
          <a:xfrm>
            <a:off x="-1" y="0"/>
            <a:ext cx="12266141" cy="6858000"/>
          </a:xfrm>
          <a:prstGeom prst="rect">
            <a:avLst/>
          </a:prstGeom>
          <a:noFill/>
          <a:ln w="9525">
            <a:noFill/>
          </a:ln>
        </p:spPr>
      </p:pic>
      <p:sp>
        <p:nvSpPr>
          <p:cNvPr id="6" name="Заголовок 1"/>
          <p:cNvSpPr txBox="1"/>
          <p:nvPr/>
        </p:nvSpPr>
        <p:spPr>
          <a:xfrm>
            <a:off x="4079875" y="365125"/>
            <a:ext cx="7872776" cy="1143000"/>
          </a:xfrm>
          <a:prstGeom prst="rect">
            <a:avLst/>
          </a:prstGeom>
        </p:spPr>
        <p:txBody>
          <a:bodyPr anchor="ctr"/>
          <a:lstStyle/>
          <a:p>
            <a:pPr algn="ctr">
              <a:defRPr/>
            </a:pPr>
            <a:r>
              <a:rPr lang="zh-CN" altLang="en-US" sz="4400" b="1" dirty="0" smtClean="0">
                <a:solidFill>
                  <a:srgbClr val="002060"/>
                </a:solidFill>
                <a:latin typeface="Arial" panose="020B0604020202020204" pitchFamily="34" charset="0"/>
              </a:rPr>
              <a:t>专业招生名额及新生人数</a:t>
            </a:r>
            <a:endParaRPr sz="4400" b="1" dirty="0">
              <a:solidFill>
                <a:srgbClr val="002060"/>
              </a:solidFill>
              <a:latin typeface="Arial" panose="020B0604020202020204" pitchFamily="34" charset="0"/>
            </a:endParaRPr>
          </a:p>
        </p:txBody>
      </p:sp>
      <p:sp>
        <p:nvSpPr>
          <p:cNvPr id="2" name="TextBox 1"/>
          <p:cNvSpPr txBox="1"/>
          <p:nvPr/>
        </p:nvSpPr>
        <p:spPr>
          <a:xfrm>
            <a:off x="0" y="1772816"/>
            <a:ext cx="12192000" cy="1077218"/>
          </a:xfrm>
          <a:prstGeom prst="rect">
            <a:avLst/>
          </a:prstGeom>
          <a:noFill/>
        </p:spPr>
        <p:txBody>
          <a:bodyPr wrap="square" rtlCol="0">
            <a:spAutoFit/>
          </a:bodyPr>
          <a:lstStyle/>
          <a:p>
            <a:pPr algn="ctr"/>
            <a:r>
              <a:rPr lang="zh-CN" altLang="en-US" sz="3200" dirty="0" smtClean="0">
                <a:latin typeface="SimSun" pitchFamily="2" charset="-122"/>
                <a:ea typeface="SimSun" pitchFamily="2" charset="-122"/>
              </a:rPr>
              <a:t>近年来，由于布里亚特共和国对高素质医务人员的需求增加，</a:t>
            </a:r>
            <a:endParaRPr lang="en-GB" altLang="zh-CN" sz="3200" dirty="0" smtClean="0">
              <a:latin typeface="SimSun" pitchFamily="2" charset="-122"/>
              <a:ea typeface="SimSun" pitchFamily="2" charset="-122"/>
            </a:endParaRPr>
          </a:p>
          <a:p>
            <a:pPr algn="ctr"/>
            <a:r>
              <a:rPr lang="zh-CN" altLang="en-US" sz="3200" dirty="0" smtClean="0">
                <a:latin typeface="SimSun" pitchFamily="2" charset="-122"/>
                <a:ea typeface="SimSun" pitchFamily="2" charset="-122"/>
              </a:rPr>
              <a:t>入院配额有所增加</a:t>
            </a:r>
            <a:endParaRPr lang="ru-RU" sz="3200" dirty="0">
              <a:latin typeface="SimHei" pitchFamily="49" charset="-122"/>
              <a:ea typeface="SimSun" pitchFamily="2" charset="-122"/>
            </a:endParaRPr>
          </a:p>
        </p:txBody>
      </p:sp>
      <p:graphicFrame>
        <p:nvGraphicFramePr>
          <p:cNvPr id="5" name="Таблица 6"/>
          <p:cNvGraphicFramePr>
            <a:graphicFrameLocks noGrp="1"/>
          </p:cNvGraphicFramePr>
          <p:nvPr/>
        </p:nvGraphicFramePr>
        <p:xfrm>
          <a:off x="543147" y="3143535"/>
          <a:ext cx="5393635" cy="1985615"/>
        </p:xfrm>
        <a:graphic>
          <a:graphicData uri="http://schemas.openxmlformats.org/drawingml/2006/table">
            <a:tbl>
              <a:tblPr firstRow="1" bandRow="1">
                <a:tableStyleId>{5C22544A-7EE6-4342-B048-85BDC9FD1C3A}</a:tableStyleId>
              </a:tblPr>
              <a:tblGrid>
                <a:gridCol w="730531">
                  <a:extLst>
                    <a:ext uri="{9D8B030D-6E8A-4147-A177-3AD203B41FA5}">
                      <a16:colId xmlns:a16="http://schemas.microsoft.com/office/drawing/2014/main" xmlns="" val="20000"/>
                    </a:ext>
                  </a:extLst>
                </a:gridCol>
                <a:gridCol w="1984785">
                  <a:extLst>
                    <a:ext uri="{9D8B030D-6E8A-4147-A177-3AD203B41FA5}">
                      <a16:colId xmlns:a16="http://schemas.microsoft.com/office/drawing/2014/main" xmlns="" val="20001"/>
                    </a:ext>
                  </a:extLst>
                </a:gridCol>
                <a:gridCol w="2678319">
                  <a:extLst>
                    <a:ext uri="{9D8B030D-6E8A-4147-A177-3AD203B41FA5}">
                      <a16:colId xmlns:a16="http://schemas.microsoft.com/office/drawing/2014/main" xmlns="" val="20002"/>
                    </a:ext>
                  </a:extLst>
                </a:gridCol>
              </a:tblGrid>
              <a:tr h="502255">
                <a:tc>
                  <a:txBody>
                    <a:bodyPr/>
                    <a:lstStyle/>
                    <a:p>
                      <a:r>
                        <a:rPr lang="ru-RU" dirty="0"/>
                        <a:t>№</a:t>
                      </a:r>
                    </a:p>
                  </a:txBody>
                  <a:tcPr/>
                </a:tc>
                <a:tc>
                  <a:txBody>
                    <a:bodyPr/>
                    <a:lstStyle/>
                    <a:p>
                      <a:r>
                        <a:rPr lang="zh-CN" altLang="en-US" dirty="0" smtClean="0"/>
                        <a:t>年</a:t>
                      </a:r>
                      <a:endParaRPr lang="ru-RU" dirty="0"/>
                    </a:p>
                  </a:txBody>
                  <a:tcPr/>
                </a:tc>
                <a:tc>
                  <a:txBody>
                    <a:bodyPr/>
                    <a:lstStyle/>
                    <a:p>
                      <a:r>
                        <a:rPr lang="ja-JP" altLang="en-US" sz="2400" b="0" i="0" kern="1200" dirty="0" smtClean="0">
                          <a:solidFill>
                            <a:schemeClr val="lt1"/>
                          </a:solidFill>
                          <a:latin typeface="+mn-lt"/>
                          <a:ea typeface="+mn-ea"/>
                          <a:cs typeface="+mn-cs"/>
                        </a:rPr>
                        <a:t>招生名额</a:t>
                      </a:r>
                      <a:endParaRPr lang="ru-RU" sz="2400" dirty="0"/>
                    </a:p>
                  </a:txBody>
                  <a:tcPr/>
                </a:tc>
                <a:extLst>
                  <a:ext uri="{0D108BD9-81ED-4DB2-BD59-A6C34878D82A}">
                    <a16:rowId xmlns:a16="http://schemas.microsoft.com/office/drawing/2014/main" xmlns="" val="10000"/>
                  </a:ext>
                </a:extLst>
              </a:tr>
              <a:tr h="370840">
                <a:tc>
                  <a:txBody>
                    <a:bodyPr/>
                    <a:lstStyle/>
                    <a:p>
                      <a:r>
                        <a:rPr lang="ru-RU" dirty="0"/>
                        <a:t>1</a:t>
                      </a:r>
                    </a:p>
                  </a:txBody>
                  <a:tcPr/>
                </a:tc>
                <a:tc>
                  <a:txBody>
                    <a:bodyPr/>
                    <a:lstStyle/>
                    <a:p>
                      <a:r>
                        <a:rPr lang="ru-RU" dirty="0"/>
                        <a:t>2018</a:t>
                      </a:r>
                      <a:r>
                        <a:rPr lang="ru-RU" baseline="0" dirty="0"/>
                        <a:t> - </a:t>
                      </a:r>
                      <a:r>
                        <a:rPr lang="ru-RU" dirty="0"/>
                        <a:t>2020</a:t>
                      </a:r>
                    </a:p>
                  </a:txBody>
                  <a:tcPr/>
                </a:tc>
                <a:tc>
                  <a:txBody>
                    <a:bodyPr/>
                    <a:lstStyle/>
                    <a:p>
                      <a:r>
                        <a:rPr lang="ru-RU" dirty="0"/>
                        <a:t>100</a:t>
                      </a:r>
                    </a:p>
                  </a:txBody>
                  <a:tcPr/>
                </a:tc>
                <a:extLst>
                  <a:ext uri="{0D108BD9-81ED-4DB2-BD59-A6C34878D82A}">
                    <a16:rowId xmlns:a16="http://schemas.microsoft.com/office/drawing/2014/main" xmlns="" val="10001"/>
                  </a:ext>
                </a:extLst>
              </a:tr>
              <a:tr h="370840">
                <a:tc>
                  <a:txBody>
                    <a:bodyPr/>
                    <a:lstStyle/>
                    <a:p>
                      <a:r>
                        <a:rPr lang="ru-RU" dirty="0"/>
                        <a:t>2</a:t>
                      </a:r>
                    </a:p>
                  </a:txBody>
                  <a:tcPr/>
                </a:tc>
                <a:tc>
                  <a:txBody>
                    <a:bodyPr/>
                    <a:lstStyle/>
                    <a:p>
                      <a:r>
                        <a:rPr lang="ru-RU" dirty="0"/>
                        <a:t>2021</a:t>
                      </a:r>
                    </a:p>
                  </a:txBody>
                  <a:tcPr/>
                </a:tc>
                <a:tc>
                  <a:txBody>
                    <a:bodyPr/>
                    <a:lstStyle/>
                    <a:p>
                      <a:r>
                        <a:rPr lang="ru-RU" dirty="0"/>
                        <a:t>125</a:t>
                      </a:r>
                    </a:p>
                  </a:txBody>
                  <a:tcPr/>
                </a:tc>
                <a:extLst>
                  <a:ext uri="{0D108BD9-81ED-4DB2-BD59-A6C34878D82A}">
                    <a16:rowId xmlns:a16="http://schemas.microsoft.com/office/drawing/2014/main" xmlns="" val="10002"/>
                  </a:ext>
                </a:extLst>
              </a:tr>
              <a:tr h="370840">
                <a:tc>
                  <a:txBody>
                    <a:bodyPr/>
                    <a:lstStyle/>
                    <a:p>
                      <a:r>
                        <a:rPr lang="ru-RU" dirty="0"/>
                        <a:t>3</a:t>
                      </a:r>
                    </a:p>
                  </a:txBody>
                  <a:tcPr/>
                </a:tc>
                <a:tc>
                  <a:txBody>
                    <a:bodyPr/>
                    <a:lstStyle/>
                    <a:p>
                      <a:r>
                        <a:rPr lang="ru-RU" dirty="0"/>
                        <a:t>2022</a:t>
                      </a:r>
                    </a:p>
                  </a:txBody>
                  <a:tcPr/>
                </a:tc>
                <a:tc>
                  <a:txBody>
                    <a:bodyPr/>
                    <a:lstStyle/>
                    <a:p>
                      <a:r>
                        <a:rPr lang="ru-RU" dirty="0"/>
                        <a:t>135</a:t>
                      </a:r>
                    </a:p>
                  </a:txBody>
                  <a:tcPr/>
                </a:tc>
                <a:extLst>
                  <a:ext uri="{0D108BD9-81ED-4DB2-BD59-A6C34878D82A}">
                    <a16:rowId xmlns:a16="http://schemas.microsoft.com/office/drawing/2014/main" xmlns="" val="10003"/>
                  </a:ext>
                </a:extLst>
              </a:tr>
              <a:tr h="370840">
                <a:tc>
                  <a:txBody>
                    <a:bodyPr/>
                    <a:lstStyle/>
                    <a:p>
                      <a:r>
                        <a:rPr lang="ru-RU" dirty="0"/>
                        <a:t>4</a:t>
                      </a:r>
                    </a:p>
                  </a:txBody>
                  <a:tcPr/>
                </a:tc>
                <a:tc>
                  <a:txBody>
                    <a:bodyPr/>
                    <a:lstStyle/>
                    <a:p>
                      <a:r>
                        <a:rPr lang="ru-RU" dirty="0"/>
                        <a:t>2023</a:t>
                      </a:r>
                    </a:p>
                  </a:txBody>
                  <a:tcPr/>
                </a:tc>
                <a:tc>
                  <a:txBody>
                    <a:bodyPr/>
                    <a:lstStyle/>
                    <a:p>
                      <a:r>
                        <a:rPr lang="ru-RU" dirty="0"/>
                        <a:t>125</a:t>
                      </a:r>
                    </a:p>
                  </a:txBody>
                  <a:tcPr/>
                </a:tc>
                <a:extLst>
                  <a:ext uri="{0D108BD9-81ED-4DB2-BD59-A6C34878D82A}">
                    <a16:rowId xmlns:a16="http://schemas.microsoft.com/office/drawing/2014/main" xmlns="" val="10004"/>
                  </a:ext>
                </a:extLst>
              </a:tr>
            </a:tbl>
          </a:graphicData>
        </a:graphic>
      </p:graphicFrame>
      <p:sp>
        <p:nvSpPr>
          <p:cNvPr id="7" name="TextBox 6"/>
          <p:cNvSpPr txBox="1"/>
          <p:nvPr/>
        </p:nvSpPr>
        <p:spPr>
          <a:xfrm>
            <a:off x="6480045" y="3573017"/>
            <a:ext cx="4879935" cy="584775"/>
          </a:xfrm>
          <a:prstGeom prst="rect">
            <a:avLst/>
          </a:prstGeom>
          <a:noFill/>
        </p:spPr>
        <p:txBody>
          <a:bodyPr wrap="square" rtlCol="0">
            <a:spAutoFit/>
          </a:bodyPr>
          <a:lstStyle/>
          <a:p>
            <a:r>
              <a:rPr lang="zh-CN" altLang="en-US" sz="3200" dirty="0" smtClean="0">
                <a:latin typeface="SimSun" pitchFamily="2" charset="-122"/>
                <a:ea typeface="SimSun" pitchFamily="2" charset="-122"/>
              </a:rPr>
              <a:t>一年级学生人数</a:t>
            </a:r>
            <a:endParaRPr lang="ru-RU" sz="3200" dirty="0">
              <a:ea typeface="SimSun" pitchFamily="2" charset="-122"/>
            </a:endParaRPr>
          </a:p>
        </p:txBody>
      </p:sp>
      <p:graphicFrame>
        <p:nvGraphicFramePr>
          <p:cNvPr id="8" name="Таблица 8"/>
          <p:cNvGraphicFramePr>
            <a:graphicFrameLocks noGrp="1"/>
          </p:cNvGraphicFramePr>
          <p:nvPr/>
        </p:nvGraphicFramePr>
        <p:xfrm>
          <a:off x="6288021" y="4221088"/>
          <a:ext cx="5225835" cy="2194560"/>
        </p:xfrm>
        <a:graphic>
          <a:graphicData uri="http://schemas.openxmlformats.org/drawingml/2006/table">
            <a:tbl>
              <a:tblPr firstRow="1" bandRow="1">
                <a:tableStyleId>{5C22544A-7EE6-4342-B048-85BDC9FD1C3A}</a:tableStyleId>
              </a:tblPr>
              <a:tblGrid>
                <a:gridCol w="759444">
                  <a:extLst>
                    <a:ext uri="{9D8B030D-6E8A-4147-A177-3AD203B41FA5}">
                      <a16:colId xmlns:a16="http://schemas.microsoft.com/office/drawing/2014/main" xmlns="" val="20000"/>
                    </a:ext>
                  </a:extLst>
                </a:gridCol>
                <a:gridCol w="1698479">
                  <a:extLst>
                    <a:ext uri="{9D8B030D-6E8A-4147-A177-3AD203B41FA5}">
                      <a16:colId xmlns:a16="http://schemas.microsoft.com/office/drawing/2014/main" xmlns="" val="20001"/>
                    </a:ext>
                  </a:extLst>
                </a:gridCol>
                <a:gridCol w="2767912">
                  <a:extLst>
                    <a:ext uri="{9D8B030D-6E8A-4147-A177-3AD203B41FA5}">
                      <a16:colId xmlns:a16="http://schemas.microsoft.com/office/drawing/2014/main" xmlns="" val="20002"/>
                    </a:ext>
                  </a:extLst>
                </a:gridCol>
              </a:tblGrid>
              <a:tr h="640080">
                <a:tc>
                  <a:txBody>
                    <a:bodyPr/>
                    <a:lstStyle/>
                    <a:p>
                      <a:r>
                        <a:rPr lang="ru-RU" dirty="0"/>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2400" dirty="0" smtClean="0"/>
                        <a:t>年</a:t>
                      </a:r>
                      <a:endParaRPr lang="ru-RU" dirty="0" smtClean="0"/>
                    </a:p>
                    <a:p>
                      <a:endParaRPr lang="ru-RU" dirty="0"/>
                    </a:p>
                  </a:txBody>
                  <a:tcPr/>
                </a:tc>
                <a:tc>
                  <a:txBody>
                    <a:bodyPr/>
                    <a:lstStyle/>
                    <a:p>
                      <a:r>
                        <a:rPr lang="ja-JP" altLang="en-US" sz="2400" dirty="0" smtClean="0"/>
                        <a:t>第一年入学</a:t>
                      </a:r>
                      <a:endParaRPr lang="ru-RU" sz="2400" dirty="0"/>
                    </a:p>
                  </a:txBody>
                  <a:tcPr/>
                </a:tc>
                <a:extLst>
                  <a:ext uri="{0D108BD9-81ED-4DB2-BD59-A6C34878D82A}">
                    <a16:rowId xmlns:a16="http://schemas.microsoft.com/office/drawing/2014/main" xmlns="" val="10000"/>
                  </a:ext>
                </a:extLst>
              </a:tr>
              <a:tr h="305337">
                <a:tc>
                  <a:txBody>
                    <a:bodyPr/>
                    <a:lstStyle/>
                    <a:p>
                      <a:r>
                        <a:rPr lang="ru-RU"/>
                        <a:t>1</a:t>
                      </a:r>
                    </a:p>
                  </a:txBody>
                  <a:tcPr/>
                </a:tc>
                <a:tc>
                  <a:txBody>
                    <a:bodyPr/>
                    <a:lstStyle/>
                    <a:p>
                      <a:r>
                        <a:rPr lang="ru-RU" dirty="0"/>
                        <a:t>2020</a:t>
                      </a:r>
                    </a:p>
                  </a:txBody>
                  <a:tcPr/>
                </a:tc>
                <a:tc>
                  <a:txBody>
                    <a:bodyPr/>
                    <a:lstStyle/>
                    <a:p>
                      <a:r>
                        <a:rPr lang="ru-RU"/>
                        <a:t>185</a:t>
                      </a:r>
                    </a:p>
                  </a:txBody>
                  <a:tcPr/>
                </a:tc>
                <a:extLst>
                  <a:ext uri="{0D108BD9-81ED-4DB2-BD59-A6C34878D82A}">
                    <a16:rowId xmlns:a16="http://schemas.microsoft.com/office/drawing/2014/main" xmlns="" val="10001"/>
                  </a:ext>
                </a:extLst>
              </a:tr>
              <a:tr h="305337">
                <a:tc>
                  <a:txBody>
                    <a:bodyPr/>
                    <a:lstStyle/>
                    <a:p>
                      <a:r>
                        <a:rPr lang="ru-RU"/>
                        <a:t>2</a:t>
                      </a:r>
                    </a:p>
                  </a:txBody>
                  <a:tcPr/>
                </a:tc>
                <a:tc>
                  <a:txBody>
                    <a:bodyPr/>
                    <a:lstStyle/>
                    <a:p>
                      <a:r>
                        <a:rPr lang="ru-RU"/>
                        <a:t>2021</a:t>
                      </a:r>
                    </a:p>
                  </a:txBody>
                  <a:tcPr/>
                </a:tc>
                <a:tc>
                  <a:txBody>
                    <a:bodyPr/>
                    <a:lstStyle/>
                    <a:p>
                      <a:r>
                        <a:rPr lang="ru-RU"/>
                        <a:t>190</a:t>
                      </a:r>
                    </a:p>
                  </a:txBody>
                  <a:tcPr/>
                </a:tc>
                <a:extLst>
                  <a:ext uri="{0D108BD9-81ED-4DB2-BD59-A6C34878D82A}">
                    <a16:rowId xmlns:a16="http://schemas.microsoft.com/office/drawing/2014/main" xmlns="" val="10002"/>
                  </a:ext>
                </a:extLst>
              </a:tr>
              <a:tr h="305337">
                <a:tc>
                  <a:txBody>
                    <a:bodyPr/>
                    <a:lstStyle/>
                    <a:p>
                      <a:r>
                        <a:rPr lang="ru-RU"/>
                        <a:t>3</a:t>
                      </a:r>
                    </a:p>
                  </a:txBody>
                  <a:tcPr/>
                </a:tc>
                <a:tc>
                  <a:txBody>
                    <a:bodyPr/>
                    <a:lstStyle/>
                    <a:p>
                      <a:r>
                        <a:rPr lang="ru-RU"/>
                        <a:t>2022</a:t>
                      </a:r>
                    </a:p>
                  </a:txBody>
                  <a:tcPr/>
                </a:tc>
                <a:tc>
                  <a:txBody>
                    <a:bodyPr/>
                    <a:lstStyle/>
                    <a:p>
                      <a:r>
                        <a:rPr lang="ru-RU"/>
                        <a:t>214</a:t>
                      </a:r>
                    </a:p>
                  </a:txBody>
                  <a:tcPr/>
                </a:tc>
                <a:extLst>
                  <a:ext uri="{0D108BD9-81ED-4DB2-BD59-A6C34878D82A}">
                    <a16:rowId xmlns:a16="http://schemas.microsoft.com/office/drawing/2014/main" xmlns="" val="10003"/>
                  </a:ext>
                </a:extLst>
              </a:tr>
              <a:tr h="305337">
                <a:tc>
                  <a:txBody>
                    <a:bodyPr/>
                    <a:lstStyle/>
                    <a:p>
                      <a:r>
                        <a:rPr lang="ru-RU"/>
                        <a:t>4</a:t>
                      </a:r>
                    </a:p>
                  </a:txBody>
                  <a:tcPr/>
                </a:tc>
                <a:tc>
                  <a:txBody>
                    <a:bodyPr/>
                    <a:lstStyle/>
                    <a:p>
                      <a:r>
                        <a:rPr lang="ru-RU" dirty="0"/>
                        <a:t>2023</a:t>
                      </a:r>
                    </a:p>
                  </a:txBody>
                  <a:tcPr/>
                </a:tc>
                <a:tc>
                  <a:txBody>
                    <a:bodyPr/>
                    <a:lstStyle/>
                    <a:p>
                      <a:r>
                        <a:rPr lang="ru-RU" dirty="0"/>
                        <a:t>214</a:t>
                      </a:r>
                    </a:p>
                  </a:txBody>
                  <a:tcPr/>
                </a:tc>
                <a:extLst>
                  <a:ext uri="{0D108BD9-81ED-4DB2-BD59-A6C34878D82A}">
                    <a16:rowId xmlns:a16="http://schemas.microsoft.com/office/drawing/2014/main" xmlns="" val="10004"/>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4" descr="2_169.jpg"/>
          <p:cNvPicPr>
            <a:picLocks noChangeAspect="1"/>
          </p:cNvPicPr>
          <p:nvPr/>
        </p:nvPicPr>
        <p:blipFill>
          <a:blip r:embed="rId2" cstate="print"/>
          <a:srcRect/>
          <a:stretch>
            <a:fillRect/>
          </a:stretch>
        </p:blipFill>
        <p:spPr bwMode="auto">
          <a:xfrm>
            <a:off x="-95251" y="0"/>
            <a:ext cx="12287251" cy="6858000"/>
          </a:xfrm>
          <a:prstGeom prst="rect">
            <a:avLst/>
          </a:prstGeom>
          <a:noFill/>
          <a:ln w="9525">
            <a:noFill/>
            <a:miter lim="800000"/>
            <a:headEnd/>
            <a:tailEnd/>
          </a:ln>
        </p:spPr>
      </p:pic>
      <p:sp>
        <p:nvSpPr>
          <p:cNvPr id="13314" name="Заголовок 1"/>
          <p:cNvSpPr>
            <a:spLocks noGrp="1" noChangeArrowheads="1"/>
          </p:cNvSpPr>
          <p:nvPr>
            <p:ph type="title"/>
          </p:nvPr>
        </p:nvSpPr>
        <p:spPr>
          <a:xfrm>
            <a:off x="4155769" y="376804"/>
            <a:ext cx="8304244" cy="1143000"/>
          </a:xfrm>
        </p:spPr>
        <p:txBody>
          <a:bodyPr>
            <a:noAutofit/>
          </a:bodyPr>
          <a:lstStyle/>
          <a:p>
            <a:pPr algn="ctr"/>
            <a:r>
              <a:rPr lang="zh-CN" altLang="en-US" sz="4000" b="1" dirty="0" smtClean="0">
                <a:solidFill>
                  <a:srgbClr val="002060"/>
                </a:solidFill>
                <a:latin typeface="SimSun" pitchFamily="2" charset="-122"/>
                <a:ea typeface="SimSun" pitchFamily="2" charset="-122"/>
              </a:rPr>
              <a:t>医学院校高级人才资格的准备</a:t>
            </a:r>
            <a:endParaRPr lang="ru-RU" altLang="ru-RU" sz="4000" b="1" dirty="0">
              <a:solidFill>
                <a:srgbClr val="002060"/>
              </a:solidFill>
              <a:ea typeface="SimSun" pitchFamily="2" charset="-122"/>
            </a:endParaRPr>
          </a:p>
        </p:txBody>
      </p:sp>
      <p:graphicFrame>
        <p:nvGraphicFramePr>
          <p:cNvPr id="9" name="Объект 8"/>
          <p:cNvGraphicFramePr>
            <a:graphicFrameLocks noGrp="1"/>
          </p:cNvGraphicFramePr>
          <p:nvPr>
            <p:ph idx="1"/>
            <p:extLst>
              <p:ext uri="{D42A27DB-BD31-4B8C-83A1-F6EECF244321}">
                <p14:modId xmlns:p14="http://schemas.microsoft.com/office/powerpoint/2010/main" xmlns="" val="1470968725"/>
              </p:ext>
            </p:extLst>
          </p:nvPr>
        </p:nvGraphicFramePr>
        <p:xfrm>
          <a:off x="431371" y="1412776"/>
          <a:ext cx="109728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7" name="Содержимое 5"/>
          <p:cNvSpPr txBox="1"/>
          <p:nvPr/>
        </p:nvSpPr>
        <p:spPr bwMode="auto">
          <a:xfrm>
            <a:off x="210653" y="2511669"/>
            <a:ext cx="6631581" cy="3668413"/>
          </a:xfrm>
          <a:prstGeom prst="rect">
            <a:avLst/>
          </a:prstGeom>
          <a:noFill/>
          <a:ln w="9525">
            <a:noFill/>
            <a:miter lim="800000"/>
          </a:ln>
        </p:spPr>
        <p:txBody>
          <a:bodyPr numCol="2">
            <a:noAutofit/>
          </a:bodyPr>
          <a:lstStyle/>
          <a:p>
            <a:pPr marL="342900" indent="-342900" algn="just">
              <a:spcBef>
                <a:spcPct val="20000"/>
              </a:spcBef>
              <a:defRPr/>
            </a:pPr>
            <a:r>
              <a:rPr lang="zh-CN" altLang="en-US" sz="2000" b="1" kern="0" dirty="0" smtClean="0">
                <a:solidFill>
                  <a:srgbClr val="C00000"/>
                </a:solidFill>
                <a:latin typeface="SimSun" pitchFamily="2" charset="-122"/>
                <a:ea typeface="SimSun" pitchFamily="2" charset="-122"/>
                <a:cs typeface="Times New Roman" panose="02020603050405020304" pitchFamily="18" charset="0"/>
              </a:rPr>
              <a:t>住院医师专业 </a:t>
            </a:r>
            <a:r>
              <a:rPr lang="en-GB" sz="2000" b="1" kern="0" dirty="0" smtClean="0">
                <a:solidFill>
                  <a:srgbClr val="C00000"/>
                </a:solidFill>
                <a:latin typeface="SimSun" pitchFamily="2" charset="-122"/>
                <a:ea typeface="SimSun" pitchFamily="2" charset="-122"/>
                <a:cs typeface="Times New Roman" panose="02020603050405020304" pitchFamily="18" charset="0"/>
              </a:rPr>
              <a:t>:</a:t>
            </a:r>
            <a:endParaRPr lang="ru-RU" sz="2000" b="1" kern="0" dirty="0">
              <a:solidFill>
                <a:srgbClr val="C00000"/>
              </a:solidFill>
              <a:latin typeface="Times New Roman" panose="02020603050405020304" pitchFamily="18" charset="0"/>
              <a:ea typeface="SimSun" pitchFamily="2" charset="-122"/>
              <a:cs typeface="Times New Roman" panose="02020603050405020304" pitchFamily="18" charset="0"/>
            </a:endParaRPr>
          </a:p>
          <a:p>
            <a:pPr algn="just">
              <a:spcBef>
                <a:spcPct val="20000"/>
              </a:spcBef>
              <a:defRPr/>
            </a:pPr>
            <a:r>
              <a:rPr lang="en-US" altLang="zh-CN" kern="0" dirty="0" smtClean="0">
                <a:latin typeface="SimSun" pitchFamily="2" charset="-122"/>
                <a:ea typeface="SimSun" pitchFamily="2" charset="-122"/>
                <a:cs typeface="Times New Roman" panose="02020603050405020304" pitchFamily="18" charset="0"/>
              </a:rPr>
              <a:t>31.08.01 </a:t>
            </a:r>
            <a:r>
              <a:rPr lang="zh-CN" altLang="en-US" kern="0" dirty="0" smtClean="0">
                <a:latin typeface="SimSun" pitchFamily="2" charset="-122"/>
                <a:ea typeface="SimSun" pitchFamily="2" charset="-122"/>
                <a:cs typeface="Times New Roman" panose="02020603050405020304" pitchFamily="18" charset="0"/>
              </a:rPr>
              <a:t>妇产科</a:t>
            </a:r>
          </a:p>
          <a:p>
            <a:pPr algn="just">
              <a:spcBef>
                <a:spcPct val="20000"/>
              </a:spcBef>
              <a:defRPr/>
            </a:pPr>
            <a:r>
              <a:rPr lang="en-US" altLang="zh-CN" kern="0" dirty="0" smtClean="0">
                <a:latin typeface="SimSun" pitchFamily="2" charset="-122"/>
                <a:ea typeface="SimSun" pitchFamily="2" charset="-122"/>
                <a:cs typeface="Times New Roman" panose="02020603050405020304" pitchFamily="18" charset="0"/>
              </a:rPr>
              <a:t>31.08.02 </a:t>
            </a:r>
            <a:r>
              <a:rPr lang="zh-CN" altLang="en-US" kern="0" dirty="0" smtClean="0">
                <a:latin typeface="SimSun" pitchFamily="2" charset="-122"/>
                <a:ea typeface="SimSun" pitchFamily="2" charset="-122"/>
                <a:cs typeface="Times New Roman" panose="02020603050405020304" pitchFamily="18" charset="0"/>
              </a:rPr>
              <a:t>麻醉学</a:t>
            </a:r>
            <a:r>
              <a:rPr lang="en-US" altLang="zh-CN" kern="0" dirty="0" smtClean="0">
                <a:latin typeface="SimSun" pitchFamily="2" charset="-122"/>
                <a:ea typeface="SimSun" pitchFamily="2" charset="-122"/>
                <a:cs typeface="Times New Roman" panose="02020603050405020304" pitchFamily="18" charset="0"/>
              </a:rPr>
              <a:t>-</a:t>
            </a:r>
            <a:r>
              <a:rPr lang="zh-CN" altLang="en-US" kern="0" dirty="0" smtClean="0">
                <a:latin typeface="SimSun" pitchFamily="2" charset="-122"/>
                <a:ea typeface="SimSun" pitchFamily="2" charset="-122"/>
                <a:cs typeface="Times New Roman" panose="02020603050405020304" pitchFamily="18" charset="0"/>
              </a:rPr>
              <a:t>复苏学</a:t>
            </a:r>
          </a:p>
          <a:p>
            <a:pPr algn="just">
              <a:spcBef>
                <a:spcPct val="20000"/>
              </a:spcBef>
              <a:defRPr/>
            </a:pPr>
            <a:r>
              <a:rPr lang="en-US" altLang="zh-CN" kern="0" dirty="0" smtClean="0">
                <a:latin typeface="SimSun" pitchFamily="2" charset="-122"/>
                <a:ea typeface="SimSun" pitchFamily="2" charset="-122"/>
                <a:cs typeface="Times New Roman" panose="02020603050405020304" pitchFamily="18" charset="0"/>
              </a:rPr>
              <a:t>31.08.19 </a:t>
            </a:r>
            <a:r>
              <a:rPr lang="zh-CN" altLang="en-US" kern="0" dirty="0" smtClean="0">
                <a:latin typeface="SimSun" pitchFamily="2" charset="-122"/>
                <a:ea typeface="SimSun" pitchFamily="2" charset="-122"/>
                <a:cs typeface="Times New Roman" panose="02020603050405020304" pitchFamily="18" charset="0"/>
              </a:rPr>
              <a:t>儿科</a:t>
            </a:r>
          </a:p>
          <a:p>
            <a:pPr algn="just">
              <a:spcBef>
                <a:spcPct val="20000"/>
              </a:spcBef>
              <a:defRPr/>
            </a:pPr>
            <a:r>
              <a:rPr lang="en-US" altLang="zh-CN" kern="0" dirty="0" smtClean="0">
                <a:latin typeface="SimSun" pitchFamily="2" charset="-122"/>
                <a:ea typeface="SimSun" pitchFamily="2" charset="-122"/>
                <a:cs typeface="Times New Roman" panose="02020603050405020304" pitchFamily="18" charset="0"/>
              </a:rPr>
              <a:t>31.08.39 </a:t>
            </a:r>
            <a:r>
              <a:rPr lang="zh-CN" altLang="en-US" kern="0" dirty="0" smtClean="0">
                <a:latin typeface="SimSun" pitchFamily="2" charset="-122"/>
                <a:ea typeface="SimSun" pitchFamily="2" charset="-122"/>
                <a:cs typeface="Times New Roman" panose="02020603050405020304" pitchFamily="18" charset="0"/>
              </a:rPr>
              <a:t>理疗学和运动医学</a:t>
            </a:r>
          </a:p>
          <a:p>
            <a:pPr algn="just">
              <a:spcBef>
                <a:spcPct val="20000"/>
              </a:spcBef>
              <a:defRPr/>
            </a:pPr>
            <a:r>
              <a:rPr lang="en-US" altLang="zh-CN" kern="0" dirty="0" smtClean="0">
                <a:latin typeface="SimSun" pitchFamily="2" charset="-122"/>
                <a:ea typeface="SimSun" pitchFamily="2" charset="-122"/>
                <a:cs typeface="Times New Roman" panose="02020603050405020304" pitchFamily="18" charset="0"/>
              </a:rPr>
              <a:t>31.08.49 </a:t>
            </a:r>
            <a:r>
              <a:rPr lang="zh-CN" altLang="en-US" kern="0" dirty="0" smtClean="0">
                <a:latin typeface="SimSun" pitchFamily="2" charset="-122"/>
                <a:ea typeface="SimSun" pitchFamily="2" charset="-122"/>
                <a:cs typeface="Times New Roman" panose="02020603050405020304" pitchFamily="18" charset="0"/>
              </a:rPr>
              <a:t>治疗学</a:t>
            </a:r>
          </a:p>
          <a:p>
            <a:pPr algn="just">
              <a:spcBef>
                <a:spcPct val="20000"/>
              </a:spcBef>
              <a:defRPr/>
            </a:pPr>
            <a:r>
              <a:rPr lang="en-US" altLang="zh-CN" kern="0" dirty="0" smtClean="0">
                <a:latin typeface="SimSun" pitchFamily="2" charset="-122"/>
                <a:ea typeface="SimSun" pitchFamily="2" charset="-122"/>
                <a:cs typeface="Times New Roman" panose="02020603050405020304" pitchFamily="18" charset="0"/>
              </a:rPr>
              <a:t>31.08.66 </a:t>
            </a:r>
            <a:r>
              <a:rPr lang="zh-CN" altLang="en-US" kern="0" dirty="0" smtClean="0">
                <a:latin typeface="SimSun" pitchFamily="2" charset="-122"/>
                <a:ea typeface="SimSun" pitchFamily="2" charset="-122"/>
                <a:cs typeface="Times New Roman" panose="02020603050405020304" pitchFamily="18" charset="0"/>
              </a:rPr>
              <a:t>创伤学和骨科</a:t>
            </a:r>
          </a:p>
          <a:p>
            <a:pPr algn="just">
              <a:spcBef>
                <a:spcPct val="20000"/>
              </a:spcBef>
              <a:defRPr/>
            </a:pPr>
            <a:r>
              <a:rPr lang="en-US" altLang="zh-CN" kern="0" dirty="0" smtClean="0">
                <a:latin typeface="SimSun" pitchFamily="2" charset="-122"/>
                <a:ea typeface="SimSun" pitchFamily="2" charset="-122"/>
                <a:cs typeface="Times New Roman" panose="02020603050405020304" pitchFamily="18" charset="0"/>
              </a:rPr>
              <a:t>31.08.67 </a:t>
            </a:r>
            <a:r>
              <a:rPr lang="zh-CN" altLang="en-US" kern="0" dirty="0" smtClean="0">
                <a:latin typeface="SimSun" pitchFamily="2" charset="-122"/>
                <a:ea typeface="SimSun" pitchFamily="2" charset="-122"/>
                <a:cs typeface="Times New Roman" panose="02020603050405020304" pitchFamily="18" charset="0"/>
              </a:rPr>
              <a:t>外科</a:t>
            </a:r>
          </a:p>
          <a:p>
            <a:pPr algn="just">
              <a:spcBef>
                <a:spcPct val="20000"/>
              </a:spcBef>
              <a:defRPr/>
            </a:pPr>
            <a:r>
              <a:rPr lang="en-US" altLang="zh-CN" kern="0" dirty="0" smtClean="0">
                <a:latin typeface="SimSun" pitchFamily="2" charset="-122"/>
                <a:ea typeface="SimSun" pitchFamily="2" charset="-122"/>
                <a:cs typeface="Times New Roman" panose="02020603050405020304" pitchFamily="18" charset="0"/>
              </a:rPr>
              <a:t>31.08.70 </a:t>
            </a:r>
            <a:r>
              <a:rPr lang="zh-CN" altLang="en-US" kern="0" dirty="0" smtClean="0">
                <a:latin typeface="SimSun" pitchFamily="2" charset="-122"/>
                <a:ea typeface="SimSun" pitchFamily="2" charset="-122"/>
                <a:cs typeface="Times New Roman" panose="02020603050405020304" pitchFamily="18" charset="0"/>
              </a:rPr>
              <a:t>内窥镜检查</a:t>
            </a:r>
          </a:p>
          <a:p>
            <a:pPr algn="just">
              <a:spcBef>
                <a:spcPct val="20000"/>
              </a:spcBef>
              <a:defRPr/>
            </a:pPr>
            <a:r>
              <a:rPr lang="en-US" altLang="zh-CN" kern="0" dirty="0" smtClean="0">
                <a:latin typeface="SimSun" pitchFamily="2" charset="-122"/>
                <a:ea typeface="SimSun" pitchFamily="2" charset="-122"/>
                <a:cs typeface="Times New Roman" panose="02020603050405020304" pitchFamily="18" charset="0"/>
              </a:rPr>
              <a:t>33.08.02 </a:t>
            </a:r>
            <a:r>
              <a:rPr lang="zh-CN" altLang="en-US" kern="0" dirty="0" smtClean="0">
                <a:latin typeface="SimSun" pitchFamily="2" charset="-122"/>
                <a:ea typeface="SimSun" pitchFamily="2" charset="-122"/>
                <a:cs typeface="Times New Roman" panose="02020603050405020304" pitchFamily="18" charset="0"/>
              </a:rPr>
              <a:t>药学管理和经济学</a:t>
            </a:r>
            <a:endParaRPr lang="en-GB" altLang="zh-CN" kern="0" dirty="0" smtClean="0">
              <a:latin typeface="SimSun" pitchFamily="2" charset="-122"/>
              <a:ea typeface="SimSun" pitchFamily="2" charset="-122"/>
              <a:cs typeface="Times New Roman" panose="02020603050405020304" pitchFamily="18" charset="0"/>
            </a:endParaRPr>
          </a:p>
          <a:p>
            <a:pPr algn="just">
              <a:spcBef>
                <a:spcPct val="20000"/>
              </a:spcBef>
              <a:defRPr/>
            </a:pPr>
            <a:endParaRPr lang="en-GB" altLang="zh-CN" b="1" kern="0" dirty="0" smtClean="0">
              <a:solidFill>
                <a:srgbClr val="C00000"/>
              </a:solidFill>
              <a:latin typeface="SimSun" pitchFamily="2" charset="-122"/>
              <a:ea typeface="SimSun" pitchFamily="2" charset="-122"/>
              <a:cs typeface="Times New Roman" panose="02020603050405020304" pitchFamily="18" charset="0"/>
            </a:endParaRPr>
          </a:p>
          <a:p>
            <a:pPr algn="just">
              <a:spcBef>
                <a:spcPct val="20000"/>
              </a:spcBef>
              <a:defRPr/>
            </a:pPr>
            <a:endParaRPr lang="en-GB" altLang="zh-CN" b="1" kern="0" dirty="0" smtClean="0">
              <a:solidFill>
                <a:srgbClr val="C00000"/>
              </a:solidFill>
              <a:latin typeface="SimSun" pitchFamily="2" charset="-122"/>
              <a:ea typeface="SimSun" pitchFamily="2" charset="-122"/>
              <a:cs typeface="Times New Roman" panose="02020603050405020304" pitchFamily="18" charset="0"/>
            </a:endParaRPr>
          </a:p>
          <a:p>
            <a:pPr algn="just">
              <a:spcBef>
                <a:spcPct val="20000"/>
              </a:spcBef>
              <a:defRPr/>
            </a:pPr>
            <a:r>
              <a:rPr lang="zh-CN" altLang="en-US" b="1" kern="0" dirty="0" smtClean="0">
                <a:solidFill>
                  <a:srgbClr val="C00000"/>
                </a:solidFill>
                <a:latin typeface="SimSun" pitchFamily="2" charset="-122"/>
                <a:ea typeface="SimSun" pitchFamily="2" charset="-122"/>
                <a:cs typeface="Times New Roman" panose="02020603050405020304" pitchFamily="18" charset="0"/>
              </a:rPr>
              <a:t>研究生专业：</a:t>
            </a:r>
            <a:endParaRPr lang="en-GB" altLang="zh-CN" b="1" kern="0" dirty="0" smtClean="0">
              <a:solidFill>
                <a:srgbClr val="C00000"/>
              </a:solidFill>
              <a:latin typeface="SimSun" pitchFamily="2" charset="-122"/>
              <a:ea typeface="SimSun" pitchFamily="2" charset="-122"/>
              <a:cs typeface="Times New Roman" panose="02020603050405020304" pitchFamily="18" charset="0"/>
            </a:endParaRPr>
          </a:p>
          <a:p>
            <a:pPr algn="just">
              <a:spcBef>
                <a:spcPct val="20000"/>
              </a:spcBef>
              <a:defRPr/>
            </a:pPr>
            <a:r>
              <a:rPr lang="zh-CN" altLang="en-US" kern="0" dirty="0" smtClean="0">
                <a:latin typeface="SimSun" pitchFamily="2" charset="-122"/>
                <a:ea typeface="SimSun" pitchFamily="2" charset="-122"/>
                <a:cs typeface="Times New Roman" pitchFamily="18" charset="0"/>
              </a:rPr>
              <a:t>基础医学：</a:t>
            </a:r>
            <a:endParaRPr lang="en-GB" altLang="zh-CN" kern="0" dirty="0" smtClean="0">
              <a:latin typeface="SimSun" pitchFamily="2" charset="-122"/>
              <a:ea typeface="SimSun" pitchFamily="2" charset="-122"/>
              <a:cs typeface="Times New Roman" pitchFamily="18" charset="0"/>
            </a:endParaRPr>
          </a:p>
          <a:p>
            <a:pPr algn="just">
              <a:spcBef>
                <a:spcPct val="20000"/>
              </a:spcBef>
              <a:defRPr/>
            </a:pPr>
            <a:r>
              <a:rPr lang="en-US" altLang="zh-CN" kern="0" dirty="0" smtClean="0">
                <a:latin typeface="SimSun" pitchFamily="2" charset="-122"/>
                <a:ea typeface="SimSun" pitchFamily="2" charset="-122"/>
                <a:cs typeface="Times New Roman" pitchFamily="18" charset="0"/>
              </a:rPr>
              <a:t>14.03.06 </a:t>
            </a:r>
            <a:r>
              <a:rPr lang="zh-CN" altLang="en-US" kern="0" dirty="0" smtClean="0">
                <a:latin typeface="SimSun" pitchFamily="2" charset="-122"/>
                <a:ea typeface="SimSun" pitchFamily="2" charset="-122"/>
                <a:cs typeface="Times New Roman" pitchFamily="18" charset="0"/>
              </a:rPr>
              <a:t>药理学，临床药理学</a:t>
            </a:r>
            <a:endParaRPr lang="ru-RU" kern="0" dirty="0" smtClean="0">
              <a:latin typeface="Times New Roman" pitchFamily="18" charset="0"/>
              <a:ea typeface="SimSun" pitchFamily="2" charset="-122"/>
              <a:cs typeface="Times New Roman" pitchFamily="18" charset="0"/>
            </a:endParaRPr>
          </a:p>
          <a:p>
            <a:pPr algn="just">
              <a:spcBef>
                <a:spcPct val="20000"/>
              </a:spcBef>
              <a:tabLst>
                <a:tab pos="900113" algn="l"/>
              </a:tabLst>
              <a:defRPr/>
            </a:pPr>
            <a:r>
              <a:rPr lang="zh-CN" altLang="en-US" kern="0" dirty="0" smtClean="0">
                <a:latin typeface="SimSun" pitchFamily="2" charset="-122"/>
                <a:ea typeface="SimSun" pitchFamily="2" charset="-122"/>
                <a:cs typeface="Times New Roman" pitchFamily="18" charset="0"/>
              </a:rPr>
              <a:t>临床医学：</a:t>
            </a:r>
          </a:p>
          <a:p>
            <a:pPr algn="just">
              <a:spcBef>
                <a:spcPct val="20000"/>
              </a:spcBef>
              <a:tabLst>
                <a:tab pos="900113" algn="l"/>
              </a:tabLst>
              <a:defRPr/>
            </a:pPr>
            <a:r>
              <a:rPr lang="en-US" altLang="zh-CN" kern="0" dirty="0" smtClean="0">
                <a:latin typeface="SimSun" pitchFamily="2" charset="-122"/>
                <a:ea typeface="SimSun" pitchFamily="2" charset="-122"/>
                <a:cs typeface="Times New Roman" pitchFamily="18" charset="0"/>
              </a:rPr>
              <a:t>14.01.20 </a:t>
            </a:r>
            <a:r>
              <a:rPr lang="zh-CN" altLang="en-US" kern="0" dirty="0" smtClean="0">
                <a:latin typeface="SimSun" pitchFamily="2" charset="-122"/>
                <a:ea typeface="SimSun" pitchFamily="2" charset="-122"/>
                <a:cs typeface="Times New Roman" pitchFamily="18" charset="0"/>
              </a:rPr>
              <a:t>妇产科，</a:t>
            </a:r>
          </a:p>
          <a:p>
            <a:pPr algn="just">
              <a:spcBef>
                <a:spcPct val="20000"/>
              </a:spcBef>
              <a:tabLst>
                <a:tab pos="900113" algn="l"/>
              </a:tabLst>
              <a:defRPr/>
            </a:pPr>
            <a:r>
              <a:rPr lang="en-US" altLang="zh-CN" kern="0" dirty="0" smtClean="0">
                <a:latin typeface="SimSun" pitchFamily="2" charset="-122"/>
                <a:ea typeface="SimSun" pitchFamily="2" charset="-122"/>
                <a:cs typeface="Times New Roman" pitchFamily="18" charset="0"/>
              </a:rPr>
              <a:t>14.01.04 </a:t>
            </a:r>
            <a:r>
              <a:rPr lang="zh-CN" altLang="en-US" kern="0" dirty="0" smtClean="0">
                <a:latin typeface="SimSun" pitchFamily="2" charset="-122"/>
                <a:ea typeface="SimSun" pitchFamily="2" charset="-122"/>
                <a:cs typeface="Times New Roman" pitchFamily="18" charset="0"/>
              </a:rPr>
              <a:t>麻醉学和复苏学，</a:t>
            </a:r>
          </a:p>
          <a:p>
            <a:pPr algn="just">
              <a:spcBef>
                <a:spcPct val="20000"/>
              </a:spcBef>
              <a:tabLst>
                <a:tab pos="900113" algn="l"/>
              </a:tabLst>
              <a:defRPr/>
            </a:pPr>
            <a:r>
              <a:rPr lang="en-US" altLang="zh-CN" kern="0" dirty="0" smtClean="0">
                <a:latin typeface="SimSun" pitchFamily="2" charset="-122"/>
                <a:ea typeface="SimSun" pitchFamily="2" charset="-122"/>
                <a:cs typeface="Times New Roman" pitchFamily="18" charset="0"/>
              </a:rPr>
              <a:t>14.01.15 </a:t>
            </a:r>
            <a:r>
              <a:rPr lang="zh-CN" altLang="en-US" kern="0" dirty="0" smtClean="0">
                <a:latin typeface="SimSun" pitchFamily="2" charset="-122"/>
                <a:ea typeface="SimSun" pitchFamily="2" charset="-122"/>
                <a:cs typeface="Times New Roman" pitchFamily="18" charset="0"/>
              </a:rPr>
              <a:t>内科，</a:t>
            </a:r>
          </a:p>
          <a:p>
            <a:pPr algn="just">
              <a:spcBef>
                <a:spcPct val="20000"/>
              </a:spcBef>
              <a:tabLst>
                <a:tab pos="900113" algn="l"/>
              </a:tabLst>
              <a:defRPr/>
            </a:pPr>
            <a:r>
              <a:rPr lang="en-US" altLang="zh-CN" kern="0" dirty="0" smtClean="0">
                <a:latin typeface="SimSun" pitchFamily="2" charset="-122"/>
                <a:ea typeface="SimSun" pitchFamily="2" charset="-122"/>
                <a:cs typeface="Times New Roman" pitchFamily="18" charset="0"/>
              </a:rPr>
              <a:t>14.01.26 </a:t>
            </a:r>
            <a:r>
              <a:rPr lang="zh-CN" altLang="en-US" kern="0" dirty="0" smtClean="0">
                <a:latin typeface="SimSun" pitchFamily="2" charset="-122"/>
                <a:ea typeface="SimSun" pitchFamily="2" charset="-122"/>
                <a:cs typeface="Times New Roman" pitchFamily="18" charset="0"/>
              </a:rPr>
              <a:t>创伤学和骨科，</a:t>
            </a:r>
          </a:p>
          <a:p>
            <a:pPr algn="just">
              <a:spcBef>
                <a:spcPct val="20000"/>
              </a:spcBef>
              <a:tabLst>
                <a:tab pos="900113" algn="l"/>
              </a:tabLst>
              <a:defRPr/>
            </a:pPr>
            <a:r>
              <a:rPr lang="en-US" altLang="zh-CN" kern="0" dirty="0" smtClean="0">
                <a:latin typeface="SimSun" pitchFamily="2" charset="-122"/>
                <a:ea typeface="SimSun" pitchFamily="2" charset="-122"/>
                <a:cs typeface="Times New Roman" pitchFamily="18" charset="0"/>
              </a:rPr>
              <a:t>14.01.17 </a:t>
            </a:r>
            <a:r>
              <a:rPr lang="zh-CN" altLang="en-US" kern="0" dirty="0" smtClean="0">
                <a:latin typeface="SimSun" pitchFamily="2" charset="-122"/>
                <a:ea typeface="SimSun" pitchFamily="2" charset="-122"/>
                <a:cs typeface="Times New Roman" pitchFamily="18" charset="0"/>
              </a:rPr>
              <a:t>外科</a:t>
            </a:r>
            <a:endParaRPr lang="en-GB" altLang="zh-CN" kern="0" dirty="0" smtClean="0">
              <a:latin typeface="SimSun" pitchFamily="2" charset="-122"/>
              <a:ea typeface="SimSun" pitchFamily="2" charset="-122"/>
              <a:cs typeface="Times New Roman" pitchFamily="18" charset="0"/>
            </a:endParaRPr>
          </a:p>
          <a:p>
            <a:pPr algn="just">
              <a:spcBef>
                <a:spcPct val="20000"/>
              </a:spcBef>
              <a:tabLst>
                <a:tab pos="900113" algn="l"/>
              </a:tabLst>
              <a:defRPr/>
            </a:pPr>
            <a:r>
              <a:rPr lang="zh-CN" altLang="en-US" kern="0" dirty="0" smtClean="0">
                <a:latin typeface="SimSun" pitchFamily="2" charset="-122"/>
                <a:ea typeface="SimSun" pitchFamily="2" charset="-122"/>
                <a:cs typeface="Times New Roman" pitchFamily="18" charset="0"/>
              </a:rPr>
              <a:t>药学：</a:t>
            </a:r>
            <a:endParaRPr lang="en-GB" altLang="zh-CN" kern="0" dirty="0" smtClean="0">
              <a:latin typeface="SimSun" pitchFamily="2" charset="-122"/>
              <a:ea typeface="SimSun" pitchFamily="2" charset="-122"/>
              <a:cs typeface="Times New Roman" pitchFamily="18" charset="0"/>
            </a:endParaRPr>
          </a:p>
          <a:p>
            <a:pPr algn="just">
              <a:spcBef>
                <a:spcPct val="20000"/>
              </a:spcBef>
              <a:tabLst>
                <a:tab pos="900113" algn="l"/>
              </a:tabLst>
              <a:defRPr/>
            </a:pPr>
            <a:r>
              <a:rPr lang="en-US" altLang="zh-CN" kern="0" dirty="0" smtClean="0">
                <a:latin typeface="SimSun" pitchFamily="2" charset="-122"/>
                <a:ea typeface="SimSun" pitchFamily="2" charset="-122"/>
                <a:cs typeface="Times New Roman" pitchFamily="18" charset="0"/>
              </a:rPr>
              <a:t>14.04.02 </a:t>
            </a:r>
            <a:r>
              <a:rPr lang="zh-CN" altLang="en-US" kern="0" dirty="0" smtClean="0">
                <a:latin typeface="SimSun" pitchFamily="2" charset="-122"/>
                <a:ea typeface="SimSun" pitchFamily="2" charset="-122"/>
                <a:cs typeface="Times New Roman" pitchFamily="18" charset="0"/>
              </a:rPr>
              <a:t>药物化学，</a:t>
            </a:r>
            <a:endParaRPr lang="en-GB" altLang="zh-CN" kern="0" dirty="0" smtClean="0">
              <a:latin typeface="SimSun" pitchFamily="2" charset="-122"/>
              <a:ea typeface="SimSun" pitchFamily="2" charset="-122"/>
              <a:cs typeface="Times New Roman" pitchFamily="18" charset="0"/>
            </a:endParaRPr>
          </a:p>
          <a:p>
            <a:pPr algn="just">
              <a:spcBef>
                <a:spcPct val="20000"/>
              </a:spcBef>
              <a:tabLst>
                <a:tab pos="900113" algn="l"/>
              </a:tabLst>
              <a:defRPr/>
            </a:pPr>
            <a:r>
              <a:rPr lang="zh-CN" altLang="en-US" kern="0" dirty="0" smtClean="0">
                <a:latin typeface="SimSun" pitchFamily="2" charset="-122"/>
                <a:ea typeface="SimSun" pitchFamily="2" charset="-122"/>
                <a:cs typeface="Times New Roman" pitchFamily="18" charset="0"/>
              </a:rPr>
              <a:t>生药学</a:t>
            </a:r>
            <a:endParaRPr lang="en-GB" sz="1200" kern="0" dirty="0">
              <a:latin typeface="SimSun" pitchFamily="2" charset="-122"/>
              <a:ea typeface="SimSun" pitchFamily="2" charset="-122"/>
              <a:cs typeface="Times New Roman" pitchFamily="18" charset="0"/>
            </a:endParaRPr>
          </a:p>
        </p:txBody>
      </p:sp>
      <p:sp>
        <p:nvSpPr>
          <p:cNvPr id="8" name="TextBox 7">
            <a:extLst>
              <a:ext uri="{FF2B5EF4-FFF2-40B4-BE49-F238E27FC236}">
                <a16:creationId xmlns:a16="http://schemas.microsoft.com/office/drawing/2014/main" xmlns="" id="{049EEE64-9E29-413A-B55C-7DB0FD6724DE}"/>
              </a:ext>
            </a:extLst>
          </p:cNvPr>
          <p:cNvSpPr txBox="1"/>
          <p:nvPr/>
        </p:nvSpPr>
        <p:spPr>
          <a:xfrm>
            <a:off x="7592098" y="1383371"/>
            <a:ext cx="5971503" cy="3139321"/>
          </a:xfrm>
          <a:prstGeom prst="rect">
            <a:avLst/>
          </a:prstGeom>
          <a:noFill/>
        </p:spPr>
        <p:txBody>
          <a:bodyPr wrap="square">
            <a:spAutoFit/>
          </a:bodyPr>
          <a:lstStyle/>
          <a:p>
            <a:r>
              <a:rPr lang="zh-CN" altLang="en-US" b="1" dirty="0" smtClean="0">
                <a:solidFill>
                  <a:srgbClr val="C00000"/>
                </a:solidFill>
                <a:latin typeface="Times New Roman" panose="02020603050405020304" pitchFamily="18" charset="0"/>
                <a:cs typeface="Times New Roman" panose="02020603050405020304" pitchFamily="18" charset="0"/>
              </a:rPr>
              <a:t>计划颁发住院医师培训计划：</a:t>
            </a:r>
          </a:p>
          <a:p>
            <a:r>
              <a:rPr lang="en-US" altLang="zh-CN" sz="2000" dirty="0" smtClean="0">
                <a:latin typeface="Times New Roman" panose="02020603050405020304" pitchFamily="18" charset="0"/>
                <a:cs typeface="Times New Roman" panose="02020603050405020304" pitchFamily="18" charset="0"/>
              </a:rPr>
              <a:t>31.08.35 </a:t>
            </a:r>
            <a:r>
              <a:rPr lang="zh-CN" altLang="en-US" sz="2000" dirty="0" smtClean="0">
                <a:latin typeface="Times New Roman" panose="02020603050405020304" pitchFamily="18" charset="0"/>
                <a:cs typeface="Times New Roman" panose="02020603050405020304" pitchFamily="18" charset="0"/>
              </a:rPr>
              <a:t>传染病</a:t>
            </a:r>
          </a:p>
          <a:p>
            <a:r>
              <a:rPr lang="en-US" altLang="zh-CN" sz="2000" dirty="0" smtClean="0">
                <a:latin typeface="Times New Roman" panose="02020603050405020304" pitchFamily="18" charset="0"/>
                <a:cs typeface="Times New Roman" panose="02020603050405020304" pitchFamily="18" charset="0"/>
              </a:rPr>
              <a:t>31.08.59 </a:t>
            </a:r>
            <a:r>
              <a:rPr lang="zh-CN" altLang="en-US" sz="2000" dirty="0" smtClean="0">
                <a:latin typeface="Times New Roman" panose="02020603050405020304" pitchFamily="18" charset="0"/>
                <a:cs typeface="Times New Roman" panose="02020603050405020304" pitchFamily="18" charset="0"/>
              </a:rPr>
              <a:t>眼科学</a:t>
            </a:r>
          </a:p>
          <a:p>
            <a:r>
              <a:rPr lang="en-US" altLang="zh-CN" sz="2000" dirty="0" smtClean="0">
                <a:latin typeface="Times New Roman" panose="02020603050405020304" pitchFamily="18" charset="0"/>
                <a:cs typeface="Times New Roman" panose="02020603050405020304" pitchFamily="18" charset="0"/>
              </a:rPr>
              <a:t>31.08.51 </a:t>
            </a:r>
            <a:r>
              <a:rPr lang="zh-CN" altLang="en-US" sz="2000" dirty="0" smtClean="0">
                <a:latin typeface="Times New Roman" panose="02020603050405020304" pitchFamily="18" charset="0"/>
                <a:cs typeface="Times New Roman" panose="02020603050405020304" pitchFamily="18" charset="0"/>
              </a:rPr>
              <a:t>肺结核学</a:t>
            </a:r>
          </a:p>
          <a:p>
            <a:r>
              <a:rPr lang="en-US" altLang="zh-CN" sz="2000" dirty="0" smtClean="0">
                <a:latin typeface="Times New Roman" panose="02020603050405020304" pitchFamily="18" charset="0"/>
                <a:cs typeface="Times New Roman" panose="02020603050405020304" pitchFamily="18" charset="0"/>
              </a:rPr>
              <a:t>31.08.10 </a:t>
            </a:r>
            <a:r>
              <a:rPr lang="zh-CN" altLang="en-US" sz="2000" dirty="0" smtClean="0">
                <a:latin typeface="Times New Roman" panose="02020603050405020304" pitchFamily="18" charset="0"/>
                <a:cs typeface="Times New Roman" panose="02020603050405020304" pitchFamily="18" charset="0"/>
              </a:rPr>
              <a:t>法医学</a:t>
            </a:r>
          </a:p>
          <a:p>
            <a:r>
              <a:rPr lang="en-US" altLang="zh-CN" sz="2000" dirty="0" smtClean="0">
                <a:latin typeface="Times New Roman" panose="02020603050405020304" pitchFamily="18" charset="0"/>
                <a:cs typeface="Times New Roman" panose="02020603050405020304" pitchFamily="18" charset="0"/>
              </a:rPr>
              <a:t>31.08.78 </a:t>
            </a:r>
            <a:r>
              <a:rPr lang="zh-CN" altLang="en-US" sz="2000" dirty="0" smtClean="0">
                <a:latin typeface="Times New Roman" panose="02020603050405020304" pitchFamily="18" charset="0"/>
                <a:cs typeface="Times New Roman" panose="02020603050405020304" pitchFamily="18" charset="0"/>
              </a:rPr>
              <a:t>物理和康复医学</a:t>
            </a:r>
          </a:p>
          <a:p>
            <a:r>
              <a:rPr lang="en-US" altLang="zh-CN" sz="2000" dirty="0" smtClean="0">
                <a:latin typeface="Times New Roman" panose="02020603050405020304" pitchFamily="18" charset="0"/>
                <a:cs typeface="Times New Roman" panose="02020603050405020304" pitchFamily="18" charset="0"/>
              </a:rPr>
              <a:t>31.08.20 </a:t>
            </a:r>
            <a:r>
              <a:rPr lang="zh-CN" altLang="en-US" sz="2000" dirty="0" smtClean="0">
                <a:latin typeface="Times New Roman" panose="02020603050405020304" pitchFamily="18" charset="0"/>
                <a:cs typeface="Times New Roman" panose="02020603050405020304" pitchFamily="18" charset="0"/>
              </a:rPr>
              <a:t>精神病学</a:t>
            </a:r>
          </a:p>
          <a:p>
            <a:r>
              <a:rPr lang="en-US" altLang="zh-CN" sz="2000" dirty="0" smtClean="0">
                <a:latin typeface="Times New Roman" panose="02020603050405020304" pitchFamily="18" charset="0"/>
                <a:cs typeface="Times New Roman" panose="02020603050405020304" pitchFamily="18" charset="0"/>
              </a:rPr>
              <a:t>31.08.18 </a:t>
            </a:r>
            <a:r>
              <a:rPr lang="zh-CN" altLang="en-US" sz="2000" dirty="0" smtClean="0">
                <a:latin typeface="Times New Roman" panose="02020603050405020304" pitchFamily="18" charset="0"/>
                <a:cs typeface="Times New Roman" panose="02020603050405020304" pitchFamily="18" charset="0"/>
              </a:rPr>
              <a:t>新生儿学</a:t>
            </a:r>
          </a:p>
          <a:p>
            <a:r>
              <a:rPr lang="en-US" altLang="zh-CN" sz="2000" dirty="0" smtClean="0">
                <a:latin typeface="Times New Roman" panose="02020603050405020304" pitchFamily="18" charset="0"/>
                <a:cs typeface="Times New Roman" panose="02020603050405020304" pitchFamily="18" charset="0"/>
              </a:rPr>
              <a:t>33.08.01 </a:t>
            </a:r>
            <a:r>
              <a:rPr lang="zh-CN" altLang="en-US" sz="2000" dirty="0" smtClean="0">
                <a:latin typeface="Times New Roman" panose="02020603050405020304" pitchFamily="18" charset="0"/>
                <a:cs typeface="Times New Roman" panose="02020603050405020304" pitchFamily="18" charset="0"/>
              </a:rPr>
              <a:t>制药技术</a:t>
            </a:r>
          </a:p>
          <a:p>
            <a:r>
              <a:rPr lang="en-US" altLang="zh-CN" sz="2000" dirty="0" smtClean="0">
                <a:latin typeface="Times New Roman" panose="02020603050405020304" pitchFamily="18" charset="0"/>
                <a:cs typeface="Times New Roman" panose="02020603050405020304" pitchFamily="18" charset="0"/>
              </a:rPr>
              <a:t>33.08.03 </a:t>
            </a:r>
            <a:r>
              <a:rPr lang="zh-CN" altLang="en-US" sz="2000" dirty="0" smtClean="0">
                <a:latin typeface="Times New Roman" panose="02020603050405020304" pitchFamily="18" charset="0"/>
                <a:cs typeface="Times New Roman" panose="02020603050405020304" pitchFamily="18" charset="0"/>
              </a:rPr>
              <a:t>药物化学和生药学</a:t>
            </a:r>
            <a:endParaRPr lang="ru-RU" sz="2000" dirty="0">
              <a:latin typeface="Times New Roman" panose="02020603050405020304" pitchFamily="18" charset="0"/>
              <a:cs typeface="Times New Roman" panose="02020603050405020304" pitchFamily="18" charset="0"/>
            </a:endParaRPr>
          </a:p>
        </p:txBody>
      </p:sp>
      <p:graphicFrame>
        <p:nvGraphicFramePr>
          <p:cNvPr id="12" name="Диаграмма 11"/>
          <p:cNvGraphicFramePr/>
          <p:nvPr>
            <p:extLst>
              <p:ext uri="{D42A27DB-BD31-4B8C-83A1-F6EECF244321}">
                <p14:modId xmlns:p14="http://schemas.microsoft.com/office/powerpoint/2010/main" xmlns="" val="3166406455"/>
              </p:ext>
            </p:extLst>
          </p:nvPr>
        </p:nvGraphicFramePr>
        <p:xfrm>
          <a:off x="7060893" y="4640233"/>
          <a:ext cx="4752735" cy="2217767"/>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p:cNvSpPr txBox="1"/>
          <p:nvPr/>
        </p:nvSpPr>
        <p:spPr>
          <a:xfrm>
            <a:off x="7339918" y="6333793"/>
            <a:ext cx="5088565" cy="524207"/>
          </a:xfrm>
          <a:prstGeom prst="rect">
            <a:avLst/>
          </a:prstGeom>
          <a:noFill/>
        </p:spPr>
        <p:txBody>
          <a:bodyPr wrap="square" rtlCol="0">
            <a:spAutoFit/>
          </a:bodyPr>
          <a:lstStyle/>
          <a:p>
            <a:pPr algn="ctr"/>
            <a:r>
              <a:rPr lang="en-US" altLang="zh-CN" sz="2800" dirty="0" smtClean="0">
                <a:latin typeface="SimSun" pitchFamily="2" charset="-122"/>
                <a:ea typeface="SimSun" pitchFamily="2" charset="-122"/>
              </a:rPr>
              <a:t>416 </a:t>
            </a:r>
            <a:r>
              <a:rPr lang="zh-CN" altLang="en-US" sz="2800" dirty="0" smtClean="0">
                <a:latin typeface="SimSun" pitchFamily="2" charset="-122"/>
                <a:ea typeface="SimSun" pitchFamily="2" charset="-122"/>
              </a:rPr>
              <a:t>名住院医师毕业</a:t>
            </a:r>
            <a:endParaRPr lang="ru-RU" sz="2800" b="1" dirty="0">
              <a:solidFill>
                <a:srgbClr val="FF0000"/>
              </a:solidFill>
              <a:latin typeface="Times New Roman" pitchFamily="18" charset="0"/>
              <a:ea typeface="SimSun" pitchFamily="2" charset="-122"/>
              <a:cs typeface="Times New Roman" pitchFamily="18" charset="0"/>
            </a:endParaRPr>
          </a:p>
        </p:txBody>
      </p:sp>
    </p:spTree>
    <p:extLst>
      <p:ext uri="{BB962C8B-B14F-4D97-AF65-F5344CB8AC3E}">
        <p14:creationId xmlns:p14="http://schemas.microsoft.com/office/powerpoint/2010/main" xmlns="" val="3126088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Изображение 4"/>
          <p:cNvPicPr>
            <a:picLocks noChangeAspect="1"/>
          </p:cNvPicPr>
          <p:nvPr/>
        </p:nvPicPr>
        <p:blipFill>
          <a:blip r:embed="rId2" cstate="print"/>
          <a:stretch>
            <a:fillRect/>
          </a:stretch>
        </p:blipFill>
        <p:spPr>
          <a:xfrm>
            <a:off x="95250" y="103031"/>
            <a:ext cx="12096751" cy="6858000"/>
          </a:xfrm>
          <a:prstGeom prst="rect">
            <a:avLst/>
          </a:prstGeom>
        </p:spPr>
      </p:pic>
      <p:graphicFrame>
        <p:nvGraphicFramePr>
          <p:cNvPr id="10" name="Таблица 9"/>
          <p:cNvGraphicFramePr>
            <a:graphicFrameLocks noGrp="1"/>
          </p:cNvGraphicFramePr>
          <p:nvPr>
            <p:extLst>
              <p:ext uri="{D42A27DB-BD31-4B8C-83A1-F6EECF244321}">
                <p14:modId xmlns:p14="http://schemas.microsoft.com/office/powerpoint/2010/main" xmlns="" val="1111714694"/>
              </p:ext>
            </p:extLst>
          </p:nvPr>
        </p:nvGraphicFramePr>
        <p:xfrm>
          <a:off x="0" y="1866692"/>
          <a:ext cx="12191999" cy="4954201"/>
        </p:xfrm>
        <a:graphic>
          <a:graphicData uri="http://schemas.openxmlformats.org/drawingml/2006/table">
            <a:tbl>
              <a:tblPr firstRow="1" bandRow="1">
                <a:tableStyleId>{5C22544A-7EE6-4342-B048-85BDC9FD1C3A}</a:tableStyleId>
              </a:tblPr>
              <a:tblGrid>
                <a:gridCol w="3407701">
                  <a:extLst>
                    <a:ext uri="{9D8B030D-6E8A-4147-A177-3AD203B41FA5}">
                      <a16:colId xmlns:a16="http://schemas.microsoft.com/office/drawing/2014/main" xmlns="" val="20000"/>
                    </a:ext>
                  </a:extLst>
                </a:gridCol>
                <a:gridCol w="3264361">
                  <a:extLst>
                    <a:ext uri="{9D8B030D-6E8A-4147-A177-3AD203B41FA5}">
                      <a16:colId xmlns:a16="http://schemas.microsoft.com/office/drawing/2014/main" xmlns="" val="20001"/>
                    </a:ext>
                  </a:extLst>
                </a:gridCol>
                <a:gridCol w="5519937">
                  <a:extLst>
                    <a:ext uri="{9D8B030D-6E8A-4147-A177-3AD203B41FA5}">
                      <a16:colId xmlns:a16="http://schemas.microsoft.com/office/drawing/2014/main" xmlns="" val="20002"/>
                    </a:ext>
                  </a:extLst>
                </a:gridCol>
              </a:tblGrid>
              <a:tr h="1547853">
                <a:tc>
                  <a:txBody>
                    <a:bodyPr/>
                    <a:lstStyle/>
                    <a:p>
                      <a:pPr algn="ctr"/>
                      <a:endParaRPr lang="ru-RU" sz="1800" dirty="0">
                        <a:solidFill>
                          <a:schemeClr val="bg1"/>
                        </a:solidFill>
                      </a:endParaRPr>
                    </a:p>
                    <a:p>
                      <a:pPr algn="ctr"/>
                      <a:endParaRPr lang="ru-RU" sz="1800" dirty="0">
                        <a:solidFill>
                          <a:schemeClr val="bg1"/>
                        </a:solidFill>
                      </a:endParaRPr>
                    </a:p>
                    <a:p>
                      <a:pPr algn="ctr"/>
                      <a:r>
                        <a:rPr lang="zh-CN" altLang="en-US" sz="2400" dirty="0" smtClean="0">
                          <a:solidFill>
                            <a:schemeClr val="bg1"/>
                          </a:solidFill>
                        </a:rPr>
                        <a:t>额外的学生教育计划</a:t>
                      </a:r>
                      <a:endParaRPr lang="ru-RU" sz="2400" dirty="0">
                        <a:solidFill>
                          <a:schemeClr val="bg1"/>
                        </a:solidFill>
                      </a:endParaRPr>
                    </a:p>
                  </a:txBody>
                  <a:tcPr anchor="ctr">
                    <a:solidFill>
                      <a:srgbClr val="00206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800" dirty="0">
                        <a:solidFill>
                          <a:schemeClr val="bg1"/>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arn-CL" sz="2000" dirty="0">
                        <a:solidFill>
                          <a:schemeClr val="bg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2400" dirty="0" smtClean="0">
                          <a:solidFill>
                            <a:schemeClr val="bg1"/>
                          </a:solidFill>
                        </a:rPr>
                        <a:t>额外的实践培训计划</a:t>
                      </a:r>
                      <a:endParaRPr lang="ru-RU" sz="2000" dirty="0">
                        <a:solidFill>
                          <a:schemeClr val="bg1"/>
                        </a:solidFill>
                      </a:endParaRPr>
                    </a:p>
                  </a:txBody>
                  <a:tcPr anchor="ctr">
                    <a:solidFill>
                      <a:srgbClr val="002060"/>
                    </a:solidFill>
                  </a:tcPr>
                </a:tc>
                <a:tc>
                  <a:txBody>
                    <a:bodyPr/>
                    <a:lstStyle/>
                    <a:p>
                      <a:endParaRPr lang="ru-RU" sz="1800" dirty="0">
                        <a:solidFill>
                          <a:schemeClr val="bg1"/>
                        </a:solidFill>
                        <a:latin typeface="Times New Roman" panose="02020603050405020304" pitchFamily="18" charset="0"/>
                        <a:cs typeface="Times New Roman" panose="02020603050405020304" pitchFamily="18" charset="0"/>
                      </a:endParaRPr>
                    </a:p>
                    <a:p>
                      <a:endParaRPr lang="en-GB" sz="1800" dirty="0">
                        <a:solidFill>
                          <a:schemeClr val="bg1"/>
                        </a:solidFill>
                        <a:latin typeface="Times New Roman" panose="02020603050405020304" pitchFamily="18" charset="0"/>
                        <a:cs typeface="Times New Roman" panose="02020603050405020304" pitchFamily="18" charset="0"/>
                      </a:endParaRPr>
                    </a:p>
                    <a:p>
                      <a:endParaRPr lang="en-GB" sz="1800" dirty="0">
                        <a:solidFill>
                          <a:schemeClr val="bg1"/>
                        </a:solidFill>
                        <a:latin typeface="Times New Roman" panose="02020603050405020304" pitchFamily="18" charset="0"/>
                        <a:cs typeface="Times New Roman" panose="02020603050405020304" pitchFamily="18" charset="0"/>
                      </a:endParaRPr>
                    </a:p>
                    <a:p>
                      <a:pPr algn="ctr"/>
                      <a:r>
                        <a:rPr lang="zh-CN" altLang="en-US" sz="2800" dirty="0" smtClean="0">
                          <a:solidFill>
                            <a:schemeClr val="bg1"/>
                          </a:solidFill>
                          <a:latin typeface="+mn-lt"/>
                          <a:cs typeface="Times New Roman" panose="02020603050405020304" pitchFamily="18" charset="0"/>
                        </a:rPr>
                        <a:t>学生科学社团</a:t>
                      </a:r>
                      <a:endParaRPr lang="ru-RU" sz="2800" dirty="0">
                        <a:solidFill>
                          <a:schemeClr val="bg1"/>
                        </a:solidFill>
                        <a:latin typeface="+mn-lt"/>
                        <a:cs typeface="Times New Roman" panose="02020603050405020304" pitchFamily="18" charset="0"/>
                      </a:endParaRPr>
                    </a:p>
                  </a:txBody>
                  <a:tcPr>
                    <a:solidFill>
                      <a:srgbClr val="002060"/>
                    </a:solidFill>
                  </a:tcPr>
                </a:tc>
                <a:extLst>
                  <a:ext uri="{0D108BD9-81ED-4DB2-BD59-A6C34878D82A}">
                    <a16:rowId xmlns:a16="http://schemas.microsoft.com/office/drawing/2014/main" xmlns="" val="10000"/>
                  </a:ext>
                </a:extLst>
              </a:tr>
              <a:tr h="3406348">
                <a:tc>
                  <a:txBody>
                    <a:bodyPr/>
                    <a:lstStyle/>
                    <a:p>
                      <a:pPr marL="90488" marR="0" indent="-90488"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2800" dirty="0" smtClean="0">
                          <a:latin typeface="SimSun" pitchFamily="2" charset="-122"/>
                          <a:ea typeface="SimSun" pitchFamily="2" charset="-122"/>
                          <a:cs typeface="Times New Roman" panose="02020603050405020304" pitchFamily="18" charset="0"/>
                        </a:rPr>
                        <a:t>临床实践中的东方医学方法</a:t>
                      </a:r>
                      <a:endParaRPr lang="en-GB" altLang="zh-CN" sz="2800" dirty="0" smtClean="0">
                        <a:latin typeface="SimSun" pitchFamily="2" charset="-122"/>
                        <a:ea typeface="SimSun" pitchFamily="2" charset="-122"/>
                        <a:cs typeface="Times New Roman" panose="02020603050405020304" pitchFamily="18" charset="0"/>
                      </a:endParaRPr>
                    </a:p>
                    <a:p>
                      <a:pPr marL="90488" marR="0" indent="-90488"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2800" dirty="0" smtClean="0">
                          <a:latin typeface="SimSun" pitchFamily="2" charset="-122"/>
                          <a:ea typeface="SimSun" pitchFamily="2" charset="-122"/>
                          <a:cs typeface="Times New Roman" panose="02020603050405020304" pitchFamily="18" charset="0"/>
                        </a:rPr>
                        <a:t>传统医学基础</a:t>
                      </a:r>
                    </a:p>
                    <a:p>
                      <a:pPr marL="90488" marR="0" indent="-90488"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2800" dirty="0" smtClean="0">
                          <a:latin typeface="SimSun" pitchFamily="2" charset="-122"/>
                          <a:ea typeface="SimSun" pitchFamily="2" charset="-122"/>
                          <a:cs typeface="Times New Roman" panose="02020603050405020304" pitchFamily="18" charset="0"/>
                        </a:rPr>
                        <a:t>主要项目活动</a:t>
                      </a:r>
                    </a:p>
                    <a:p>
                      <a:pPr marL="90488" marR="0" indent="-90488"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2800" dirty="0" smtClean="0">
                          <a:latin typeface="SimSun" pitchFamily="2" charset="-122"/>
                          <a:ea typeface="SimSun" pitchFamily="2" charset="-122"/>
                          <a:cs typeface="Times New Roman" panose="02020603050405020304" pitchFamily="18" charset="0"/>
                        </a:rPr>
                        <a:t>生物医学技术</a:t>
                      </a:r>
                    </a:p>
                    <a:p>
                      <a:pPr marL="90488" marR="0" indent="-90488"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2800" dirty="0" smtClean="0">
                          <a:latin typeface="SimSun" pitchFamily="2" charset="-122"/>
                          <a:ea typeface="SimSun" pitchFamily="2" charset="-122"/>
                          <a:cs typeface="Times New Roman" panose="02020603050405020304" pitchFamily="18" charset="0"/>
                        </a:rPr>
                        <a:t>医疗保健中的数字技术</a:t>
                      </a:r>
                      <a:endParaRPr lang="ru-RU" sz="2800" dirty="0">
                        <a:latin typeface="Times New Roman" panose="02020603050405020304" pitchFamily="18" charset="0"/>
                        <a:ea typeface="SimSun" pitchFamily="2" charset="-122"/>
                        <a:cs typeface="Times New Roman" panose="02020603050405020304" pitchFamily="18" charset="0"/>
                      </a:endParaRPr>
                    </a:p>
                  </a:txBody>
                  <a:tcPr/>
                </a:tc>
                <a:tc>
                  <a:txBody>
                    <a:bodyPr/>
                    <a:lstStyle/>
                    <a:p>
                      <a:pPr marL="90488" indent="-90488" algn="l">
                        <a:lnSpc>
                          <a:spcPct val="100000"/>
                        </a:lnSpc>
                        <a:buFont typeface="Arial" panose="020B0604020202020204" pitchFamily="34" charset="0"/>
                        <a:buChar char="•"/>
                      </a:pPr>
                      <a:r>
                        <a:rPr lang="zh-CN" altLang="en-US" sz="3200" dirty="0" smtClean="0">
                          <a:latin typeface="SimSun" pitchFamily="2" charset="-122"/>
                          <a:ea typeface="SimSun" pitchFamily="2" charset="-122"/>
                          <a:cs typeface="Times New Roman" pitchFamily="18" charset="0"/>
                        </a:rPr>
                        <a:t> 第 </a:t>
                      </a:r>
                      <a:r>
                        <a:rPr lang="en-US" altLang="zh-CN" sz="3200" dirty="0" smtClean="0">
                          <a:latin typeface="SimSun" pitchFamily="2" charset="-122"/>
                          <a:ea typeface="SimSun" pitchFamily="2" charset="-122"/>
                          <a:cs typeface="Times New Roman" pitchFamily="18" charset="0"/>
                        </a:rPr>
                        <a:t>6 </a:t>
                      </a:r>
                      <a:r>
                        <a:rPr lang="zh-CN" altLang="en-US" sz="3200" dirty="0" smtClean="0">
                          <a:latin typeface="SimSun" pitchFamily="2" charset="-122"/>
                          <a:ea typeface="SimSun" pitchFamily="2" charset="-122"/>
                          <a:cs typeface="Times New Roman" pitchFamily="18" charset="0"/>
                        </a:rPr>
                        <a:t>门课程的“迷你实习”每学期 </a:t>
                      </a:r>
                      <a:r>
                        <a:rPr lang="en-US" altLang="zh-CN" sz="3200" dirty="0" smtClean="0">
                          <a:latin typeface="SimSun" pitchFamily="2" charset="-122"/>
                          <a:ea typeface="SimSun" pitchFamily="2" charset="-122"/>
                          <a:cs typeface="Times New Roman" pitchFamily="18" charset="0"/>
                        </a:rPr>
                        <a:t>240</a:t>
                      </a:r>
                      <a:r>
                        <a:rPr lang="zh-CN" altLang="en-US" sz="3200" dirty="0" smtClean="0">
                          <a:latin typeface="SimSun" pitchFamily="2" charset="-122"/>
                          <a:ea typeface="SimSun" pitchFamily="2" charset="-122"/>
                          <a:cs typeface="Times New Roman" pitchFamily="18" charset="0"/>
                        </a:rPr>
                        <a:t>个小时</a:t>
                      </a:r>
                    </a:p>
                    <a:p>
                      <a:pPr marL="90488" indent="-90488" algn="l">
                        <a:lnSpc>
                          <a:spcPct val="150000"/>
                        </a:lnSpc>
                        <a:buFont typeface="Arial" panose="020B0604020202020204" pitchFamily="34" charset="0"/>
                        <a:buChar char="•"/>
                      </a:pPr>
                      <a:r>
                        <a:rPr lang="zh-CN" altLang="en-US" sz="3200" dirty="0" smtClean="0">
                          <a:latin typeface="SimSun" pitchFamily="2" charset="-122"/>
                          <a:ea typeface="SimSun" pitchFamily="2" charset="-122"/>
                          <a:cs typeface="Times New Roman" pitchFamily="18" charset="0"/>
                        </a:rPr>
                        <a:t> 模拟课程</a:t>
                      </a:r>
                    </a:p>
                    <a:p>
                      <a:pPr marL="90488" indent="-90488" algn="l">
                        <a:lnSpc>
                          <a:spcPct val="150000"/>
                        </a:lnSpc>
                        <a:buFont typeface="Arial" panose="020B0604020202020204" pitchFamily="34" charset="0"/>
                        <a:buChar char="•"/>
                      </a:pPr>
                      <a:r>
                        <a:rPr lang="zh-CN" altLang="en-US" sz="3200" dirty="0" smtClean="0">
                          <a:latin typeface="SimSun" pitchFamily="2" charset="-122"/>
                          <a:ea typeface="SimSun" pitchFamily="2" charset="-122"/>
                          <a:cs typeface="Times New Roman" pitchFamily="18" charset="0"/>
                        </a:rPr>
                        <a:t> 年度学生竞赛</a:t>
                      </a:r>
                      <a:endParaRPr lang="ru-RU" sz="3200" dirty="0">
                        <a:latin typeface="Times New Roman" pitchFamily="18" charset="0"/>
                        <a:ea typeface="SimSun" pitchFamily="2" charset="-122"/>
                        <a:cs typeface="Times New Roman" pitchFamily="18" charset="0"/>
                      </a:endParaRPr>
                    </a:p>
                  </a:txBody>
                  <a:tcPr/>
                </a:tc>
                <a:tc>
                  <a:txBody>
                    <a:bodyPr/>
                    <a:lstStyle/>
                    <a:p>
                      <a:pPr marL="285750" indent="-285750" algn="just">
                        <a:buFont typeface="Arial" panose="020B0604020202020204" pitchFamily="34" charset="0"/>
                        <a:buChar char="•"/>
                      </a:pPr>
                      <a:r>
                        <a:rPr lang="zh-CN" altLang="en-US" sz="2800" baseline="0" dirty="0" smtClean="0">
                          <a:latin typeface="SimSun" pitchFamily="2" charset="-122"/>
                          <a:ea typeface="SimSun" pitchFamily="2" charset="-122"/>
                          <a:cs typeface="Times New Roman" panose="02020603050405020304" pitchFamily="18" charset="0"/>
                        </a:rPr>
                        <a:t>解剖学、生理学、内科学、妇产科、外科、麻醉学和复苏学、眼科学、耳鼻喉科、神经病学的学生科学会</a:t>
                      </a:r>
                      <a:endParaRPr lang="en-GB" altLang="zh-CN" sz="2800" baseline="0" dirty="0" smtClean="0">
                        <a:latin typeface="SimSun" pitchFamily="2" charset="-122"/>
                        <a:ea typeface="SimSun" pitchFamily="2" charset="-122"/>
                        <a:cs typeface="Times New Roman" panose="02020603050405020304" pitchFamily="18" charset="0"/>
                      </a:endParaRPr>
                    </a:p>
                    <a:p>
                      <a:pPr marL="285750" indent="-285750" algn="just">
                        <a:buFont typeface="Arial" panose="020B0604020202020204" pitchFamily="34" charset="0"/>
                        <a:buChar char="•"/>
                      </a:pPr>
                      <a:r>
                        <a:rPr lang="en-US" altLang="zh-CN" sz="2800" baseline="0" dirty="0" smtClean="0">
                          <a:latin typeface="SimSun" pitchFamily="2" charset="-122"/>
                          <a:ea typeface="SimSun" pitchFamily="2" charset="-122"/>
                          <a:cs typeface="Times New Roman" panose="02020603050405020304" pitchFamily="18" charset="0"/>
                        </a:rPr>
                        <a:t>BSU </a:t>
                      </a:r>
                      <a:r>
                        <a:rPr lang="zh-CN" altLang="en-US" sz="2800" baseline="0" dirty="0" smtClean="0">
                          <a:latin typeface="SimSun" pitchFamily="2" charset="-122"/>
                          <a:ea typeface="SimSun" pitchFamily="2" charset="-122"/>
                          <a:cs typeface="Times New Roman" panose="02020603050405020304" pitchFamily="18" charset="0"/>
                        </a:rPr>
                        <a:t>年度学生大会</a:t>
                      </a:r>
                    </a:p>
                    <a:p>
                      <a:pPr marL="285750" indent="-285750" algn="just">
                        <a:buFont typeface="Arial" panose="020B0604020202020204" pitchFamily="34" charset="0"/>
                        <a:buChar char="•"/>
                      </a:pPr>
                      <a:r>
                        <a:rPr lang="zh-CN" altLang="en-US" sz="2800" baseline="0" dirty="0" smtClean="0">
                          <a:latin typeface="SimSun" pitchFamily="2" charset="-122"/>
                          <a:ea typeface="SimSun" pitchFamily="2" charset="-122"/>
                          <a:cs typeface="Times New Roman" panose="02020603050405020304" pitchFamily="18" charset="0"/>
                        </a:rPr>
                        <a:t>参与加速计划以支持项目和学生计划</a:t>
                      </a:r>
                      <a:endParaRPr lang="ru-RU" sz="2800" dirty="0">
                        <a:ea typeface="SimSun" pitchFamily="2" charset="-122"/>
                      </a:endParaRPr>
                    </a:p>
                  </a:txBody>
                  <a:tcPr/>
                </a:tc>
                <a:extLst>
                  <a:ext uri="{0D108BD9-81ED-4DB2-BD59-A6C34878D82A}">
                    <a16:rowId xmlns:a16="http://schemas.microsoft.com/office/drawing/2014/main" xmlns="" val="10001"/>
                  </a:ext>
                </a:extLst>
              </a:tr>
            </a:tbl>
          </a:graphicData>
        </a:graphic>
      </p:graphicFrame>
      <p:pic>
        <p:nvPicPr>
          <p:cNvPr id="11" name="Рисунок 10" descr="Медицинская книжка "/>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95467" y="1916832"/>
            <a:ext cx="787516" cy="618186"/>
          </a:xfrm>
          <a:prstGeom prst="rect">
            <a:avLst/>
          </a:prstGeom>
          <a:noFill/>
          <a:ln>
            <a:noFill/>
          </a:ln>
        </p:spPr>
      </p:pic>
      <p:pic>
        <p:nvPicPr>
          <p:cNvPr id="12" name="Рисунок 11" descr="Медицина icon"/>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55841" y="1916833"/>
            <a:ext cx="903425" cy="577821"/>
          </a:xfrm>
          <a:prstGeom prst="rect">
            <a:avLst/>
          </a:prstGeom>
          <a:noFill/>
          <a:ln>
            <a:noFill/>
          </a:ln>
        </p:spPr>
      </p:pic>
      <p:pic>
        <p:nvPicPr>
          <p:cNvPr id="13" name="Рисунок 12" descr="Микроскоп icon"/>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072331" y="1916832"/>
            <a:ext cx="1019335" cy="598004"/>
          </a:xfrm>
          <a:prstGeom prst="rect">
            <a:avLst/>
          </a:prstGeom>
          <a:noFill/>
          <a:ln>
            <a:noFill/>
          </a:ln>
        </p:spPr>
      </p:pic>
      <p:sp>
        <p:nvSpPr>
          <p:cNvPr id="14" name="Прямоугольник 13"/>
          <p:cNvSpPr/>
          <p:nvPr/>
        </p:nvSpPr>
        <p:spPr>
          <a:xfrm>
            <a:off x="4135903" y="321056"/>
            <a:ext cx="7807568" cy="1200329"/>
          </a:xfrm>
          <a:prstGeom prst="rect">
            <a:avLst/>
          </a:prstGeom>
        </p:spPr>
        <p:txBody>
          <a:bodyPr wrap="square">
            <a:spAutoFit/>
          </a:bodyPr>
          <a:lstStyle/>
          <a:p>
            <a:pPr marL="285750" indent="-285750" algn="just">
              <a:buFont typeface="Arial" panose="020B0604020202020204" pitchFamily="34" charset="0"/>
              <a:buChar char="•"/>
            </a:pPr>
            <a:r>
              <a:rPr lang="zh-CN" altLang="en-US" sz="2400" dirty="0" smtClean="0">
                <a:solidFill>
                  <a:srgbClr val="002060"/>
                </a:solidFill>
                <a:latin typeface="SimSun" pitchFamily="2" charset="-122"/>
                <a:ea typeface="SimSun" pitchFamily="2" charset="-122"/>
                <a:cs typeface="Times New Roman" panose="02020603050405020304" pitchFamily="18" charset="0"/>
              </a:rPr>
              <a:t>竞赛“最佳课程组”</a:t>
            </a:r>
          </a:p>
          <a:p>
            <a:pPr marL="285750" indent="-285750" algn="just">
              <a:buFont typeface="Arial" panose="020B0604020202020204" pitchFamily="34" charset="0"/>
              <a:buChar char="•"/>
            </a:pPr>
            <a:r>
              <a:rPr lang="zh-CN" altLang="en-US" sz="2400" dirty="0" smtClean="0">
                <a:solidFill>
                  <a:srgbClr val="002060"/>
                </a:solidFill>
                <a:latin typeface="SimSun" pitchFamily="2" charset="-122"/>
                <a:ea typeface="SimSun" pitchFamily="2" charset="-122"/>
                <a:cs typeface="Times New Roman" panose="02020603050405020304" pitchFamily="18" charset="0"/>
              </a:rPr>
              <a:t>内科、神经内科、耳鼻咽喉科、妇产科等医疗机构每年设立的奖学金</a:t>
            </a:r>
            <a:endParaRPr lang="ru-RU" sz="2400" dirty="0">
              <a:solidFill>
                <a:srgbClr val="002060"/>
              </a:solidFill>
              <a:latin typeface="Times New Roman" panose="02020603050405020304" pitchFamily="18" charset="0"/>
              <a:ea typeface="SimSun" pitchFamily="2" charset="-122"/>
              <a:cs typeface="Times New Roman" panose="02020603050405020304" pitchFamily="18" charset="0"/>
            </a:endParaRPr>
          </a:p>
        </p:txBody>
      </p:sp>
    </p:spTree>
    <p:extLst>
      <p:ext uri="{BB962C8B-B14F-4D97-AF65-F5344CB8AC3E}">
        <p14:creationId xmlns:p14="http://schemas.microsoft.com/office/powerpoint/2010/main" xmlns="" val="339737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le 46">
            <a:extLst>
              <a:ext uri="{FF2B5EF4-FFF2-40B4-BE49-F238E27FC236}">
                <a16:creationId xmlns:a16="http://schemas.microsoft.com/office/drawing/2014/main" xmlns="" id="{167D37B9-A301-4761-8990-91AFC6B1E3CE}"/>
              </a:ext>
            </a:extLst>
          </p:cNvPr>
          <p:cNvSpPr>
            <a:spLocks noGrp="1"/>
          </p:cNvSpPr>
          <p:nvPr>
            <p:ph type="ctrTitle"/>
          </p:nvPr>
        </p:nvSpPr>
        <p:spPr>
          <a:xfrm>
            <a:off x="724395" y="879636"/>
            <a:ext cx="6162180" cy="1198179"/>
          </a:xfrm>
        </p:spPr>
        <p:txBody>
          <a:bodyPr/>
          <a:lstStyle/>
          <a:p>
            <a:r>
              <a:rPr lang="zh-CN" altLang="en-US" b="1" dirty="0" smtClean="0">
                <a:latin typeface="SimHei" pitchFamily="49" charset="-122"/>
                <a:ea typeface="SimHei" pitchFamily="49" charset="-122"/>
              </a:rPr>
              <a:t>布里亚特国立大学</a:t>
            </a:r>
            <a:endParaRPr lang="en-US" dirty="0">
              <a:latin typeface="SimHei" pitchFamily="49" charset="-122"/>
              <a:ea typeface="SimHei" pitchFamily="49" charset="-122"/>
            </a:endParaRPr>
          </a:p>
        </p:txBody>
      </p:sp>
      <p:sp>
        <p:nvSpPr>
          <p:cNvPr id="3" name="Text Placeholder 2">
            <a:extLst>
              <a:ext uri="{FF2B5EF4-FFF2-40B4-BE49-F238E27FC236}">
                <a16:creationId xmlns:a16="http://schemas.microsoft.com/office/drawing/2014/main" xmlns="" id="{EFB90AB4-D228-4548-B072-726498212362}"/>
              </a:ext>
            </a:extLst>
          </p:cNvPr>
          <p:cNvSpPr>
            <a:spLocks noGrp="1"/>
          </p:cNvSpPr>
          <p:nvPr>
            <p:ph type="subTitle" idx="1"/>
          </p:nvPr>
        </p:nvSpPr>
        <p:spPr>
          <a:xfrm>
            <a:off x="329190" y="2434638"/>
            <a:ext cx="6206080" cy="3539265"/>
          </a:xfrm>
        </p:spPr>
        <p:txBody>
          <a:bodyPr>
            <a:noAutofit/>
          </a:bodyPr>
          <a:lstStyle/>
          <a:p>
            <a:pPr marL="0" indent="0">
              <a:buNone/>
            </a:pPr>
            <a:r>
              <a:rPr lang="en-US" sz="2800" dirty="0" smtClean="0">
                <a:latin typeface="Script MT Bold" pitchFamily="66" charset="0"/>
                <a:ea typeface="SimHei" pitchFamily="49" charset="-122"/>
              </a:rPr>
              <a:t> </a:t>
            </a:r>
            <a:r>
              <a:rPr lang="zh-CN" altLang="en-US" sz="2800" dirty="0" smtClean="0">
                <a:latin typeface="MS PMincho" pitchFamily="18" charset="-128"/>
                <a:ea typeface="MS PMincho" pitchFamily="18" charset="-128"/>
              </a:rPr>
              <a:t>现在我们大学在地区是基础科学的领导者。 学生积极参与研究工作是所学知识成功应用于实践的基础</a:t>
            </a:r>
            <a:r>
              <a:rPr lang="ru-RU" altLang="zh-CN" sz="2800" dirty="0" smtClean="0">
                <a:latin typeface="MS PMincho" pitchFamily="18" charset="-128"/>
                <a:ea typeface="MS PMincho" pitchFamily="18" charset="-128"/>
              </a:rPr>
              <a:t>, </a:t>
            </a:r>
            <a:r>
              <a:rPr lang="zh-CN" altLang="en-US" sz="2800" dirty="0" smtClean="0">
                <a:latin typeface="MS PMincho" pitchFamily="18" charset="-128"/>
                <a:ea typeface="MS PMincho" pitchFamily="18" charset="-128"/>
              </a:rPr>
              <a:t>发展研究技能</a:t>
            </a:r>
            <a:r>
              <a:rPr lang="ru-RU" sz="2800" dirty="0" smtClean="0">
                <a:latin typeface="MS PMincho" pitchFamily="18" charset="-128"/>
                <a:ea typeface="MS PMincho" pitchFamily="18" charset="-128"/>
              </a:rPr>
              <a:t>, </a:t>
            </a:r>
            <a:r>
              <a:rPr lang="zh-CN" altLang="en-US" sz="2800" dirty="0" smtClean="0">
                <a:latin typeface="MS PMincho" pitchFamily="18" charset="-128"/>
                <a:ea typeface="MS PMincho" pitchFamily="18" charset="-128"/>
              </a:rPr>
              <a:t>团队合作能力</a:t>
            </a:r>
            <a:r>
              <a:rPr lang="ru-RU" sz="2800" dirty="0" smtClean="0">
                <a:latin typeface="MS PMincho" pitchFamily="18" charset="-128"/>
                <a:ea typeface="MS PMincho" pitchFamily="18" charset="-128"/>
              </a:rPr>
              <a:t>. </a:t>
            </a:r>
          </a:p>
          <a:p>
            <a:pPr marL="0" indent="0">
              <a:buNone/>
            </a:pPr>
            <a:r>
              <a:rPr lang="zh-CN" altLang="en-US" sz="2800" dirty="0" smtClean="0">
                <a:latin typeface="MS PMincho" pitchFamily="18" charset="-128"/>
                <a:ea typeface="MS PMincho" pitchFamily="18" charset="-128"/>
              </a:rPr>
              <a:t>国际和全俄会议、竞赛和奥林匹克竞赛中的胜利和奖项证实了这一点。</a:t>
            </a:r>
            <a:endParaRPr lang="ru-RU" sz="2800" dirty="0">
              <a:latin typeface="MS PMincho" pitchFamily="18" charset="-128"/>
              <a:ea typeface="MS PMincho" pitchFamily="18" charset="-128"/>
            </a:endParaRPr>
          </a:p>
        </p:txBody>
      </p:sp>
      <p:sp>
        <p:nvSpPr>
          <p:cNvPr id="9" name="Slide Number Placeholder 8">
            <a:extLst>
              <a:ext uri="{FF2B5EF4-FFF2-40B4-BE49-F238E27FC236}">
                <a16:creationId xmlns:a16="http://schemas.microsoft.com/office/drawing/2014/main" xmlns="" id="{C00386A5-8AD2-1C49-821C-F0DB60EA6477}"/>
              </a:ext>
            </a:extLst>
          </p:cNvPr>
          <p:cNvSpPr>
            <a:spLocks noGrp="1"/>
          </p:cNvSpPr>
          <p:nvPr>
            <p:ph type="sldNum" sz="quarter" idx="12"/>
          </p:nvPr>
        </p:nvSpPr>
        <p:spPr>
          <a:xfrm>
            <a:off x="10271342" y="6356350"/>
            <a:ext cx="1539658" cy="365125"/>
          </a:xfrm>
        </p:spPr>
        <p:txBody>
          <a:bodyPr/>
          <a:lstStyle/>
          <a:p>
            <a:fld id="{294A09A9-5501-47C1-A89A-A340965A2BE2}" type="slidenum">
              <a:rPr lang="en-US" smtClean="0"/>
              <a:pPr/>
              <a:t>2</a:t>
            </a:fld>
            <a:endParaRPr lang="en-US" dirty="0"/>
          </a:p>
        </p:txBody>
      </p:sp>
      <p:pic>
        <p:nvPicPr>
          <p:cNvPr id="12" name="Рисунок 11" descr="GFrtciD1V2k.jpg"/>
          <p:cNvPicPr>
            <a:picLocks noGrp="1" noChangeAspect="1"/>
          </p:cNvPicPr>
          <p:nvPr>
            <p:ph type="pic" sz="quarter" idx="14"/>
          </p:nvPr>
        </p:nvPicPr>
        <p:blipFill>
          <a:blip r:embed="rId2"/>
          <a:srcRect l="22107" r="22107"/>
          <a:stretch>
            <a:fillRect/>
          </a:stretch>
        </p:blipFill>
        <p:spPr>
          <a:xfrm>
            <a:off x="6032665" y="0"/>
            <a:ext cx="6159335" cy="6858000"/>
          </a:xfrm>
        </p:spPr>
      </p:pic>
    </p:spTree>
    <p:extLst>
      <p:ext uri="{BB962C8B-B14F-4D97-AF65-F5344CB8AC3E}">
        <p14:creationId xmlns:p14="http://schemas.microsoft.com/office/powerpoint/2010/main" xmlns="" val="25631196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7" descr="2_169.jpg"/>
          <p:cNvPicPr>
            <a:picLocks noChangeAspect="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sp>
        <p:nvSpPr>
          <p:cNvPr id="4" name="Прямоугольник 3"/>
          <p:cNvSpPr/>
          <p:nvPr/>
        </p:nvSpPr>
        <p:spPr>
          <a:xfrm>
            <a:off x="616949" y="1765997"/>
            <a:ext cx="3058851" cy="584775"/>
          </a:xfrm>
          <a:prstGeom prst="rect">
            <a:avLst/>
          </a:prstGeom>
        </p:spPr>
        <p:txBody>
          <a:bodyPr wrap="none">
            <a:spAutoFit/>
          </a:bodyPr>
          <a:lstStyle/>
          <a:p>
            <a:r>
              <a:rPr lang="zh-CN" altLang="en-US" sz="3200" b="1" dirty="0" smtClean="0">
                <a:solidFill>
                  <a:srgbClr val="C00000"/>
                </a:solidFill>
                <a:latin typeface="Times New Roman" panose="02020603050405020304" pitchFamily="18" charset="0"/>
                <a:cs typeface="Times New Roman" panose="02020603050405020304" pitchFamily="18" charset="0"/>
              </a:rPr>
              <a:t>网络大学教育区</a:t>
            </a:r>
            <a:endParaRPr lang="ru-RU" sz="3200" dirty="0">
              <a:solidFill>
                <a:srgbClr val="C00000"/>
              </a:solidFill>
            </a:endParaRPr>
          </a:p>
        </p:txBody>
      </p:sp>
      <p:sp>
        <p:nvSpPr>
          <p:cNvPr id="5" name="Прямоугольник 4"/>
          <p:cNvSpPr/>
          <p:nvPr/>
        </p:nvSpPr>
        <p:spPr>
          <a:xfrm>
            <a:off x="623392" y="2276873"/>
            <a:ext cx="2262158" cy="461665"/>
          </a:xfrm>
          <a:prstGeom prst="rect">
            <a:avLst/>
          </a:prstGeom>
        </p:spPr>
        <p:txBody>
          <a:bodyPr wrap="none">
            <a:spAutoFit/>
          </a:bodyPr>
          <a:lstStyle/>
          <a:p>
            <a:r>
              <a:rPr lang="zh-CN" altLang="en-US" sz="2400" dirty="0" smtClean="0">
                <a:latin typeface="Times New Roman" panose="02020603050405020304" pitchFamily="18" charset="0"/>
                <a:cs typeface="Times New Roman" panose="02020603050405020304" pitchFamily="18" charset="0"/>
              </a:rPr>
              <a:t>约</a:t>
            </a:r>
            <a:r>
              <a:rPr lang="en-US" altLang="ja-JP" sz="2400" dirty="0" smtClean="0">
                <a:latin typeface="Times New Roman" panose="02020603050405020304" pitchFamily="18" charset="0"/>
                <a:cs typeface="Times New Roman" panose="02020603050405020304" pitchFamily="18" charset="0"/>
              </a:rPr>
              <a:t>100 </a:t>
            </a:r>
            <a:r>
              <a:rPr lang="ja-JP" altLang="en-US" sz="2400" dirty="0" smtClean="0">
                <a:latin typeface="Times New Roman" panose="02020603050405020304" pitchFamily="18" charset="0"/>
                <a:cs typeface="Times New Roman" panose="02020603050405020304" pitchFamily="18" charset="0"/>
              </a:rPr>
              <a:t>名小学生</a:t>
            </a:r>
            <a:endParaRPr lang="ru-RU" sz="2400" dirty="0"/>
          </a:p>
        </p:txBody>
      </p:sp>
      <p:sp>
        <p:nvSpPr>
          <p:cNvPr id="6" name="Прямоугольник 5"/>
          <p:cNvSpPr/>
          <p:nvPr/>
        </p:nvSpPr>
        <p:spPr>
          <a:xfrm>
            <a:off x="719403" y="2924945"/>
            <a:ext cx="2343911" cy="954107"/>
          </a:xfrm>
          <a:prstGeom prst="rect">
            <a:avLst/>
          </a:prstGeom>
        </p:spPr>
        <p:txBody>
          <a:bodyPr wrap="none">
            <a:spAutoFit/>
          </a:bodyPr>
          <a:lstStyle/>
          <a:p>
            <a:r>
              <a:rPr lang="zh-CN" altLang="en-US" sz="2800" b="1" dirty="0" smtClean="0">
                <a:solidFill>
                  <a:srgbClr val="C00000"/>
                </a:solidFill>
                <a:latin typeface="Times New Roman" panose="02020603050405020304" pitchFamily="18" charset="0"/>
                <a:cs typeface="Times New Roman" panose="02020603050405020304" pitchFamily="18" charset="0"/>
              </a:rPr>
              <a:t>网络远程教育</a:t>
            </a:r>
          </a:p>
          <a:p>
            <a:r>
              <a:rPr lang="zh-CN" altLang="en-US" sz="2800" dirty="0" smtClean="0">
                <a:latin typeface="Times New Roman" panose="02020603050405020304" pitchFamily="18" charset="0"/>
                <a:cs typeface="Times New Roman" panose="02020603050405020304" pitchFamily="18" charset="0"/>
              </a:rPr>
              <a:t>约</a:t>
            </a:r>
            <a:r>
              <a:rPr lang="en-US" altLang="zh-CN" sz="2800" dirty="0" smtClean="0">
                <a:latin typeface="Times New Roman" panose="02020603050405020304" pitchFamily="18" charset="0"/>
                <a:cs typeface="Times New Roman" panose="02020603050405020304" pitchFamily="18" charset="0"/>
              </a:rPr>
              <a:t>100</a:t>
            </a:r>
            <a:r>
              <a:rPr lang="zh-CN" altLang="en-US" sz="2800" dirty="0" smtClean="0">
                <a:latin typeface="Times New Roman" panose="02020603050405020304" pitchFamily="18" charset="0"/>
                <a:cs typeface="Times New Roman" panose="02020603050405020304" pitchFamily="18" charset="0"/>
              </a:rPr>
              <a:t>名学童</a:t>
            </a:r>
            <a:endParaRPr lang="ru-RU" sz="2000" dirty="0"/>
          </a:p>
        </p:txBody>
      </p:sp>
      <p:sp>
        <p:nvSpPr>
          <p:cNvPr id="7" name="Прямоугольник 6"/>
          <p:cNvSpPr/>
          <p:nvPr/>
        </p:nvSpPr>
        <p:spPr>
          <a:xfrm>
            <a:off x="623392" y="3861049"/>
            <a:ext cx="5814867" cy="1200329"/>
          </a:xfrm>
          <a:prstGeom prst="rect">
            <a:avLst/>
          </a:prstGeom>
        </p:spPr>
        <p:txBody>
          <a:bodyPr wrap="square">
            <a:spAutoFit/>
          </a:bodyPr>
          <a:lstStyle/>
          <a:p>
            <a:r>
              <a:rPr lang="zh-CN" altLang="en-US" sz="2400" b="1" dirty="0" smtClean="0">
                <a:solidFill>
                  <a:srgbClr val="C00000"/>
                </a:solidFill>
                <a:latin typeface="Times New Roman" panose="02020603050405020304" pitchFamily="18" charset="0"/>
                <a:cs typeface="Times New Roman" panose="02020603050405020304" pitchFamily="18" charset="0"/>
              </a:rPr>
              <a:t>医疗班“</a:t>
            </a:r>
            <a:r>
              <a:rPr lang="en-US" altLang="zh-CN" sz="2400" b="1" dirty="0" err="1" smtClean="0">
                <a:solidFill>
                  <a:srgbClr val="C00000"/>
                </a:solidFill>
                <a:latin typeface="Times New Roman" panose="02020603050405020304" pitchFamily="18" charset="0"/>
                <a:cs typeface="Times New Roman" panose="02020603050405020304" pitchFamily="18" charset="0"/>
              </a:rPr>
              <a:t>Astorium</a:t>
            </a:r>
            <a:r>
              <a:rPr lang="en-US" altLang="zh-CN" sz="2400" b="1" dirty="0" smtClean="0">
                <a:solidFill>
                  <a:srgbClr val="C00000"/>
                </a:solidFill>
                <a:latin typeface="Times New Roman" panose="02020603050405020304" pitchFamily="18" charset="0"/>
                <a:cs typeface="Times New Roman" panose="02020603050405020304" pitchFamily="18" charset="0"/>
              </a:rPr>
              <a:t>”</a:t>
            </a:r>
          </a:p>
          <a:p>
            <a:r>
              <a:rPr lang="zh-CN" altLang="en-US" sz="2400" dirty="0" smtClean="0">
                <a:latin typeface="Times New Roman" panose="02020603050405020304" pitchFamily="18" charset="0"/>
                <a:cs typeface="Times New Roman" panose="02020603050405020304" pitchFamily="18" charset="0"/>
              </a:rPr>
              <a:t>布里亚特共和国青年人才支持中心。</a:t>
            </a:r>
            <a:endParaRPr lang="en-US" altLang="zh-CN" sz="2400" dirty="0" smtClean="0">
              <a:latin typeface="Times New Roman" panose="02020603050405020304" pitchFamily="18" charset="0"/>
              <a:cs typeface="Times New Roman" panose="02020603050405020304" pitchFamily="18" charset="0"/>
            </a:endParaRPr>
          </a:p>
          <a:p>
            <a:r>
              <a:rPr lang="zh-CN" altLang="en-US" sz="2400" dirty="0" smtClean="0">
                <a:latin typeface="Times New Roman" panose="02020603050405020304" pitchFamily="18" charset="0"/>
                <a:cs typeface="Times New Roman" panose="02020603050405020304" pitchFamily="18" charset="0"/>
              </a:rPr>
              <a:t>约</a:t>
            </a:r>
            <a:r>
              <a:rPr lang="en-US" altLang="zh-CN" sz="2400" dirty="0" smtClean="0">
                <a:latin typeface="Times New Roman" panose="02020603050405020304" pitchFamily="18" charset="0"/>
                <a:cs typeface="Times New Roman" panose="02020603050405020304" pitchFamily="18" charset="0"/>
              </a:rPr>
              <a:t>100</a:t>
            </a:r>
            <a:r>
              <a:rPr lang="zh-CN" altLang="en-US" sz="2400" dirty="0" smtClean="0">
                <a:latin typeface="Times New Roman" panose="02020603050405020304" pitchFamily="18" charset="0"/>
                <a:cs typeface="Times New Roman" panose="02020603050405020304" pitchFamily="18" charset="0"/>
              </a:rPr>
              <a:t>名学童</a:t>
            </a:r>
            <a:endParaRPr lang="ru-RU" sz="2400" dirty="0">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623393" y="5085184"/>
            <a:ext cx="5753452" cy="1569660"/>
          </a:xfrm>
          <a:prstGeom prst="rect">
            <a:avLst/>
          </a:prstGeom>
          <a:noFill/>
          <a:ln w="9525">
            <a:noFill/>
            <a:miter lim="800000"/>
            <a:headEnd/>
            <a:tailEnd/>
          </a:ln>
        </p:spPr>
        <p:txBody>
          <a:bodyPr wrap="square">
            <a:spAutoFit/>
          </a:bodyPr>
          <a:lstStyle/>
          <a:p>
            <a:r>
              <a:rPr lang="zh-CN" altLang="en-US" sz="2400" b="1" dirty="0" smtClean="0">
                <a:solidFill>
                  <a:srgbClr val="C00000"/>
                </a:solidFill>
                <a:latin typeface="Times New Roman" panose="02020603050405020304" pitchFamily="18" charset="0"/>
                <a:cs typeface="Times New Roman" panose="02020603050405020304" pitchFamily="18" charset="0"/>
                <a:sym typeface="+mn-ea"/>
              </a:rPr>
              <a:t>工作教职人员</a:t>
            </a:r>
          </a:p>
          <a:p>
            <a:r>
              <a:rPr lang="zh-CN" altLang="en-US" sz="2400" dirty="0" smtClean="0">
                <a:latin typeface="Times New Roman" panose="02020603050405020304" pitchFamily="18" charset="0"/>
                <a:cs typeface="Times New Roman" panose="02020603050405020304" pitchFamily="18" charset="0"/>
                <a:sym typeface="+mn-ea"/>
              </a:rPr>
              <a:t>针对年轻人进入医疗机构</a:t>
            </a:r>
          </a:p>
          <a:p>
            <a:r>
              <a:rPr lang="zh-CN" altLang="en-US" sz="2400" dirty="0" smtClean="0">
                <a:latin typeface="Times New Roman" panose="02020603050405020304" pitchFamily="18" charset="0"/>
                <a:cs typeface="Times New Roman" panose="02020603050405020304" pitchFamily="18" charset="0"/>
                <a:sym typeface="+mn-ea"/>
              </a:rPr>
              <a:t>第一届毕业生 </a:t>
            </a:r>
            <a:r>
              <a:rPr lang="en-US" altLang="zh-CN" sz="2400" dirty="0" smtClean="0">
                <a:latin typeface="Times New Roman" panose="02020603050405020304" pitchFamily="18" charset="0"/>
                <a:cs typeface="Times New Roman" panose="02020603050405020304" pitchFamily="18" charset="0"/>
                <a:sym typeface="+mn-ea"/>
              </a:rPr>
              <a:t>- 48 </a:t>
            </a:r>
            <a:r>
              <a:rPr lang="zh-CN" altLang="en-US" sz="2400" dirty="0" smtClean="0">
                <a:latin typeface="Times New Roman" panose="02020603050405020304" pitchFamily="18" charset="0"/>
                <a:cs typeface="Times New Roman" panose="02020603050405020304" pitchFamily="18" charset="0"/>
                <a:sym typeface="+mn-ea"/>
              </a:rPr>
              <a:t>个人</a:t>
            </a:r>
          </a:p>
          <a:p>
            <a:r>
              <a:rPr lang="en-US" altLang="zh-CN" sz="2400" dirty="0" smtClean="0">
                <a:latin typeface="Times New Roman" panose="02020603050405020304" pitchFamily="18" charset="0"/>
                <a:cs typeface="Times New Roman" panose="02020603050405020304" pitchFamily="18" charset="0"/>
                <a:sym typeface="+mn-ea"/>
              </a:rPr>
              <a:t>25 </a:t>
            </a:r>
            <a:r>
              <a:rPr lang="zh-CN" altLang="en-US" sz="2400" dirty="0" smtClean="0">
                <a:latin typeface="Times New Roman" panose="02020603050405020304" pitchFamily="18" charset="0"/>
                <a:cs typeface="Times New Roman" panose="02020603050405020304" pitchFamily="18" charset="0"/>
                <a:sym typeface="+mn-ea"/>
              </a:rPr>
              <a:t>名毕业生进入 医学院</a:t>
            </a:r>
            <a:endParaRPr lang="ru-RU" sz="2000" dirty="0"/>
          </a:p>
        </p:txBody>
      </p:sp>
      <p:sp>
        <p:nvSpPr>
          <p:cNvPr id="9" name="Прямоугольник 8"/>
          <p:cNvSpPr/>
          <p:nvPr/>
        </p:nvSpPr>
        <p:spPr>
          <a:xfrm>
            <a:off x="6096000" y="1772816"/>
            <a:ext cx="6096000" cy="954107"/>
          </a:xfrm>
          <a:prstGeom prst="rect">
            <a:avLst/>
          </a:prstGeom>
        </p:spPr>
        <p:txBody>
          <a:bodyPr wrap="square">
            <a:spAutoFit/>
          </a:bodyPr>
          <a:lstStyle/>
          <a:p>
            <a:r>
              <a:rPr lang="zh-CN" altLang="en-US" sz="2800" b="1" dirty="0" smtClean="0">
                <a:solidFill>
                  <a:srgbClr val="C00000"/>
                </a:solidFill>
                <a:latin typeface="Times New Roman" panose="02020603050405020304" pitchFamily="18" charset="0"/>
                <a:cs typeface="Times New Roman" panose="02020603050405020304" pitchFamily="18" charset="0"/>
              </a:rPr>
              <a:t>大学的周六</a:t>
            </a:r>
          </a:p>
          <a:p>
            <a:r>
              <a:rPr lang="zh-CN" altLang="en-US" sz="2800" dirty="0" smtClean="0">
                <a:latin typeface="Times New Roman" panose="02020603050405020304" pitchFamily="18" charset="0"/>
                <a:cs typeface="Times New Roman" panose="02020603050405020304" pitchFamily="18" charset="0"/>
              </a:rPr>
              <a:t>每年 </a:t>
            </a:r>
            <a:r>
              <a:rPr lang="en-US" altLang="zh-CN" sz="2800" dirty="0" smtClean="0">
                <a:latin typeface="Times New Roman" panose="02020603050405020304" pitchFamily="18" charset="0"/>
                <a:cs typeface="Times New Roman" panose="02020603050405020304" pitchFamily="18" charset="0"/>
              </a:rPr>
              <a:t>2 </a:t>
            </a:r>
            <a:r>
              <a:rPr lang="zh-CN" altLang="en-US" sz="2800" dirty="0" smtClean="0">
                <a:latin typeface="Times New Roman" panose="02020603050405020304" pitchFamily="18" charset="0"/>
                <a:cs typeface="Times New Roman" panose="02020603050405020304" pitchFamily="18" charset="0"/>
              </a:rPr>
              <a:t>次，超过 </a:t>
            </a:r>
            <a:r>
              <a:rPr lang="en-US" altLang="zh-CN" sz="2800" dirty="0" smtClean="0">
                <a:latin typeface="Times New Roman" panose="02020603050405020304" pitchFamily="18" charset="0"/>
                <a:cs typeface="Times New Roman" panose="02020603050405020304" pitchFamily="18" charset="0"/>
              </a:rPr>
              <a:t>300 </a:t>
            </a:r>
            <a:r>
              <a:rPr lang="zh-CN" altLang="en-US" sz="2800" dirty="0" smtClean="0">
                <a:latin typeface="Times New Roman" panose="02020603050405020304" pitchFamily="18" charset="0"/>
                <a:cs typeface="Times New Roman" panose="02020603050405020304" pitchFamily="18" charset="0"/>
              </a:rPr>
              <a:t>名学生参观</a:t>
            </a:r>
            <a:endParaRPr lang="ru-RU" sz="2400" dirty="0">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5999989" y="3068960"/>
            <a:ext cx="6192011" cy="1569660"/>
          </a:xfrm>
          <a:prstGeom prst="rect">
            <a:avLst/>
          </a:prstGeom>
        </p:spPr>
        <p:txBody>
          <a:bodyPr wrap="square">
            <a:spAutoFit/>
          </a:bodyPr>
          <a:lstStyle/>
          <a:p>
            <a:r>
              <a:rPr lang="en-US" sz="2400" b="1" dirty="0" smtClean="0">
                <a:solidFill>
                  <a:srgbClr val="C00000"/>
                </a:solidFill>
                <a:latin typeface="Times New Roman" panose="02020603050405020304" pitchFamily="18" charset="0"/>
                <a:cs typeface="Times New Roman" panose="02020603050405020304" pitchFamily="18" charset="0"/>
              </a:rPr>
              <a:t>“Baikal</a:t>
            </a:r>
            <a:r>
              <a:rPr lang="zh-CN" alt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smtClean="0">
                <a:solidFill>
                  <a:srgbClr val="C00000"/>
                </a:solidFill>
                <a:latin typeface="Times New Roman" panose="02020603050405020304" pitchFamily="18" charset="0"/>
                <a:cs typeface="Times New Roman" panose="02020603050405020304" pitchFamily="18" charset="0"/>
              </a:rPr>
              <a:t>perspective"</a:t>
            </a:r>
          </a:p>
          <a:p>
            <a:r>
              <a:rPr lang="zh-CN" altLang="en-US" sz="2400" dirty="0" smtClean="0">
                <a:latin typeface="Times New Roman" panose="02020603050405020304" pitchFamily="18" charset="0"/>
                <a:cs typeface="Times New Roman" panose="02020603050405020304" pitchFamily="18" charset="0"/>
              </a:rPr>
              <a:t>中小学生竞赛被列入俄罗斯联邦教育部竞赛名单，每年都有布里亚特共和国、其他地区和其他国家的中小学生参加</a:t>
            </a:r>
            <a:r>
              <a:rPr lang="zh-CN" altLang="en-US" sz="2000" dirty="0" smtClean="0">
                <a:latin typeface="Times New Roman" panose="02020603050405020304" pitchFamily="18" charset="0"/>
                <a:cs typeface="Times New Roman" panose="02020603050405020304" pitchFamily="18" charset="0"/>
              </a:rPr>
              <a:t>。</a:t>
            </a:r>
            <a:endParaRPr lang="ru-RU" b="1" dirty="0">
              <a:solidFill>
                <a:srgbClr val="002060"/>
              </a:solidFill>
              <a:latin typeface="Times New Roman" panose="02020603050405020304" pitchFamily="18" charset="0"/>
            </a:endParaRPr>
          </a:p>
        </p:txBody>
      </p:sp>
      <p:sp>
        <p:nvSpPr>
          <p:cNvPr id="12" name="Прямоугольник 11"/>
          <p:cNvSpPr/>
          <p:nvPr/>
        </p:nvSpPr>
        <p:spPr>
          <a:xfrm>
            <a:off x="4175787" y="620689"/>
            <a:ext cx="7477240" cy="1015663"/>
          </a:xfrm>
          <a:prstGeom prst="rect">
            <a:avLst/>
          </a:prstGeom>
        </p:spPr>
        <p:txBody>
          <a:bodyPr wrap="square">
            <a:spAutoFit/>
          </a:bodyPr>
          <a:lstStyle/>
          <a:p>
            <a:pPr algn="ctr"/>
            <a:r>
              <a:rPr lang="ja-JP" altLang="en-US" sz="6000" b="1" dirty="0" smtClean="0">
                <a:solidFill>
                  <a:schemeClr val="accent1">
                    <a:lumMod val="50000"/>
                  </a:schemeClr>
                </a:solidFill>
                <a:latin typeface="SimSun" pitchFamily="2" charset="-122"/>
                <a:ea typeface="SimSun" pitchFamily="2" charset="-122"/>
              </a:rPr>
              <a:t>职业指导</a:t>
            </a:r>
            <a:endParaRPr lang="ru-RU" sz="6000" b="1" dirty="0">
              <a:solidFill>
                <a:schemeClr val="accent1">
                  <a:lumMod val="50000"/>
                </a:schemeClr>
              </a:solidFill>
              <a:ea typeface="SimSun" pitchFamily="2" charset="-122"/>
            </a:endParaRPr>
          </a:p>
        </p:txBody>
      </p:sp>
      <p:sp>
        <p:nvSpPr>
          <p:cNvPr id="14" name="Прямоугольник 13"/>
          <p:cNvSpPr/>
          <p:nvPr/>
        </p:nvSpPr>
        <p:spPr>
          <a:xfrm>
            <a:off x="131721" y="1775835"/>
            <a:ext cx="569635" cy="584775"/>
          </a:xfrm>
          <a:prstGeom prst="rect">
            <a:avLst/>
          </a:prstGeom>
        </p:spPr>
        <p:txBody>
          <a:bodyPr wrap="square">
            <a:spAutoFit/>
          </a:bodyPr>
          <a:lstStyle/>
          <a:p>
            <a:r>
              <a:rPr lang="ru-RU" sz="3200" dirty="0">
                <a:latin typeface="Times New Roman" panose="02020603050405020304" pitchFamily="18" charset="0"/>
                <a:cs typeface="Times New Roman" panose="02020603050405020304" pitchFamily="18" charset="0"/>
                <a:sym typeface="Symbol" panose="05050102010706020507" pitchFamily="18" charset="2"/>
              </a:rPr>
              <a:t></a:t>
            </a:r>
            <a:endParaRPr lang="ru-RU" sz="3200" dirty="0"/>
          </a:p>
        </p:txBody>
      </p:sp>
      <p:sp>
        <p:nvSpPr>
          <p:cNvPr id="15" name="Прямоугольник 14"/>
          <p:cNvSpPr/>
          <p:nvPr/>
        </p:nvSpPr>
        <p:spPr>
          <a:xfrm>
            <a:off x="132480" y="2920128"/>
            <a:ext cx="569635" cy="584775"/>
          </a:xfrm>
          <a:prstGeom prst="rect">
            <a:avLst/>
          </a:prstGeom>
        </p:spPr>
        <p:txBody>
          <a:bodyPr wrap="square">
            <a:spAutoFit/>
          </a:bodyPr>
          <a:lstStyle/>
          <a:p>
            <a:r>
              <a:rPr lang="ru-RU" sz="3200" dirty="0">
                <a:latin typeface="Times New Roman" panose="02020603050405020304" pitchFamily="18" charset="0"/>
                <a:cs typeface="Times New Roman" panose="02020603050405020304" pitchFamily="18" charset="0"/>
                <a:sym typeface="Symbol" panose="05050102010706020507" pitchFamily="18" charset="2"/>
              </a:rPr>
              <a:t></a:t>
            </a:r>
            <a:endParaRPr lang="ru-RU" sz="3200" dirty="0"/>
          </a:p>
        </p:txBody>
      </p:sp>
      <p:sp>
        <p:nvSpPr>
          <p:cNvPr id="16" name="Прямоугольник 15"/>
          <p:cNvSpPr/>
          <p:nvPr/>
        </p:nvSpPr>
        <p:spPr>
          <a:xfrm>
            <a:off x="136266" y="4134815"/>
            <a:ext cx="569635" cy="584775"/>
          </a:xfrm>
          <a:prstGeom prst="rect">
            <a:avLst/>
          </a:prstGeom>
        </p:spPr>
        <p:txBody>
          <a:bodyPr wrap="square">
            <a:spAutoFit/>
          </a:bodyPr>
          <a:lstStyle/>
          <a:p>
            <a:r>
              <a:rPr lang="ru-RU" sz="3200" dirty="0">
                <a:latin typeface="Times New Roman" panose="02020603050405020304" pitchFamily="18" charset="0"/>
                <a:cs typeface="Times New Roman" panose="02020603050405020304" pitchFamily="18" charset="0"/>
                <a:sym typeface="Symbol" panose="05050102010706020507" pitchFamily="18" charset="2"/>
              </a:rPr>
              <a:t></a:t>
            </a:r>
            <a:endParaRPr lang="ru-RU" sz="3200" dirty="0"/>
          </a:p>
        </p:txBody>
      </p:sp>
      <p:sp>
        <p:nvSpPr>
          <p:cNvPr id="17" name="Прямоугольник 16"/>
          <p:cNvSpPr/>
          <p:nvPr/>
        </p:nvSpPr>
        <p:spPr>
          <a:xfrm>
            <a:off x="0" y="5517233"/>
            <a:ext cx="569635" cy="584775"/>
          </a:xfrm>
          <a:prstGeom prst="rect">
            <a:avLst/>
          </a:prstGeom>
        </p:spPr>
        <p:txBody>
          <a:bodyPr wrap="square">
            <a:spAutoFit/>
          </a:bodyPr>
          <a:lstStyle/>
          <a:p>
            <a:r>
              <a:rPr lang="ru-RU" sz="3200" dirty="0">
                <a:latin typeface="Times New Roman" panose="02020603050405020304" pitchFamily="18" charset="0"/>
                <a:cs typeface="Times New Roman" panose="02020603050405020304" pitchFamily="18" charset="0"/>
                <a:sym typeface="Symbol" panose="05050102010706020507" pitchFamily="18" charset="2"/>
              </a:rPr>
              <a:t></a:t>
            </a:r>
            <a:endParaRPr lang="ru-RU" sz="3200" dirty="0"/>
          </a:p>
        </p:txBody>
      </p:sp>
      <p:sp>
        <p:nvSpPr>
          <p:cNvPr id="18" name="Прямоугольник 17"/>
          <p:cNvSpPr/>
          <p:nvPr/>
        </p:nvSpPr>
        <p:spPr>
          <a:xfrm>
            <a:off x="5519936" y="1700809"/>
            <a:ext cx="569635" cy="584775"/>
          </a:xfrm>
          <a:prstGeom prst="rect">
            <a:avLst/>
          </a:prstGeom>
        </p:spPr>
        <p:txBody>
          <a:bodyPr wrap="square">
            <a:spAutoFit/>
          </a:bodyPr>
          <a:lstStyle/>
          <a:p>
            <a:r>
              <a:rPr lang="ru-RU" sz="3200" dirty="0">
                <a:latin typeface="Times New Roman" panose="02020603050405020304" pitchFamily="18" charset="0"/>
                <a:cs typeface="Times New Roman" panose="02020603050405020304" pitchFamily="18" charset="0"/>
                <a:sym typeface="Symbol" panose="05050102010706020507" pitchFamily="18" charset="2"/>
              </a:rPr>
              <a:t></a:t>
            </a:r>
            <a:endParaRPr lang="ru-RU" sz="3200" dirty="0"/>
          </a:p>
        </p:txBody>
      </p:sp>
      <p:sp>
        <p:nvSpPr>
          <p:cNvPr id="19" name="Прямоугольник 18"/>
          <p:cNvSpPr/>
          <p:nvPr/>
        </p:nvSpPr>
        <p:spPr>
          <a:xfrm>
            <a:off x="5519936" y="2924945"/>
            <a:ext cx="569635" cy="584775"/>
          </a:xfrm>
          <a:prstGeom prst="rect">
            <a:avLst/>
          </a:prstGeom>
        </p:spPr>
        <p:txBody>
          <a:bodyPr wrap="square">
            <a:spAutoFit/>
          </a:bodyPr>
          <a:lstStyle/>
          <a:p>
            <a:r>
              <a:rPr lang="ru-RU" sz="3200" dirty="0">
                <a:latin typeface="Times New Roman" panose="02020603050405020304" pitchFamily="18" charset="0"/>
                <a:cs typeface="Times New Roman" panose="02020603050405020304" pitchFamily="18" charset="0"/>
                <a:sym typeface="Symbol" panose="05050102010706020507" pitchFamily="18" charset="2"/>
              </a:rPr>
              <a:t></a:t>
            </a:r>
            <a:endParaRPr lang="ru-RU" sz="3200" dirty="0"/>
          </a:p>
        </p:txBody>
      </p:sp>
      <p:sp>
        <p:nvSpPr>
          <p:cNvPr id="3" name="Прямоугольник 2"/>
          <p:cNvSpPr/>
          <p:nvPr/>
        </p:nvSpPr>
        <p:spPr>
          <a:xfrm>
            <a:off x="6096000" y="5157192"/>
            <a:ext cx="6096000" cy="1200329"/>
          </a:xfrm>
          <a:prstGeom prst="rect">
            <a:avLst/>
          </a:prstGeom>
        </p:spPr>
        <p:txBody>
          <a:bodyPr>
            <a:spAutoFit/>
          </a:bodyPr>
          <a:lstStyle/>
          <a:p>
            <a:r>
              <a:rPr lang="zh-CN" altLang="en-US" sz="2400" b="1" dirty="0" smtClean="0">
                <a:solidFill>
                  <a:srgbClr val="C00000"/>
                </a:solidFill>
                <a:latin typeface="Times New Roman" panose="02020603050405020304" pitchFamily="18" charset="0"/>
                <a:cs typeface="Times New Roman" panose="02020603050405020304" pitchFamily="18" charset="0"/>
              </a:rPr>
              <a:t>童补充教育中心 </a:t>
            </a:r>
            <a:r>
              <a:rPr lang="en-US" altLang="ru-RU" sz="2400" b="1" dirty="0" smtClean="0">
                <a:solidFill>
                  <a:srgbClr val="C00000"/>
                </a:solidFill>
                <a:latin typeface="Times New Roman" panose="02020603050405020304" pitchFamily="18" charset="0"/>
                <a:cs typeface="Times New Roman" panose="02020603050405020304" pitchFamily="18" charset="0"/>
              </a:rPr>
              <a:t>“House of Scientific Collaboration named after M.P. </a:t>
            </a:r>
            <a:r>
              <a:rPr lang="en-US" altLang="ru-RU" sz="2400" b="1" dirty="0" err="1" smtClean="0">
                <a:solidFill>
                  <a:srgbClr val="C00000"/>
                </a:solidFill>
                <a:latin typeface="Times New Roman" panose="02020603050405020304" pitchFamily="18" charset="0"/>
                <a:cs typeface="Times New Roman" panose="02020603050405020304" pitchFamily="18" charset="0"/>
              </a:rPr>
              <a:t>Khabaev</a:t>
            </a:r>
            <a:r>
              <a:rPr lang="en-US" altLang="ru-RU" sz="2400" b="1" dirty="0" smtClean="0">
                <a:solidFill>
                  <a:srgbClr val="C00000"/>
                </a:solidFill>
                <a:latin typeface="Times New Roman" panose="02020603050405020304" pitchFamily="18" charset="0"/>
                <a:cs typeface="Times New Roman" panose="02020603050405020304" pitchFamily="18" charset="0"/>
              </a:rPr>
              <a:t>"</a:t>
            </a:r>
            <a:endParaRPr lang="zh-CN" altLang="en-US" sz="2400" b="1" dirty="0" smtClean="0">
              <a:solidFill>
                <a:srgbClr val="C00000"/>
              </a:solidFill>
              <a:latin typeface="Times New Roman" panose="02020603050405020304" pitchFamily="18" charset="0"/>
              <a:cs typeface="Times New Roman" panose="02020603050405020304" pitchFamily="18" charset="0"/>
            </a:endParaRPr>
          </a:p>
          <a:p>
            <a:r>
              <a:rPr lang="en-US" altLang="zh-CN" sz="2400" dirty="0" smtClean="0">
                <a:latin typeface="Times New Roman" panose="02020603050405020304" pitchFamily="18" charset="0"/>
                <a:cs typeface="Times New Roman" panose="02020603050405020304" pitchFamily="18" charset="0"/>
              </a:rPr>
              <a:t>180 </a:t>
            </a:r>
            <a:r>
              <a:rPr lang="zh-CN" altLang="en-US" sz="2400" dirty="0" smtClean="0">
                <a:latin typeface="Times New Roman" panose="02020603050405020304" pitchFamily="18" charset="0"/>
                <a:cs typeface="Times New Roman" panose="02020603050405020304" pitchFamily="18" charset="0"/>
              </a:rPr>
              <a:t>多名学童</a:t>
            </a:r>
            <a:endParaRPr lang="en-US" altLang="ru-RU" sz="2400" dirty="0">
              <a:latin typeface="Times New Roman" panose="02020603050405020304" pitchFamily="18" charset="0"/>
              <a:cs typeface="Times New Roman" panose="02020603050405020304" pitchFamily="18" charset="0"/>
            </a:endParaRPr>
          </a:p>
        </p:txBody>
      </p:sp>
      <p:sp>
        <p:nvSpPr>
          <p:cNvPr id="21" name="Прямоугольник 20"/>
          <p:cNvSpPr/>
          <p:nvPr/>
        </p:nvSpPr>
        <p:spPr>
          <a:xfrm>
            <a:off x="5423925" y="5085185"/>
            <a:ext cx="569635" cy="584775"/>
          </a:xfrm>
          <a:prstGeom prst="rect">
            <a:avLst/>
          </a:prstGeom>
        </p:spPr>
        <p:txBody>
          <a:bodyPr wrap="square">
            <a:spAutoFit/>
          </a:bodyPr>
          <a:lstStyle/>
          <a:p>
            <a:r>
              <a:rPr lang="ru-RU" sz="3200" dirty="0">
                <a:latin typeface="Times New Roman" panose="02020603050405020304" pitchFamily="18" charset="0"/>
                <a:cs typeface="Times New Roman" panose="02020603050405020304" pitchFamily="18" charset="0"/>
                <a:sym typeface="Symbol" panose="05050102010706020507" pitchFamily="18" charset="2"/>
              </a:rPr>
              <a:t></a:t>
            </a:r>
            <a:endParaRPr lang="ru-RU" sz="3200" dirty="0"/>
          </a:p>
        </p:txBody>
      </p:sp>
    </p:spTree>
    <p:extLst>
      <p:ext uri="{BB962C8B-B14F-4D97-AF65-F5344CB8AC3E}">
        <p14:creationId xmlns:p14="http://schemas.microsoft.com/office/powerpoint/2010/main" xmlns="" val="16299482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Заголовок 1"/>
          <p:cNvSpPr>
            <a:spLocks noGrp="1" noChangeArrowheads="1"/>
          </p:cNvSpPr>
          <p:nvPr>
            <p:ph type="title"/>
          </p:nvPr>
        </p:nvSpPr>
        <p:spPr/>
        <p:txBody>
          <a:bodyPr/>
          <a:lstStyle/>
          <a:p>
            <a:endParaRPr lang="ru-RU" altLang="ru-RU"/>
          </a:p>
        </p:txBody>
      </p:sp>
      <p:sp>
        <p:nvSpPr>
          <p:cNvPr id="21507" name="Содержимое 2"/>
          <p:cNvSpPr>
            <a:spLocks noGrp="1" noChangeArrowheads="1"/>
          </p:cNvSpPr>
          <p:nvPr>
            <p:ph idx="1"/>
          </p:nvPr>
        </p:nvSpPr>
        <p:spPr/>
        <p:txBody>
          <a:bodyPr/>
          <a:lstStyle/>
          <a:p>
            <a:endParaRPr lang="ru-RU" altLang="ru-RU"/>
          </a:p>
        </p:txBody>
      </p:sp>
      <p:pic>
        <p:nvPicPr>
          <p:cNvPr id="21508" name="Рисунок 7" descr="2_169.jpg"/>
          <p:cNvPicPr>
            <a:picLocks noChangeAspect="1"/>
          </p:cNvPicPr>
          <p:nvPr/>
        </p:nvPicPr>
        <p:blipFill>
          <a:blip r:embed="rId2" cstate="print"/>
          <a:srcRect/>
          <a:stretch>
            <a:fillRect/>
          </a:stretch>
        </p:blipFill>
        <p:spPr bwMode="auto">
          <a:xfrm>
            <a:off x="141890" y="0"/>
            <a:ext cx="12050111" cy="6858000"/>
          </a:xfrm>
          <a:prstGeom prst="rect">
            <a:avLst/>
          </a:prstGeom>
          <a:noFill/>
          <a:ln w="9525">
            <a:noFill/>
            <a:miter lim="800000"/>
            <a:headEnd/>
            <a:tailEnd/>
          </a:ln>
        </p:spPr>
      </p:pic>
      <p:sp>
        <p:nvSpPr>
          <p:cNvPr id="6" name="Заголовок 1"/>
          <p:cNvSpPr txBox="1"/>
          <p:nvPr/>
        </p:nvSpPr>
        <p:spPr bwMode="auto">
          <a:xfrm>
            <a:off x="4559830" y="116632"/>
            <a:ext cx="6911975" cy="1143000"/>
          </a:xfrm>
          <a:prstGeom prst="rect">
            <a:avLst/>
          </a:prstGeom>
          <a:noFill/>
          <a:ln w="9525">
            <a:noFill/>
            <a:miter lim="800000"/>
          </a:ln>
        </p:spPr>
        <p:txBody>
          <a:bodyPr anchor="ctr"/>
          <a:lstStyle/>
          <a:p>
            <a:pPr algn="ctr">
              <a:defRPr/>
            </a:pPr>
            <a:r>
              <a:rPr lang="zh-CN" altLang="en-US" sz="4800" b="1" kern="0" dirty="0" smtClean="0">
                <a:solidFill>
                  <a:schemeClr val="accent1">
                    <a:lumMod val="50000"/>
                  </a:schemeClr>
                </a:solidFill>
                <a:latin typeface="+mj-lt"/>
                <a:ea typeface="+mj-ea"/>
                <a:cs typeface="+mj-cs"/>
              </a:rPr>
              <a:t>认证和模拟中心</a:t>
            </a:r>
            <a:endParaRPr lang="ru-RU" sz="4800" b="1" kern="0" dirty="0">
              <a:solidFill>
                <a:schemeClr val="accent1">
                  <a:lumMod val="50000"/>
                </a:schemeClr>
              </a:solidFill>
              <a:latin typeface="+mj-lt"/>
              <a:ea typeface="+mj-ea"/>
              <a:cs typeface="+mj-cs"/>
            </a:endParaRPr>
          </a:p>
        </p:txBody>
      </p:sp>
      <p:sp>
        <p:nvSpPr>
          <p:cNvPr id="7" name="Объект 7"/>
          <p:cNvSpPr txBox="1"/>
          <p:nvPr/>
        </p:nvSpPr>
        <p:spPr bwMode="auto">
          <a:xfrm>
            <a:off x="0" y="1761745"/>
            <a:ext cx="12192000" cy="2732087"/>
          </a:xfrm>
          <a:prstGeom prst="rect">
            <a:avLst/>
          </a:prstGeom>
          <a:noFill/>
          <a:ln w="9525">
            <a:noFill/>
            <a:miter lim="800000"/>
          </a:ln>
        </p:spPr>
        <p:txBody>
          <a:bodyPr/>
          <a:lstStyle/>
          <a:p>
            <a:pPr marL="342900" indent="-342900" algn="just">
              <a:spcBef>
                <a:spcPct val="20000"/>
              </a:spcBef>
              <a:defRPr/>
            </a:pPr>
            <a:r>
              <a:rPr lang="ru-RU" sz="4000" kern="0" dirty="0">
                <a:ea typeface="SimSun" pitchFamily="2" charset="-122"/>
              </a:rPr>
              <a:t>		</a:t>
            </a:r>
            <a:r>
              <a:rPr lang="zh-CN" altLang="en-US" sz="2800" kern="0" dirty="0" smtClean="0">
                <a:latin typeface="SimSun" pitchFamily="2" charset="-122"/>
                <a:ea typeface="SimSun" pitchFamily="2" charset="-122"/>
                <a:cs typeface="Times New Roman" pitchFamily="18" charset="0"/>
              </a:rPr>
              <a:t>认证和模拟中心 </a:t>
            </a:r>
            <a:r>
              <a:rPr lang="en-US" altLang="zh-CN" sz="2800" kern="0" dirty="0" smtClean="0">
                <a:latin typeface="SimSun" pitchFamily="2" charset="-122"/>
                <a:ea typeface="SimSun" pitchFamily="2" charset="-122"/>
                <a:cs typeface="Times New Roman" pitchFamily="18" charset="0"/>
              </a:rPr>
              <a:t>(ASC) </a:t>
            </a:r>
            <a:r>
              <a:rPr lang="zh-CN" altLang="en-US" sz="2800" kern="0" dirty="0" smtClean="0">
                <a:latin typeface="SimSun" pitchFamily="2" charset="-122"/>
                <a:ea typeface="SimSun" pitchFamily="2" charset="-122"/>
                <a:cs typeface="Times New Roman" pitchFamily="18" charset="0"/>
              </a:rPr>
              <a:t>于 </a:t>
            </a:r>
            <a:r>
              <a:rPr lang="en-US" altLang="zh-CN" sz="2800" kern="0" dirty="0" smtClean="0">
                <a:latin typeface="SimSun" pitchFamily="2" charset="-122"/>
                <a:ea typeface="SimSun" pitchFamily="2" charset="-122"/>
                <a:cs typeface="Times New Roman" pitchFamily="18" charset="0"/>
              </a:rPr>
              <a:t>2019 </a:t>
            </a:r>
            <a:r>
              <a:rPr lang="zh-CN" altLang="en-US" sz="2800" kern="0" dirty="0" smtClean="0">
                <a:latin typeface="SimSun" pitchFamily="2" charset="-122"/>
                <a:ea typeface="SimSun" pitchFamily="2" charset="-122"/>
                <a:cs typeface="Times New Roman" pitchFamily="18" charset="0"/>
              </a:rPr>
              <a:t>年 </a:t>
            </a:r>
            <a:r>
              <a:rPr lang="en-US" altLang="zh-CN" sz="2800" kern="0" dirty="0" smtClean="0">
                <a:latin typeface="SimSun" pitchFamily="2" charset="-122"/>
                <a:ea typeface="SimSun" pitchFamily="2" charset="-122"/>
                <a:cs typeface="Times New Roman" pitchFamily="18" charset="0"/>
              </a:rPr>
              <a:t>4 </a:t>
            </a:r>
            <a:r>
              <a:rPr lang="zh-CN" altLang="en-US" sz="2800" kern="0" dirty="0" smtClean="0">
                <a:latin typeface="SimSun" pitchFamily="2" charset="-122"/>
                <a:ea typeface="SimSun" pitchFamily="2" charset="-122"/>
                <a:cs typeface="Times New Roman" pitchFamily="18" charset="0"/>
              </a:rPr>
              <a:t>月 </a:t>
            </a:r>
            <a:r>
              <a:rPr lang="en-US" altLang="zh-CN" sz="2800" kern="0" dirty="0" smtClean="0">
                <a:latin typeface="SimSun" pitchFamily="2" charset="-122"/>
                <a:ea typeface="SimSun" pitchFamily="2" charset="-122"/>
                <a:cs typeface="Times New Roman" pitchFamily="18" charset="0"/>
              </a:rPr>
              <a:t>1 </a:t>
            </a:r>
            <a:r>
              <a:rPr lang="zh-CN" altLang="en-US" sz="2800" kern="0" dirty="0" smtClean="0">
                <a:latin typeface="SimSun" pitchFamily="2" charset="-122"/>
                <a:ea typeface="SimSun" pitchFamily="2" charset="-122"/>
                <a:cs typeface="Times New Roman" pitchFamily="18" charset="0"/>
              </a:rPr>
              <a:t>日成立。</a:t>
            </a:r>
          </a:p>
          <a:p>
            <a:pPr marL="342900" indent="-342900" algn="just">
              <a:spcBef>
                <a:spcPct val="20000"/>
              </a:spcBef>
              <a:defRPr/>
            </a:pPr>
            <a:r>
              <a:rPr lang="zh-CN" altLang="en-US" sz="2800" kern="0" dirty="0" smtClean="0">
                <a:latin typeface="SimSun" pitchFamily="2" charset="-122"/>
                <a:ea typeface="SimSun" pitchFamily="2" charset="-122"/>
                <a:cs typeface="Times New Roman" pitchFamily="18" charset="0"/>
              </a:rPr>
              <a:t>每年，医生都会在该中心接受初级认证 </a:t>
            </a:r>
            <a:r>
              <a:rPr lang="en-US" altLang="zh-CN" sz="2800" kern="0" dirty="0" smtClean="0">
                <a:latin typeface="SimSun" pitchFamily="2" charset="-122"/>
                <a:ea typeface="SimSun" pitchFamily="2" charset="-122"/>
                <a:cs typeface="Times New Roman" pitchFamily="18" charset="0"/>
              </a:rPr>
              <a:t>(PA) </a:t>
            </a:r>
            <a:r>
              <a:rPr lang="zh-CN" altLang="en-US" sz="2800" kern="0" dirty="0" smtClean="0">
                <a:latin typeface="SimSun" pitchFamily="2" charset="-122"/>
                <a:ea typeface="SimSun" pitchFamily="2" charset="-122"/>
                <a:cs typeface="Times New Roman" pitchFamily="18" charset="0"/>
              </a:rPr>
              <a:t>和初级专业认证 </a:t>
            </a:r>
            <a:r>
              <a:rPr lang="en-US" altLang="zh-CN" sz="2800" kern="0" dirty="0" smtClean="0">
                <a:latin typeface="SimSun" pitchFamily="2" charset="-122"/>
                <a:ea typeface="SimSun" pitchFamily="2" charset="-122"/>
                <a:cs typeface="Times New Roman" pitchFamily="18" charset="0"/>
              </a:rPr>
              <a:t>(PSA)</a:t>
            </a:r>
            <a:r>
              <a:rPr lang="zh-CN" altLang="en-US" sz="2800" kern="0" dirty="0" smtClean="0">
                <a:latin typeface="SimSun" pitchFamily="2" charset="-122"/>
                <a:ea typeface="SimSun" pitchFamily="2" charset="-122"/>
                <a:cs typeface="Times New Roman" pitchFamily="18" charset="0"/>
              </a:rPr>
              <a:t>。在 </a:t>
            </a:r>
            <a:r>
              <a:rPr lang="en-US" altLang="zh-CN" sz="2800" kern="0" dirty="0" smtClean="0">
                <a:latin typeface="SimSun" pitchFamily="2" charset="-122"/>
                <a:ea typeface="SimSun" pitchFamily="2" charset="-122"/>
                <a:cs typeface="Times New Roman" pitchFamily="18" charset="0"/>
              </a:rPr>
              <a:t>ASC </a:t>
            </a:r>
            <a:r>
              <a:rPr lang="zh-CN" altLang="en-US" sz="2800" kern="0" dirty="0" smtClean="0">
                <a:latin typeface="SimSun" pitchFamily="2" charset="-122"/>
                <a:ea typeface="SimSun" pitchFamily="2" charset="-122"/>
                <a:cs typeface="Times New Roman" pitchFamily="18" charset="0"/>
              </a:rPr>
              <a:t>多年的工作中，有 </a:t>
            </a:r>
            <a:r>
              <a:rPr lang="en-US" altLang="zh-CN" sz="2800" kern="0" dirty="0" smtClean="0">
                <a:latin typeface="SimSun" pitchFamily="2" charset="-122"/>
                <a:ea typeface="SimSun" pitchFamily="2" charset="-122"/>
                <a:cs typeface="Times New Roman" pitchFamily="18" charset="0"/>
              </a:rPr>
              <a:t>268 </a:t>
            </a:r>
            <a:r>
              <a:rPr lang="zh-CN" altLang="en-US" sz="2800" kern="0" dirty="0" smtClean="0">
                <a:latin typeface="SimSun" pitchFamily="2" charset="-122"/>
                <a:ea typeface="SimSun" pitchFamily="2" charset="-122"/>
                <a:cs typeface="Times New Roman" pitchFamily="18" charset="0"/>
              </a:rPr>
              <a:t>名医生接受了 </a:t>
            </a:r>
            <a:r>
              <a:rPr lang="en-US" altLang="zh-CN" sz="2800" kern="0" dirty="0" smtClean="0">
                <a:latin typeface="SimSun" pitchFamily="2" charset="-122"/>
                <a:ea typeface="SimSun" pitchFamily="2" charset="-122"/>
                <a:cs typeface="Times New Roman" pitchFamily="18" charset="0"/>
              </a:rPr>
              <a:t>PA</a:t>
            </a:r>
            <a:r>
              <a:rPr lang="zh-CN" altLang="en-US" sz="2800" kern="0" dirty="0" smtClean="0">
                <a:latin typeface="SimSun" pitchFamily="2" charset="-122"/>
                <a:ea typeface="SimSun" pitchFamily="2" charset="-122"/>
                <a:cs typeface="Times New Roman" pitchFamily="18" charset="0"/>
              </a:rPr>
              <a:t>，</a:t>
            </a:r>
            <a:r>
              <a:rPr lang="en-US" altLang="zh-CN" sz="2800" kern="0" dirty="0" smtClean="0">
                <a:latin typeface="SimSun" pitchFamily="2" charset="-122"/>
                <a:ea typeface="SimSun" pitchFamily="2" charset="-122"/>
                <a:cs typeface="Times New Roman" pitchFamily="18" charset="0"/>
              </a:rPr>
              <a:t>309 </a:t>
            </a:r>
            <a:r>
              <a:rPr lang="zh-CN" altLang="en-US" sz="2800" kern="0" dirty="0" smtClean="0">
                <a:latin typeface="SimSun" pitchFamily="2" charset="-122"/>
                <a:ea typeface="SimSun" pitchFamily="2" charset="-122"/>
                <a:cs typeface="Times New Roman" pitchFamily="18" charset="0"/>
              </a:rPr>
              <a:t>名医生接受了 </a:t>
            </a:r>
            <a:r>
              <a:rPr lang="en-US" altLang="zh-CN" sz="2800" kern="0" dirty="0" smtClean="0">
                <a:latin typeface="SimSun" pitchFamily="2" charset="-122"/>
                <a:ea typeface="SimSun" pitchFamily="2" charset="-122"/>
                <a:cs typeface="Times New Roman" pitchFamily="18" charset="0"/>
              </a:rPr>
              <a:t>PSA</a:t>
            </a:r>
            <a:r>
              <a:rPr lang="zh-CN" altLang="en-US" sz="2000" kern="0" dirty="0" smtClean="0">
                <a:latin typeface="Times New Roman" pitchFamily="18" charset="0"/>
                <a:cs typeface="Times New Roman" pitchFamily="18" charset="0"/>
              </a:rPr>
              <a:t>。</a:t>
            </a:r>
            <a:endParaRPr lang="ru-RU" sz="2400" kern="0" dirty="0">
              <a:latin typeface="Times New Roman" panose="02020603050405020304" pitchFamily="18" charset="0"/>
              <a:cs typeface="Times New Roman" panose="02020603050405020304" pitchFamily="18" charset="0"/>
            </a:endParaRPr>
          </a:p>
        </p:txBody>
      </p:sp>
      <p:pic>
        <p:nvPicPr>
          <p:cNvPr id="21511" name="Picture 6"/>
          <p:cNvPicPr>
            <a:picLocks noChangeAspect="1" noChangeArrowheads="1"/>
          </p:cNvPicPr>
          <p:nvPr/>
        </p:nvPicPr>
        <p:blipFill>
          <a:blip r:embed="rId3" cstate="print"/>
          <a:srcRect/>
          <a:stretch>
            <a:fillRect/>
          </a:stretch>
        </p:blipFill>
        <p:spPr bwMode="auto">
          <a:xfrm>
            <a:off x="3967999" y="3968641"/>
            <a:ext cx="4032448" cy="2447925"/>
          </a:xfrm>
          <a:prstGeom prst="rect">
            <a:avLst/>
          </a:prstGeom>
          <a:noFill/>
          <a:ln w="9525">
            <a:noFill/>
            <a:miter lim="800000"/>
            <a:headEnd/>
            <a:tailEnd/>
          </a:ln>
        </p:spPr>
      </p:pic>
      <p:pic>
        <p:nvPicPr>
          <p:cNvPr id="21512" name="Picture 3"/>
          <p:cNvPicPr>
            <a:picLocks noChangeAspect="1" noChangeArrowheads="1"/>
          </p:cNvPicPr>
          <p:nvPr/>
        </p:nvPicPr>
        <p:blipFill>
          <a:blip r:embed="rId4" cstate="print"/>
          <a:srcRect/>
          <a:stretch>
            <a:fillRect/>
          </a:stretch>
        </p:blipFill>
        <p:spPr bwMode="auto">
          <a:xfrm>
            <a:off x="288064" y="3676115"/>
            <a:ext cx="3550864" cy="2330547"/>
          </a:xfrm>
          <a:prstGeom prst="rect">
            <a:avLst/>
          </a:prstGeom>
          <a:noFill/>
          <a:ln w="9525">
            <a:noFill/>
            <a:miter lim="800000"/>
            <a:headEnd/>
            <a:tailEnd/>
          </a:ln>
        </p:spPr>
      </p:pic>
      <p:pic>
        <p:nvPicPr>
          <p:cNvPr id="21513" name="Picture 4"/>
          <p:cNvPicPr>
            <a:picLocks noChangeAspect="1" noChangeArrowheads="1"/>
          </p:cNvPicPr>
          <p:nvPr/>
        </p:nvPicPr>
        <p:blipFill>
          <a:blip r:embed="rId5" cstate="print"/>
          <a:srcRect/>
          <a:stretch>
            <a:fillRect/>
          </a:stretch>
        </p:blipFill>
        <p:spPr bwMode="auto">
          <a:xfrm>
            <a:off x="8226837" y="3509515"/>
            <a:ext cx="3691894" cy="2570255"/>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dirty="0"/>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22</a:t>
            </a:fld>
            <a:endParaRPr lang="ru-RU"/>
          </a:p>
        </p:txBody>
      </p:sp>
      <p:pic>
        <p:nvPicPr>
          <p:cNvPr id="1026" name="Picture 2" descr="https://cvmed.ru/wp-content/uploads/2022/09/DJI_0066-2-1024x512.jpg"/>
          <p:cNvPicPr>
            <a:picLocks noChangeAspect="1" noChangeArrowheads="1"/>
          </p:cNvPicPr>
          <p:nvPr/>
        </p:nvPicPr>
        <p:blipFill>
          <a:blip r:embed="rId2"/>
          <a:srcRect/>
          <a:stretch>
            <a:fillRect/>
          </a:stretch>
        </p:blipFill>
        <p:spPr bwMode="auto">
          <a:xfrm>
            <a:off x="0" y="0"/>
            <a:ext cx="12191999" cy="6858001"/>
          </a:xfrm>
          <a:prstGeom prst="rect">
            <a:avLst/>
          </a:prstGeom>
          <a:noFill/>
        </p:spPr>
      </p:pic>
      <p:sp>
        <p:nvSpPr>
          <p:cNvPr id="7" name="Прямоугольник 6"/>
          <p:cNvSpPr/>
          <p:nvPr/>
        </p:nvSpPr>
        <p:spPr>
          <a:xfrm>
            <a:off x="0" y="0"/>
            <a:ext cx="12192000" cy="7173310"/>
          </a:xfrm>
          <a:prstGeom prst="rect">
            <a:avLst/>
          </a:prstGeom>
          <a:solidFill>
            <a:schemeClr val="tx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61950" algn="ctr"/>
            <a:r>
              <a:rPr lang="zh-CN" altLang="en-US" sz="4000" b="1" dirty="0" smtClean="0">
                <a:solidFill>
                  <a:schemeClr val="bg1"/>
                </a:solidFill>
                <a:latin typeface="SimSun" pitchFamily="2" charset="-122"/>
                <a:ea typeface="SimSun" pitchFamily="2" charset="-122"/>
                <a:cs typeface="Times New Roman" pitchFamily="18" charset="0"/>
              </a:rPr>
              <a:t>东方医学中心</a:t>
            </a:r>
            <a:endParaRPr lang="en-US" altLang="zh-CN" sz="4000" b="1" dirty="0" smtClean="0">
              <a:solidFill>
                <a:schemeClr val="bg1"/>
              </a:solidFill>
              <a:latin typeface="SimSun" pitchFamily="2" charset="-122"/>
              <a:ea typeface="SimSun" pitchFamily="2" charset="-122"/>
              <a:cs typeface="Times New Roman" pitchFamily="18" charset="0"/>
            </a:endParaRPr>
          </a:p>
          <a:p>
            <a:pPr indent="361950" algn="ctr"/>
            <a:endParaRPr lang="en-US" altLang="zh-CN" sz="4000" b="1" dirty="0" smtClean="0">
              <a:solidFill>
                <a:schemeClr val="bg1"/>
              </a:solidFill>
              <a:latin typeface="SimSun" pitchFamily="2" charset="-122"/>
              <a:ea typeface="SimSun" pitchFamily="2" charset="-122"/>
              <a:cs typeface="Times New Roman" pitchFamily="18" charset="0"/>
            </a:endParaRPr>
          </a:p>
          <a:p>
            <a:pPr indent="361950" algn="just"/>
            <a:r>
              <a:rPr lang="zh-CN" altLang="en-US" sz="2800" b="1" dirty="0" smtClean="0">
                <a:solidFill>
                  <a:schemeClr val="bg1"/>
                </a:solidFill>
                <a:latin typeface="SimSun" pitchFamily="2" charset="-122"/>
                <a:ea typeface="SimSun" pitchFamily="2" charset="-122"/>
                <a:cs typeface="Times New Roman" pitchFamily="18" charset="0"/>
              </a:rPr>
              <a:t>为了培养医学院的学生并获得传统医学领域的新技能，</a:t>
            </a:r>
            <a:r>
              <a:rPr lang="en-US" altLang="zh-CN" sz="2800" b="1" dirty="0" smtClean="0">
                <a:solidFill>
                  <a:schemeClr val="bg1"/>
                </a:solidFill>
                <a:latin typeface="SimSun" pitchFamily="2" charset="-122"/>
                <a:ea typeface="SimSun" pitchFamily="2" charset="-122"/>
                <a:cs typeface="Times New Roman" pitchFamily="18" charset="0"/>
              </a:rPr>
              <a:t>2019</a:t>
            </a:r>
            <a:r>
              <a:rPr lang="zh-CN" altLang="en-US" sz="2800" b="1" dirty="0" smtClean="0">
                <a:solidFill>
                  <a:schemeClr val="bg1"/>
                </a:solidFill>
                <a:latin typeface="SimSun" pitchFamily="2" charset="-122"/>
                <a:ea typeface="SimSun" pitchFamily="2" charset="-122"/>
                <a:cs typeface="Times New Roman" pitchFamily="18" charset="0"/>
              </a:rPr>
              <a:t>年，在共和国临床治疗和康复中心“东方医学中心”的基础上组建了“传统医学研究和教育中心”。该中心由医学院的一位老师、博士、传统医学领域的执业医师领导。</a:t>
            </a:r>
            <a:endParaRPr lang="en-US" altLang="zh-CN" sz="2800" b="1" dirty="0" smtClean="0">
              <a:solidFill>
                <a:schemeClr val="bg1"/>
              </a:solidFill>
              <a:latin typeface="SimSun" pitchFamily="2" charset="-122"/>
              <a:ea typeface="SimSun" pitchFamily="2" charset="-122"/>
              <a:cs typeface="Times New Roman" pitchFamily="18" charset="0"/>
            </a:endParaRPr>
          </a:p>
          <a:p>
            <a:pPr indent="361950" algn="just"/>
            <a:r>
              <a:rPr lang="zh-CN" altLang="en-US" sz="2800" b="1" dirty="0" smtClean="0">
                <a:solidFill>
                  <a:schemeClr val="bg1"/>
                </a:solidFill>
                <a:latin typeface="Times New Roman" pitchFamily="18" charset="0"/>
                <a:ea typeface="SimSun" pitchFamily="2" charset="-122"/>
                <a:cs typeface="Times New Roman" pitchFamily="18" charset="0"/>
              </a:rPr>
              <a:t>在该中心的基础上，建立了布里亚特国立大学医学院传统医学系。</a:t>
            </a:r>
          </a:p>
          <a:p>
            <a:pPr indent="361950" algn="just"/>
            <a:r>
              <a:rPr lang="zh-CN" altLang="en-US" sz="2800" b="1" dirty="0" smtClean="0">
                <a:solidFill>
                  <a:schemeClr val="bg1"/>
                </a:solidFill>
                <a:latin typeface="Times New Roman" pitchFamily="18" charset="0"/>
                <a:ea typeface="SimSun" pitchFamily="2" charset="-122"/>
                <a:cs typeface="Times New Roman" pitchFamily="18" charset="0"/>
              </a:rPr>
              <a:t>在传统医学科学教育中心，医学院的教师还为医生开设了“反射疗法”、“植物疗法”等课程的高级培训和职业再培训课程，并且正在开发“手法治疗”课程。</a:t>
            </a:r>
          </a:p>
          <a:p>
            <a:pPr indent="361950" algn="just"/>
            <a:r>
              <a:rPr lang="zh-CN" altLang="en-US" sz="2800" b="1" dirty="0" smtClean="0">
                <a:solidFill>
                  <a:schemeClr val="bg1"/>
                </a:solidFill>
                <a:latin typeface="Times New Roman" pitchFamily="18" charset="0"/>
                <a:ea typeface="SimSun" pitchFamily="2" charset="-122"/>
                <a:cs typeface="Times New Roman" pitchFamily="18" charset="0"/>
              </a:rPr>
              <a:t>在传统医学中心的整个运营期间，共有 </a:t>
            </a:r>
            <a:r>
              <a:rPr lang="en-US" altLang="zh-CN" sz="2800" b="1" dirty="0" smtClean="0">
                <a:solidFill>
                  <a:schemeClr val="bg1"/>
                </a:solidFill>
                <a:latin typeface="Times New Roman" pitchFamily="18" charset="0"/>
                <a:ea typeface="SimSun" pitchFamily="2" charset="-122"/>
                <a:cs typeface="Times New Roman" pitchFamily="18" charset="0"/>
              </a:rPr>
              <a:t>97 </a:t>
            </a:r>
            <a:r>
              <a:rPr lang="zh-CN" altLang="en-US" sz="2800" b="1" dirty="0" smtClean="0">
                <a:solidFill>
                  <a:schemeClr val="bg1"/>
                </a:solidFill>
                <a:latin typeface="Times New Roman" pitchFamily="18" charset="0"/>
                <a:ea typeface="SimSun" pitchFamily="2" charset="-122"/>
                <a:cs typeface="Times New Roman" pitchFamily="18" charset="0"/>
              </a:rPr>
              <a:t>名专家从上述课程毕业。</a:t>
            </a:r>
            <a:endParaRPr lang="ru-RU" sz="2800" b="1" dirty="0" smtClean="0">
              <a:solidFill>
                <a:schemeClr val="bg1"/>
              </a:solidFill>
              <a:latin typeface="Times New Roman" pitchFamily="18" charset="0"/>
              <a:ea typeface="SimSun" pitchFamily="2" charset="-122"/>
              <a:cs typeface="Times New Roman" pitchFamily="18" charset="0"/>
            </a:endParaRPr>
          </a:p>
          <a:p>
            <a:endParaRPr lang="ru-RU" sz="1600" b="1" dirty="0" smtClean="0">
              <a:solidFill>
                <a:schemeClr val="bg1"/>
              </a:solidFill>
              <a:latin typeface="Times New Roman" pitchFamily="18" charset="0"/>
              <a:cs typeface="Times New Roman" pitchFamily="18" charset="0"/>
            </a:endParaRPr>
          </a:p>
          <a:p>
            <a:endParaRPr lang="ru-RU" sz="1600" dirty="0">
              <a:solidFill>
                <a:schemeClr val="bg1"/>
              </a:solidFill>
              <a:latin typeface="Times New Roman" pitchFamily="18" charset="0"/>
              <a:cs typeface="Times New Roman"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Рисунок 8" descr="2_169.jpg"/>
          <p:cNvPicPr>
            <a:picLocks noChangeAspect="1"/>
          </p:cNvPicPr>
          <p:nvPr/>
        </p:nvPicPr>
        <p:blipFill>
          <a:blip r:embed="rId2" cstate="print"/>
          <a:srcRect r="1563"/>
          <a:stretch>
            <a:fillRect/>
          </a:stretch>
        </p:blipFill>
        <p:spPr bwMode="auto">
          <a:xfrm>
            <a:off x="139701" y="0"/>
            <a:ext cx="12052300" cy="6856412"/>
          </a:xfrm>
          <a:prstGeom prst="rect">
            <a:avLst/>
          </a:prstGeom>
          <a:noFill/>
          <a:ln w="9525">
            <a:noFill/>
            <a:miter lim="800000"/>
            <a:headEnd/>
            <a:tailEnd/>
          </a:ln>
        </p:spPr>
      </p:pic>
      <p:sp>
        <p:nvSpPr>
          <p:cNvPr id="7172" name="Заголовок 4"/>
          <p:cNvSpPr>
            <a:spLocks noGrp="1" noChangeArrowheads="1"/>
          </p:cNvSpPr>
          <p:nvPr>
            <p:ph type="title"/>
          </p:nvPr>
        </p:nvSpPr>
        <p:spPr>
          <a:xfrm>
            <a:off x="4710397" y="404664"/>
            <a:ext cx="6432715" cy="1007814"/>
          </a:xfrm>
        </p:spPr>
        <p:txBody>
          <a:bodyPr>
            <a:normAutofit/>
          </a:bodyPr>
          <a:lstStyle/>
          <a:p>
            <a:r>
              <a:rPr lang="zh-CN" altLang="en-US" sz="3200" b="1" dirty="0" smtClean="0">
                <a:solidFill>
                  <a:srgbClr val="002060"/>
                </a:solidFill>
                <a:latin typeface="Times New Roman" pitchFamily="18" charset="0"/>
                <a:cs typeface="Times New Roman" pitchFamily="18" charset="0"/>
              </a:rPr>
              <a:t>药学系设有创新药品实验室</a:t>
            </a:r>
            <a:endParaRPr lang="ru-RU" altLang="ru-RU" sz="3200" b="1" dirty="0">
              <a:solidFill>
                <a:srgbClr val="002060"/>
              </a:solidFill>
              <a:latin typeface="Times New Roman" pitchFamily="18" charset="0"/>
              <a:cs typeface="Times New Roman" pitchFamily="18" charset="0"/>
            </a:endParaRPr>
          </a:p>
        </p:txBody>
      </p:sp>
      <p:sp>
        <p:nvSpPr>
          <p:cNvPr id="7173" name="Содержимое 5"/>
          <p:cNvSpPr>
            <a:spLocks noGrp="1" noChangeArrowheads="1"/>
          </p:cNvSpPr>
          <p:nvPr>
            <p:ph idx="1"/>
          </p:nvPr>
        </p:nvSpPr>
        <p:spPr>
          <a:xfrm>
            <a:off x="143339" y="1700808"/>
            <a:ext cx="11751800" cy="1872208"/>
          </a:xfrm>
        </p:spPr>
        <p:txBody>
          <a:bodyPr>
            <a:noAutofit/>
          </a:bodyPr>
          <a:lstStyle/>
          <a:p>
            <a:pPr marL="0" indent="360363" algn="just">
              <a:buNone/>
            </a:pPr>
            <a:r>
              <a:rPr lang="zh-CN" altLang="en-US" dirty="0" smtClean="0">
                <a:latin typeface="Times New Roman" pitchFamily="18" charset="0"/>
                <a:cs typeface="Times New Roman" pitchFamily="18" charset="0"/>
              </a:rPr>
              <a:t>该实验室的科学兴趣领域是分析和分离布里亚特共和国地区生长的植物材料中的生物活性物质，以及开发基于它们的天然药物。</a:t>
            </a:r>
            <a:endParaRPr lang="en-US" altLang="zh-CN" dirty="0" smtClean="0">
              <a:latin typeface="Times New Roman" pitchFamily="18" charset="0"/>
              <a:cs typeface="Times New Roman" pitchFamily="18" charset="0"/>
            </a:endParaRPr>
          </a:p>
          <a:p>
            <a:pPr marL="0" indent="360363" algn="just">
              <a:buNone/>
            </a:pPr>
            <a:r>
              <a:rPr lang="zh-CN" altLang="en-US" kern="0" dirty="0" smtClean="0">
                <a:solidFill>
                  <a:srgbClr val="000000"/>
                </a:solidFill>
                <a:latin typeface="SimSun" pitchFamily="2" charset="-122"/>
                <a:ea typeface="SimSun" pitchFamily="2" charset="-122"/>
                <a:cs typeface="Times New Roman" panose="02020603050405020304" pitchFamily="18" charset="0"/>
              </a:rPr>
              <a:t>该医学研究所与亚洲国家（中国、蒙古）的大学和研究中心建立了科研关系。</a:t>
            </a:r>
            <a:endParaRPr lang="ru-RU" dirty="0" smtClean="0">
              <a:ea typeface="SimSun" pitchFamily="2" charset="-122"/>
            </a:endParaRPr>
          </a:p>
          <a:p>
            <a:pPr algn="just">
              <a:buNone/>
            </a:pPr>
            <a:endParaRPr lang="en-US" altLang="zh-CN" dirty="0" smtClean="0">
              <a:latin typeface="Times New Roman" pitchFamily="18" charset="0"/>
              <a:cs typeface="Times New Roman" pitchFamily="18" charset="0"/>
            </a:endParaRPr>
          </a:p>
          <a:p>
            <a:pPr algn="just">
              <a:buNone/>
            </a:pPr>
            <a:endParaRPr lang="ru-RU" altLang="ru-RU" sz="2800" dirty="0" smtClean="0">
              <a:latin typeface="Times New Roman" pitchFamily="18" charset="0"/>
              <a:cs typeface="Times New Roman" pitchFamily="18" charset="0"/>
            </a:endParaRPr>
          </a:p>
          <a:p>
            <a:pPr algn="just" eaLnBrk="1" hangingPunct="1">
              <a:buNone/>
            </a:pPr>
            <a:endParaRPr lang="ru-RU" altLang="ru-RU" sz="2800" dirty="0">
              <a:latin typeface="Times New Roman" pitchFamily="18" charset="0"/>
              <a:cs typeface="Times New Roman" pitchFamily="18" charset="0"/>
            </a:endParaRPr>
          </a:p>
        </p:txBody>
      </p:sp>
      <p:pic>
        <p:nvPicPr>
          <p:cNvPr id="7174" name="Рисунок 6" descr="https://www.binm.ru/ru/structure/labs/chemnat/lhps.jpg"/>
          <p:cNvPicPr>
            <a:picLocks noChangeAspect="1" noChangeArrowheads="1"/>
          </p:cNvPicPr>
          <p:nvPr/>
        </p:nvPicPr>
        <p:blipFill>
          <a:blip r:embed="rId3" cstate="print"/>
          <a:srcRect/>
          <a:stretch>
            <a:fillRect/>
          </a:stretch>
        </p:blipFill>
        <p:spPr bwMode="auto">
          <a:xfrm>
            <a:off x="9956446" y="0"/>
            <a:ext cx="1967541" cy="1718441"/>
          </a:xfrm>
          <a:prstGeom prst="rect">
            <a:avLst/>
          </a:prstGeom>
          <a:noFill/>
          <a:ln w="9525">
            <a:noFill/>
            <a:miter lim="800000"/>
            <a:headEnd/>
            <a:tailEnd/>
          </a:ln>
        </p:spPr>
      </p:pic>
      <p:pic>
        <p:nvPicPr>
          <p:cNvPr id="13" name="Изображение 12"/>
          <p:cNvPicPr>
            <a:picLocks noChangeAspect="1"/>
          </p:cNvPicPr>
          <p:nvPr/>
        </p:nvPicPr>
        <p:blipFill>
          <a:blip r:embed="rId4" cstate="print"/>
          <a:srcRect l="15544" t="23634" r="18113" b="7570"/>
          <a:stretch>
            <a:fillRect/>
          </a:stretch>
        </p:blipFill>
        <p:spPr>
          <a:xfrm>
            <a:off x="6288021" y="3429000"/>
            <a:ext cx="5232613" cy="2445772"/>
          </a:xfrm>
          <a:prstGeom prst="rect">
            <a:avLst/>
          </a:prstGeom>
        </p:spPr>
      </p:pic>
      <p:pic>
        <p:nvPicPr>
          <p:cNvPr id="9" name="Рисунок 12" descr="D:\Монголия 2022\22.jpg"/>
          <p:cNvPicPr>
            <a:picLocks noChangeAspect="1" noChangeArrowheads="1"/>
          </p:cNvPicPr>
          <p:nvPr/>
        </p:nvPicPr>
        <p:blipFill>
          <a:blip r:embed="rId5" cstate="print"/>
          <a:srcRect l="19556" t="9160" r="21939"/>
          <a:stretch>
            <a:fillRect/>
          </a:stretch>
        </p:blipFill>
        <p:spPr bwMode="auto">
          <a:xfrm>
            <a:off x="335360" y="3429000"/>
            <a:ext cx="5088565" cy="2448272"/>
          </a:xfrm>
          <a:prstGeom prst="rect">
            <a:avLst/>
          </a:prstGeom>
          <a:noFill/>
          <a:ln w="9525">
            <a:noFill/>
            <a:miter lim="800000"/>
            <a:headEnd/>
            <a:tailEnd/>
          </a:ln>
        </p:spPr>
      </p:pic>
      <p:sp>
        <p:nvSpPr>
          <p:cNvPr id="10" name="Прямоугольник 13"/>
          <p:cNvSpPr>
            <a:spLocks noChangeArrowheads="1"/>
          </p:cNvSpPr>
          <p:nvPr/>
        </p:nvSpPr>
        <p:spPr bwMode="auto">
          <a:xfrm>
            <a:off x="623392" y="5877273"/>
            <a:ext cx="7112000" cy="830997"/>
          </a:xfrm>
          <a:prstGeom prst="rect">
            <a:avLst/>
          </a:prstGeom>
          <a:noFill/>
          <a:ln w="9525">
            <a:noFill/>
            <a:miter lim="800000"/>
            <a:headEnd/>
            <a:tailEnd/>
          </a:ln>
        </p:spPr>
        <p:txBody>
          <a:bodyPr>
            <a:spAutoFit/>
          </a:bodyPr>
          <a:lstStyle/>
          <a:p>
            <a:r>
              <a:rPr lang="ja-JP" altLang="en-US" sz="1600" dirty="0" smtClean="0">
                <a:latin typeface="SimSun" pitchFamily="2" charset="-122"/>
                <a:ea typeface="SimSun" pitchFamily="2" charset="-122"/>
              </a:rPr>
              <a:t>实验室主任 </a:t>
            </a:r>
            <a:r>
              <a:rPr lang="en-US" sz="1600" dirty="0" err="1" smtClean="0">
                <a:latin typeface="SimSun" pitchFamily="2" charset="-122"/>
                <a:ea typeface="SimSun" pitchFamily="2" charset="-122"/>
              </a:rPr>
              <a:t>Randalova</a:t>
            </a:r>
            <a:r>
              <a:rPr lang="en-US" sz="1600" dirty="0" smtClean="0">
                <a:latin typeface="SimSun" pitchFamily="2" charset="-122"/>
                <a:ea typeface="SimSun" pitchFamily="2" charset="-122"/>
              </a:rPr>
              <a:t> T.E. </a:t>
            </a:r>
            <a:r>
              <a:rPr lang="ja-JP" altLang="en-US" sz="1600" dirty="0" smtClean="0">
                <a:latin typeface="SimSun" pitchFamily="2" charset="-122"/>
                <a:ea typeface="SimSun" pitchFamily="2" charset="-122"/>
              </a:rPr>
              <a:t>和药学系主任 </a:t>
            </a:r>
            <a:r>
              <a:rPr lang="en-US" sz="1600" dirty="0" err="1" smtClean="0">
                <a:latin typeface="SimSun" pitchFamily="2" charset="-122"/>
                <a:ea typeface="SimSun" pitchFamily="2" charset="-122"/>
              </a:rPr>
              <a:t>Radnaeva</a:t>
            </a:r>
            <a:r>
              <a:rPr lang="en-US" sz="1600" dirty="0" smtClean="0">
                <a:latin typeface="SimSun" pitchFamily="2" charset="-122"/>
                <a:ea typeface="SimSun" pitchFamily="2" charset="-122"/>
              </a:rPr>
              <a:t> L.D. </a:t>
            </a:r>
            <a:r>
              <a:rPr lang="ja-JP" altLang="en-US" sz="1600" dirty="0" smtClean="0">
                <a:latin typeface="SimSun" pitchFamily="2" charset="-122"/>
                <a:ea typeface="SimSun" pitchFamily="2" charset="-122"/>
              </a:rPr>
              <a:t>与 </a:t>
            </a:r>
            <a:r>
              <a:rPr lang="en-US" sz="1600" dirty="0" err="1" smtClean="0">
                <a:latin typeface="SimSun" pitchFamily="2" charset="-122"/>
                <a:ea typeface="SimSun" pitchFamily="2" charset="-122"/>
              </a:rPr>
              <a:t>Monos</a:t>
            </a:r>
            <a:r>
              <a:rPr lang="en-US" sz="1600" dirty="0" smtClean="0">
                <a:latin typeface="SimSun" pitchFamily="2" charset="-122"/>
                <a:ea typeface="SimSun" pitchFamily="2" charset="-122"/>
              </a:rPr>
              <a:t> </a:t>
            </a:r>
            <a:r>
              <a:rPr lang="ja-JP" altLang="en-US" sz="1600" dirty="0" smtClean="0">
                <a:latin typeface="SimSun" pitchFamily="2" charset="-122"/>
                <a:ea typeface="SimSun" pitchFamily="2" charset="-122"/>
              </a:rPr>
              <a:t>集团首席执行官</a:t>
            </a:r>
            <a:endParaRPr lang="en-US" altLang="ja-JP" sz="1600" dirty="0" smtClean="0">
              <a:latin typeface="SimSun" pitchFamily="2" charset="-122"/>
              <a:ea typeface="SimSun" pitchFamily="2" charset="-122"/>
            </a:endParaRPr>
          </a:p>
          <a:p>
            <a:r>
              <a:rPr lang="ja-JP" altLang="en-US" sz="1600" dirty="0" smtClean="0">
                <a:latin typeface="SimSun" pitchFamily="2" charset="-122"/>
                <a:ea typeface="SimSun" pitchFamily="2" charset="-122"/>
              </a:rPr>
              <a:t>（</a:t>
            </a:r>
            <a:r>
              <a:rPr lang="en-US" altLang="ja-JP" sz="1600" dirty="0" smtClean="0">
                <a:latin typeface="SimSun" pitchFamily="2" charset="-122"/>
                <a:ea typeface="SimSun" pitchFamily="2" charset="-122"/>
              </a:rPr>
              <a:t>2022 </a:t>
            </a:r>
            <a:r>
              <a:rPr lang="ja-JP" altLang="en-US" sz="1600" dirty="0" smtClean="0">
                <a:latin typeface="SimSun" pitchFamily="2" charset="-122"/>
                <a:ea typeface="SimSun" pitchFamily="2" charset="-122"/>
              </a:rPr>
              <a:t>年 </a:t>
            </a:r>
            <a:r>
              <a:rPr lang="en-US" altLang="ja-JP" sz="1600" dirty="0" smtClean="0">
                <a:latin typeface="SimSun" pitchFamily="2" charset="-122"/>
                <a:ea typeface="SimSun" pitchFamily="2" charset="-122"/>
              </a:rPr>
              <a:t>5 </a:t>
            </a:r>
            <a:r>
              <a:rPr lang="ja-JP" altLang="en-US" sz="1600" dirty="0" smtClean="0">
                <a:latin typeface="SimSun" pitchFamily="2" charset="-122"/>
                <a:ea typeface="SimSun" pitchFamily="2" charset="-122"/>
              </a:rPr>
              <a:t>月 </a:t>
            </a:r>
            <a:r>
              <a:rPr lang="en-US" altLang="ja-JP" sz="1600" dirty="0" smtClean="0">
                <a:latin typeface="SimSun" pitchFamily="2" charset="-122"/>
                <a:ea typeface="SimSun" pitchFamily="2" charset="-122"/>
              </a:rPr>
              <a:t>13 </a:t>
            </a:r>
            <a:r>
              <a:rPr lang="ja-JP" altLang="en-US" sz="1600" dirty="0" smtClean="0">
                <a:latin typeface="SimSun" pitchFamily="2" charset="-122"/>
                <a:ea typeface="SimSun" pitchFamily="2" charset="-122"/>
              </a:rPr>
              <a:t>日）</a:t>
            </a:r>
            <a:endParaRPr lang="ru-RU" sz="1600" dirty="0">
              <a:ea typeface="SimSun" pitchFamily="2"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Рисунок 8" descr="2_169.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192000" cy="688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5" name="Rectangle 1"/>
          <p:cNvSpPr>
            <a:spLocks noChangeArrowheads="1"/>
          </p:cNvSpPr>
          <p:nvPr/>
        </p:nvSpPr>
        <p:spPr bwMode="auto">
          <a:xfrm>
            <a:off x="-240704" y="1855371"/>
            <a:ext cx="892899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indent="4572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zh-CN" altLang="en-US" sz="2000" b="1" dirty="0" smtClean="0">
                <a:solidFill>
                  <a:srgbClr val="C00000"/>
                </a:solidFill>
                <a:latin typeface="Times New Roman" panose="02020603050405020304" pitchFamily="18" charset="0"/>
                <a:cs typeface="Times New Roman" panose="02020603050405020304" pitchFamily="18" charset="0"/>
              </a:rPr>
              <a:t>主要目标是将基础分子生物学和分子遗传学研究的成果引入临床实践。</a:t>
            </a:r>
            <a:endParaRPr lang="ru-RU" sz="2000" b="1" dirty="0">
              <a:solidFill>
                <a:srgbClr val="C00000"/>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cstate="print"/>
          <a:stretch>
            <a:fillRect/>
          </a:stretch>
        </p:blipFill>
        <p:spPr>
          <a:xfrm>
            <a:off x="10145933" y="-1"/>
            <a:ext cx="2046067" cy="1261241"/>
          </a:xfrm>
          <a:prstGeom prst="rect">
            <a:avLst/>
          </a:prstGeom>
        </p:spPr>
      </p:pic>
      <p:sp>
        <p:nvSpPr>
          <p:cNvPr id="4" name="Прямоугольник 3"/>
          <p:cNvSpPr/>
          <p:nvPr/>
        </p:nvSpPr>
        <p:spPr>
          <a:xfrm>
            <a:off x="4306164" y="560194"/>
            <a:ext cx="5675291" cy="584775"/>
          </a:xfrm>
          <a:prstGeom prst="rect">
            <a:avLst/>
          </a:prstGeom>
        </p:spPr>
        <p:txBody>
          <a:bodyPr wrap="square">
            <a:spAutoFit/>
          </a:bodyPr>
          <a:lstStyle/>
          <a:p>
            <a:pPr algn="ctr"/>
            <a:r>
              <a:rPr lang="zh-CN" altLang="en-US" sz="3200" b="1" dirty="0" smtClean="0">
                <a:solidFill>
                  <a:srgbClr val="002060"/>
                </a:solidFill>
                <a:latin typeface="Times New Roman" panose="02020603050405020304" pitchFamily="18" charset="0"/>
                <a:cs typeface="Times New Roman" panose="02020603050405020304" pitchFamily="18" charset="0"/>
              </a:rPr>
              <a:t>生物科技实验室</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8" name="Прямоугольник 13"/>
          <p:cNvSpPr>
            <a:spLocks noChangeArrowheads="1"/>
          </p:cNvSpPr>
          <p:nvPr/>
        </p:nvSpPr>
        <p:spPr bwMode="auto">
          <a:xfrm>
            <a:off x="431371" y="2276873"/>
            <a:ext cx="8577331"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eaLnBrk="1" hangingPunct="1">
              <a:buClr>
                <a:srgbClr val="FF0000"/>
              </a:buClr>
            </a:pPr>
            <a:r>
              <a:rPr lang="zh-CN" altLang="en-US" b="1" dirty="0" smtClean="0">
                <a:solidFill>
                  <a:srgbClr val="002060"/>
                </a:solidFill>
                <a:latin typeface="Times New Roman" panose="02020603050405020304" pitchFamily="18" charset="0"/>
                <a:cs typeface="Times New Roman" panose="02020603050405020304" pitchFamily="18" charset="0"/>
              </a:rPr>
              <a:t>研究目标</a:t>
            </a:r>
            <a:r>
              <a:rPr lang="ru-RU" altLang="zh-CN" b="1" dirty="0" smtClean="0">
                <a:solidFill>
                  <a:srgbClr val="002060"/>
                </a:solidFill>
                <a:latin typeface="Times New Roman" panose="02020603050405020304" pitchFamily="18" charset="0"/>
                <a:cs typeface="Times New Roman" panose="02020603050405020304" pitchFamily="18" charset="0"/>
              </a:rPr>
              <a:t>:</a:t>
            </a:r>
            <a:endParaRPr lang="zh-CN" altLang="en-US" b="1" dirty="0" smtClean="0">
              <a:solidFill>
                <a:srgbClr val="002060"/>
              </a:solidFill>
              <a:latin typeface="Times New Roman" panose="02020603050405020304" pitchFamily="18" charset="0"/>
              <a:cs typeface="Times New Roman" panose="02020603050405020304" pitchFamily="18" charset="0"/>
            </a:endParaRPr>
          </a:p>
          <a:p>
            <a:pPr marL="0" indent="0" eaLnBrk="1" hangingPunct="1">
              <a:buClr>
                <a:srgbClr val="FF0000"/>
              </a:buClr>
            </a:pPr>
            <a:r>
              <a:rPr lang="zh-CN" altLang="en-US" dirty="0" smtClean="0">
                <a:solidFill>
                  <a:srgbClr val="002060"/>
                </a:solidFill>
                <a:latin typeface="Times New Roman" panose="02020603050405020304" pitchFamily="18" charset="0"/>
                <a:cs typeface="Times New Roman" panose="02020603050405020304" pitchFamily="18" charset="0"/>
              </a:rPr>
              <a:t>研究细胞、组织、器官功能的基本规律；</a:t>
            </a:r>
          </a:p>
          <a:p>
            <a:pPr marL="0" indent="0" eaLnBrk="1" hangingPunct="1">
              <a:buClr>
                <a:srgbClr val="FF0000"/>
              </a:buClr>
            </a:pPr>
            <a:r>
              <a:rPr lang="zh-CN" altLang="en-US" dirty="0" smtClean="0">
                <a:solidFill>
                  <a:srgbClr val="002060"/>
                </a:solidFill>
                <a:latin typeface="Times New Roman" panose="02020603050405020304" pitchFamily="18" charset="0"/>
                <a:cs typeface="Times New Roman" panose="02020603050405020304" pitchFamily="18" charset="0"/>
              </a:rPr>
              <a:t>培养和管理从各种组织来源获得的细胞培养物；</a:t>
            </a:r>
          </a:p>
          <a:p>
            <a:pPr marL="0" indent="0" eaLnBrk="1" hangingPunct="1">
              <a:buClr>
                <a:srgbClr val="FF0000"/>
              </a:buClr>
            </a:pPr>
            <a:r>
              <a:rPr lang="zh-CN" altLang="en-US" dirty="0" smtClean="0">
                <a:solidFill>
                  <a:srgbClr val="002060"/>
                </a:solidFill>
                <a:latin typeface="Times New Roman" panose="02020603050405020304" pitchFamily="18" charset="0"/>
                <a:cs typeface="Times New Roman" panose="02020603050405020304" pitchFamily="18" charset="0"/>
              </a:rPr>
              <a:t>测试新药的安全性；</a:t>
            </a:r>
          </a:p>
          <a:p>
            <a:pPr marL="0" indent="0" eaLnBrk="1" hangingPunct="1">
              <a:buClr>
                <a:srgbClr val="FF0000"/>
              </a:buClr>
            </a:pPr>
            <a:r>
              <a:rPr lang="zh-CN" altLang="en-US" dirty="0" smtClean="0">
                <a:solidFill>
                  <a:srgbClr val="002060"/>
                </a:solidFill>
                <a:latin typeface="Times New Roman" panose="02020603050405020304" pitchFamily="18" charset="0"/>
                <a:cs typeface="Times New Roman" panose="02020603050405020304" pitchFamily="18" charset="0"/>
              </a:rPr>
              <a:t>设计新材料、人工器官、系统；</a:t>
            </a:r>
          </a:p>
          <a:p>
            <a:pPr marL="0" indent="0" eaLnBrk="1" hangingPunct="1">
              <a:buClr>
                <a:srgbClr val="FF0000"/>
              </a:buClr>
            </a:pPr>
            <a:r>
              <a:rPr lang="zh-CN" altLang="en-US" dirty="0" smtClean="0">
                <a:solidFill>
                  <a:srgbClr val="002060"/>
                </a:solidFill>
                <a:latin typeface="Times New Roman" panose="02020603050405020304" pitchFamily="18" charset="0"/>
                <a:cs typeface="Times New Roman" panose="02020603050405020304" pitchFamily="18" charset="0"/>
              </a:rPr>
              <a:t>形成并在临床实践中应用混合植入物以补偿受损器官和组织的功能；利用细胞手术（治疗）和组织工程开发治疗疾病的新方法；</a:t>
            </a:r>
          </a:p>
          <a:p>
            <a:pPr marL="0" indent="0" eaLnBrk="1" hangingPunct="1">
              <a:buClr>
                <a:srgbClr val="FF0000"/>
              </a:buClr>
            </a:pPr>
            <a:r>
              <a:rPr lang="zh-CN" altLang="en-US" dirty="0" smtClean="0">
                <a:solidFill>
                  <a:srgbClr val="002060"/>
                </a:solidFill>
                <a:latin typeface="Times New Roman" panose="02020603050405020304" pitchFamily="18" charset="0"/>
                <a:cs typeface="Times New Roman" panose="02020603050405020304" pitchFamily="18" charset="0"/>
              </a:rPr>
              <a:t>为掌握科学研究方法提供方法论帮助</a:t>
            </a:r>
            <a:endParaRPr lang="en-US" dirty="0">
              <a:solidFill>
                <a:srgbClr val="00206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3980E700-5000-46AF-AB85-B231B05FDA2E}"/>
              </a:ext>
            </a:extLst>
          </p:cNvPr>
          <p:cNvSpPr txBox="1"/>
          <p:nvPr/>
        </p:nvSpPr>
        <p:spPr>
          <a:xfrm>
            <a:off x="335360" y="4869160"/>
            <a:ext cx="12192000" cy="1785104"/>
          </a:xfrm>
          <a:prstGeom prst="rect">
            <a:avLst/>
          </a:prstGeom>
          <a:noFill/>
        </p:spPr>
        <p:txBody>
          <a:bodyPr wrap="square">
            <a:spAutoFit/>
          </a:bodyPr>
          <a:lstStyle/>
          <a:p>
            <a:r>
              <a:rPr lang="zh-CN" altLang="en-US" sz="2000" b="1" dirty="0" smtClean="0">
                <a:solidFill>
                  <a:schemeClr val="accent1">
                    <a:lumMod val="50000"/>
                  </a:schemeClr>
                </a:solidFill>
              </a:rPr>
              <a:t>结果</a:t>
            </a:r>
          </a:p>
          <a:p>
            <a:r>
              <a:rPr lang="zh-CN" altLang="en-US" dirty="0" smtClean="0">
                <a:solidFill>
                  <a:schemeClr val="accent1">
                    <a:lumMod val="50000"/>
                  </a:schemeClr>
                </a:solidFill>
              </a:rPr>
              <a:t>提出了创建胶原蛋白基质、培养产生人类层粘连蛋白的细胞和脱细胞的方法。</a:t>
            </a:r>
          </a:p>
          <a:p>
            <a:r>
              <a:rPr lang="zh-CN" altLang="en-US" dirty="0" smtClean="0">
                <a:solidFill>
                  <a:schemeClr val="accent1">
                    <a:lumMod val="50000"/>
                  </a:schemeClr>
                </a:solidFill>
              </a:rPr>
              <a:t>已经制定出分离 </a:t>
            </a:r>
            <a:r>
              <a:rPr lang="en-US" altLang="zh-CN" dirty="0" smtClean="0">
                <a:solidFill>
                  <a:schemeClr val="accent1">
                    <a:lumMod val="50000"/>
                  </a:schemeClr>
                </a:solidFill>
              </a:rPr>
              <a:t>I </a:t>
            </a:r>
            <a:r>
              <a:rPr lang="zh-CN" altLang="en-US" dirty="0" smtClean="0">
                <a:solidFill>
                  <a:schemeClr val="accent1">
                    <a:lumMod val="50000"/>
                  </a:schemeClr>
                </a:solidFill>
              </a:rPr>
              <a:t>型胶原蛋白溶液和将胶原蛋白溶液聚合成凝胶基质的方案。</a:t>
            </a:r>
          </a:p>
          <a:p>
            <a:r>
              <a:rPr lang="zh-CN" altLang="en-US" dirty="0" smtClean="0">
                <a:solidFill>
                  <a:schemeClr val="accent1">
                    <a:lumMod val="50000"/>
                  </a:schemeClr>
                </a:solidFill>
              </a:rPr>
              <a:t>已经选择了在 </a:t>
            </a:r>
            <a:r>
              <a:rPr lang="en-US" altLang="zh-CN" dirty="0" err="1" smtClean="0">
                <a:solidFill>
                  <a:schemeClr val="accent1">
                    <a:lumMod val="50000"/>
                  </a:schemeClr>
                </a:solidFill>
              </a:rPr>
              <a:t>HaCaT</a:t>
            </a:r>
            <a:r>
              <a:rPr lang="en-US" altLang="zh-CN" dirty="0" smtClean="0">
                <a:solidFill>
                  <a:schemeClr val="accent1">
                    <a:lumMod val="50000"/>
                  </a:schemeClr>
                </a:solidFill>
              </a:rPr>
              <a:t> </a:t>
            </a:r>
            <a:r>
              <a:rPr lang="zh-CN" altLang="en-US" dirty="0" smtClean="0">
                <a:solidFill>
                  <a:schemeClr val="accent1">
                    <a:lumMod val="50000"/>
                  </a:schemeClr>
                </a:solidFill>
              </a:rPr>
              <a:t>系永生化人皮肤角质形成细胞的胶原蛋白基质上培养的最佳条件。</a:t>
            </a:r>
          </a:p>
          <a:p>
            <a:r>
              <a:rPr lang="zh-CN" altLang="en-US" dirty="0" smtClean="0">
                <a:solidFill>
                  <a:schemeClr val="accent1">
                    <a:lumMod val="50000"/>
                  </a:schemeClr>
                </a:solidFill>
              </a:rPr>
              <a:t>考虑并提出了脱细胞三维胶原蛋白</a:t>
            </a:r>
            <a:r>
              <a:rPr lang="en-US" altLang="zh-CN" dirty="0" smtClean="0">
                <a:solidFill>
                  <a:schemeClr val="accent1">
                    <a:lumMod val="50000"/>
                  </a:schemeClr>
                </a:solidFill>
              </a:rPr>
              <a:t>-</a:t>
            </a:r>
            <a:r>
              <a:rPr lang="zh-CN" altLang="en-US" dirty="0" smtClean="0">
                <a:solidFill>
                  <a:schemeClr val="accent1">
                    <a:lumMod val="50000"/>
                  </a:schemeClr>
                </a:solidFill>
              </a:rPr>
              <a:t>层粘连蛋白基质以获得伤口愈合成品的条件。</a:t>
            </a:r>
          </a:p>
          <a:p>
            <a:r>
              <a:rPr lang="zh-CN" altLang="en-US" dirty="0" smtClean="0">
                <a:solidFill>
                  <a:schemeClr val="accent1">
                    <a:lumMod val="50000"/>
                  </a:schemeClr>
                </a:solidFill>
              </a:rPr>
              <a:t>已经制定并测试了一项方案，用于在实验动物模型上进行体内伤口愈合有效性实验</a:t>
            </a:r>
            <a:r>
              <a:rPr lang="zh-CN" altLang="en-US" sz="1200" dirty="0" smtClean="0">
                <a:solidFill>
                  <a:schemeClr val="accent1">
                    <a:lumMod val="50000"/>
                  </a:schemeClr>
                </a:solidFill>
              </a:rPr>
              <a:t>。</a:t>
            </a:r>
            <a:endParaRPr lang="ru-RU" sz="1200" dirty="0">
              <a:solidFill>
                <a:schemeClr val="accent1">
                  <a:lumMod val="50000"/>
                </a:schemeClr>
              </a:solidFill>
            </a:endParaRPr>
          </a:p>
        </p:txBody>
      </p:sp>
      <p:pic>
        <p:nvPicPr>
          <p:cNvPr id="5" name="Рисунок 4">
            <a:extLst>
              <a:ext uri="{FF2B5EF4-FFF2-40B4-BE49-F238E27FC236}">
                <a16:creationId xmlns:a16="http://schemas.microsoft.com/office/drawing/2014/main" xmlns="" id="{89A06145-58A9-46F5-9506-30E50CB3E17D}"/>
              </a:ext>
            </a:extLst>
          </p:cNvPr>
          <p:cNvPicPr>
            <a:picLocks noChangeAspect="1"/>
          </p:cNvPicPr>
          <p:nvPr/>
        </p:nvPicPr>
        <p:blipFill>
          <a:blip r:embed="rId4" cstate="print"/>
          <a:stretch>
            <a:fillRect/>
          </a:stretch>
        </p:blipFill>
        <p:spPr>
          <a:xfrm>
            <a:off x="8826780" y="1545022"/>
            <a:ext cx="2330320" cy="2601310"/>
          </a:xfrm>
          <a:prstGeom prst="rect">
            <a:avLst/>
          </a:prstGeom>
        </p:spPr>
      </p:pic>
      <p:pic>
        <p:nvPicPr>
          <p:cNvPr id="10" name="Picture 6" descr="F:\Данные Этап 1\2017-02-06\33.tif"/>
          <p:cNvPicPr>
            <a:picLocks noChangeAspect="1" noChangeArrowheads="1"/>
          </p:cNvPicPr>
          <p:nvPr/>
        </p:nvPicPr>
        <p:blipFill>
          <a:blip r:embed="rId5" cstate="print">
            <a:lum contrast="20000"/>
            <a:extLst>
              <a:ext uri="{28A0092B-C50C-407E-A947-70E740481C1C}">
                <a14:useLocalDpi xmlns:a14="http://schemas.microsoft.com/office/drawing/2010/main" xmlns="" val="0"/>
              </a:ext>
            </a:extLst>
          </a:blip>
          <a:srcRect l="6667" r="3333"/>
          <a:stretch>
            <a:fillRect/>
          </a:stretch>
        </p:blipFill>
        <p:spPr bwMode="auto">
          <a:xfrm>
            <a:off x="9724942" y="3518771"/>
            <a:ext cx="2063872" cy="1289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3"/>
          <p:cNvPicPr>
            <a:picLocks noChangeAspect="1" noChangeArrowheads="1"/>
          </p:cNvPicPr>
          <p:nvPr/>
        </p:nvPicPr>
        <p:blipFill>
          <a:blip r:embed="rId6" cstate="print">
            <a:lum contrast="20000"/>
            <a:extLst>
              <a:ext uri="{28A0092B-C50C-407E-A947-70E740481C1C}">
                <a14:useLocalDpi xmlns:a14="http://schemas.microsoft.com/office/drawing/2010/main" xmlns="" val="0"/>
              </a:ext>
            </a:extLst>
          </a:blip>
          <a:srcRect l="13461" r="-4320"/>
          <a:stretch>
            <a:fillRect/>
          </a:stretch>
        </p:blipFill>
        <p:spPr bwMode="auto">
          <a:xfrm>
            <a:off x="9849144" y="4711862"/>
            <a:ext cx="2342856" cy="1450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35144239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F252D87-8C66-43EB-95AD-F19CB9C70027}"/>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xmlns="" id="{87990550-C942-438A-94FF-2C369D4C27D7}"/>
              </a:ext>
            </a:extLst>
          </p:cNvPr>
          <p:cNvSpPr>
            <a:spLocks noGrp="1"/>
          </p:cNvSpPr>
          <p:nvPr>
            <p:ph idx="1"/>
          </p:nvPr>
        </p:nvSpPr>
        <p:spPr/>
        <p:txBody>
          <a:bodyPr/>
          <a:lstStyle/>
          <a:p>
            <a:endParaRPr lang="ru-RU"/>
          </a:p>
        </p:txBody>
      </p:sp>
      <p:pic>
        <p:nvPicPr>
          <p:cNvPr id="4" name="Рисунок 7" descr="2_169.jpg">
            <a:extLst>
              <a:ext uri="{FF2B5EF4-FFF2-40B4-BE49-F238E27FC236}">
                <a16:creationId xmlns:a16="http://schemas.microsoft.com/office/drawing/2014/main" xmlns="" id="{DED10997-CF99-4181-B87F-838FFFB0BA0C}"/>
              </a:ext>
            </a:extLst>
          </p:cNvPr>
          <p:cNvPicPr>
            <a:picLocks noChangeAspect="1" noChangeArrowheads="1"/>
          </p:cNvPicPr>
          <p:nvPr/>
        </p:nvPicPr>
        <p:blipFill>
          <a:blip r:embed="rId2" cstate="print"/>
          <a:srcRect/>
          <a:stretch>
            <a:fillRect/>
          </a:stretch>
        </p:blipFill>
        <p:spPr bwMode="auto">
          <a:xfrm>
            <a:off x="1" y="0"/>
            <a:ext cx="12191999" cy="6858000"/>
          </a:xfrm>
          <a:prstGeom prst="rect">
            <a:avLst/>
          </a:prstGeom>
          <a:noFill/>
          <a:ln w="9525">
            <a:noFill/>
            <a:miter lim="800000"/>
            <a:headEnd/>
            <a:tailEnd/>
          </a:ln>
        </p:spPr>
      </p:pic>
      <p:sp>
        <p:nvSpPr>
          <p:cNvPr id="5" name="Заголовок 6">
            <a:extLst>
              <a:ext uri="{FF2B5EF4-FFF2-40B4-BE49-F238E27FC236}">
                <a16:creationId xmlns:a16="http://schemas.microsoft.com/office/drawing/2014/main" xmlns="" id="{864BB0E0-8D0A-4020-AC4F-4BC834E47DF1}"/>
              </a:ext>
            </a:extLst>
          </p:cNvPr>
          <p:cNvSpPr txBox="1"/>
          <p:nvPr/>
        </p:nvSpPr>
        <p:spPr>
          <a:xfrm>
            <a:off x="4463819" y="1"/>
            <a:ext cx="7584843" cy="28147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endParaRPr lang="ru-RU" sz="2400" b="1" dirty="0">
              <a:solidFill>
                <a:srgbClr val="002060"/>
              </a:solidFill>
              <a:latin typeface="Verdana" panose="020B0604030504040204" pitchFamily="34" charset="0"/>
              <a:ea typeface="Verdana" panose="020B0604030504040204" pitchFamily="34" charset="0"/>
            </a:endParaRPr>
          </a:p>
        </p:txBody>
      </p:sp>
      <p:pic>
        <p:nvPicPr>
          <p:cNvPr id="6" name="Рисунок 5">
            <a:extLst>
              <a:ext uri="{FF2B5EF4-FFF2-40B4-BE49-F238E27FC236}">
                <a16:creationId xmlns:a16="http://schemas.microsoft.com/office/drawing/2014/main" xmlns="" id="{4C125337-2517-4BA0-81E9-9E063F5BF862}"/>
              </a:ext>
            </a:extLst>
          </p:cNvPr>
          <p:cNvPicPr>
            <a:picLocks noChangeAspect="1"/>
          </p:cNvPicPr>
          <p:nvPr/>
        </p:nvPicPr>
        <p:blipFill>
          <a:blip r:embed="rId3" cstate="print"/>
          <a:stretch>
            <a:fillRect/>
          </a:stretch>
        </p:blipFill>
        <p:spPr>
          <a:xfrm>
            <a:off x="47053" y="1915829"/>
            <a:ext cx="4430354" cy="3096344"/>
          </a:xfrm>
          <a:prstGeom prst="rect">
            <a:avLst/>
          </a:prstGeom>
        </p:spPr>
      </p:pic>
      <p:pic>
        <p:nvPicPr>
          <p:cNvPr id="7" name="Рисунок 6">
            <a:extLst>
              <a:ext uri="{FF2B5EF4-FFF2-40B4-BE49-F238E27FC236}">
                <a16:creationId xmlns:a16="http://schemas.microsoft.com/office/drawing/2014/main" xmlns="" id="{246568B0-781C-46FD-A82B-E4EEB84CC043}"/>
              </a:ext>
            </a:extLst>
          </p:cNvPr>
          <p:cNvPicPr>
            <a:picLocks noChangeAspect="1"/>
          </p:cNvPicPr>
          <p:nvPr/>
        </p:nvPicPr>
        <p:blipFill>
          <a:blip r:embed="rId4" cstate="print"/>
          <a:stretch>
            <a:fillRect/>
          </a:stretch>
        </p:blipFill>
        <p:spPr>
          <a:xfrm>
            <a:off x="4556234" y="1915829"/>
            <a:ext cx="7590777" cy="3096344"/>
          </a:xfrm>
          <a:prstGeom prst="rect">
            <a:avLst/>
          </a:prstGeom>
        </p:spPr>
      </p:pic>
      <p:sp>
        <p:nvSpPr>
          <p:cNvPr id="8" name="TextBox 7">
            <a:extLst>
              <a:ext uri="{FF2B5EF4-FFF2-40B4-BE49-F238E27FC236}">
                <a16:creationId xmlns:a16="http://schemas.microsoft.com/office/drawing/2014/main" xmlns="" id="{09FB2F1E-7A2C-4961-8DDC-59C35C3134EC}"/>
              </a:ext>
            </a:extLst>
          </p:cNvPr>
          <p:cNvSpPr txBox="1"/>
          <p:nvPr/>
        </p:nvSpPr>
        <p:spPr>
          <a:xfrm>
            <a:off x="487492" y="5087770"/>
            <a:ext cx="3311895" cy="276999"/>
          </a:xfrm>
          <a:prstGeom prst="rect">
            <a:avLst/>
          </a:prstGeom>
          <a:noFill/>
        </p:spPr>
        <p:txBody>
          <a:bodyPr wrap="square" rtlCol="0">
            <a:spAutoFit/>
          </a:bodyPr>
          <a:lstStyle/>
          <a:p>
            <a:pPr algn="ctr" defTabSz="685800"/>
            <a:r>
              <a:rPr lang="en-US" altLang="ja-JP" sz="1200" b="1" dirty="0" smtClean="0">
                <a:solidFill>
                  <a:srgbClr val="383A3F"/>
                </a:solidFill>
                <a:latin typeface="Verdana" panose="020B0604030504040204" pitchFamily="34" charset="0"/>
                <a:ea typeface="Verdana" panose="020B0604030504040204" pitchFamily="34" charset="0"/>
                <a:cs typeface="Golos Text" panose="020B0503020202020204" pitchFamily="34" charset="-52"/>
              </a:rPr>
              <a:t>2023-2024 </a:t>
            </a:r>
            <a:r>
              <a:rPr lang="ja-JP" altLang="en-US" sz="1200" b="1" dirty="0" smtClean="0">
                <a:solidFill>
                  <a:srgbClr val="383A3F"/>
                </a:solidFill>
                <a:latin typeface="Verdana" panose="020B0604030504040204" pitchFamily="34" charset="0"/>
                <a:ea typeface="Verdana" panose="020B0604030504040204" pitchFamily="34" charset="0"/>
                <a:cs typeface="Golos Text" panose="020B0503020202020204" pitchFamily="34" charset="-52"/>
              </a:rPr>
              <a:t>工程</a:t>
            </a:r>
            <a:endParaRPr lang="ru-RU" sz="1200" dirty="0">
              <a:solidFill>
                <a:srgbClr val="383A3F"/>
              </a:solidFill>
              <a:latin typeface="Verdana" panose="020B0604030504040204" pitchFamily="34" charset="0"/>
              <a:ea typeface="Verdana" panose="020B0604030504040204" pitchFamily="34" charset="0"/>
              <a:cs typeface="Golos Text" panose="020B0503020202020204" pitchFamily="34" charset="-52"/>
            </a:endParaRPr>
          </a:p>
        </p:txBody>
      </p:sp>
      <p:sp>
        <p:nvSpPr>
          <p:cNvPr id="9" name="TextBox 8">
            <a:extLst>
              <a:ext uri="{FF2B5EF4-FFF2-40B4-BE49-F238E27FC236}">
                <a16:creationId xmlns:a16="http://schemas.microsoft.com/office/drawing/2014/main" xmlns="" id="{40F5B28C-038B-47E9-915A-1DEC800FCF1C}"/>
              </a:ext>
            </a:extLst>
          </p:cNvPr>
          <p:cNvSpPr txBox="1"/>
          <p:nvPr/>
        </p:nvSpPr>
        <p:spPr>
          <a:xfrm>
            <a:off x="0" y="5311088"/>
            <a:ext cx="4282109" cy="830997"/>
          </a:xfrm>
          <a:prstGeom prst="rect">
            <a:avLst/>
          </a:prstGeom>
          <a:noFill/>
        </p:spPr>
        <p:txBody>
          <a:bodyPr wrap="square" rtlCol="0">
            <a:spAutoFit/>
          </a:bodyPr>
          <a:lstStyle/>
          <a:p>
            <a:pPr algn="ctr" defTabSz="685800"/>
            <a:r>
              <a:rPr lang="zh-CN" altLang="en-US" sz="2400" b="1" dirty="0" smtClean="0">
                <a:solidFill>
                  <a:schemeClr val="accent1">
                    <a:lumMod val="50000"/>
                  </a:schemeClr>
                </a:solidFill>
                <a:latin typeface="SimSun" pitchFamily="2" charset="-122"/>
                <a:ea typeface="SimSun" pitchFamily="2" charset="-122"/>
                <a:cs typeface="Golos Text" panose="020B0503020202020204" pitchFamily="34" charset="-52"/>
              </a:rPr>
              <a:t>医学大楼</a:t>
            </a:r>
          </a:p>
          <a:p>
            <a:pPr algn="ctr" defTabSz="685800"/>
            <a:r>
              <a:rPr lang="zh-CN" altLang="en-US" sz="2400" b="1" dirty="0" smtClean="0">
                <a:solidFill>
                  <a:schemeClr val="accent1">
                    <a:lumMod val="50000"/>
                  </a:schemeClr>
                </a:solidFill>
                <a:latin typeface="SimSun" pitchFamily="2" charset="-122"/>
                <a:ea typeface="SimSun" pitchFamily="2" charset="-122"/>
                <a:cs typeface="Golos Text" panose="020B0503020202020204" pitchFamily="34" charset="-52"/>
              </a:rPr>
              <a:t>校际工程中心</a:t>
            </a:r>
            <a:endParaRPr lang="ru-RU" sz="2400" b="1" dirty="0">
              <a:solidFill>
                <a:schemeClr val="accent1">
                  <a:lumMod val="50000"/>
                </a:schemeClr>
              </a:solidFill>
              <a:latin typeface="Verdana" panose="020B0604030504040204" pitchFamily="34" charset="0"/>
              <a:ea typeface="SimSun" pitchFamily="2" charset="-122"/>
              <a:cs typeface="Golos Text" panose="020B0503020202020204" pitchFamily="34" charset="-52"/>
            </a:endParaRPr>
          </a:p>
        </p:txBody>
      </p:sp>
      <p:sp>
        <p:nvSpPr>
          <p:cNvPr id="10" name="TextBox 9">
            <a:extLst>
              <a:ext uri="{FF2B5EF4-FFF2-40B4-BE49-F238E27FC236}">
                <a16:creationId xmlns:a16="http://schemas.microsoft.com/office/drawing/2014/main" xmlns="" id="{6059622D-388C-46E6-A802-02AAEBA53ECE}"/>
              </a:ext>
            </a:extLst>
          </p:cNvPr>
          <p:cNvSpPr txBox="1"/>
          <p:nvPr/>
        </p:nvSpPr>
        <p:spPr>
          <a:xfrm>
            <a:off x="1371088" y="6084039"/>
            <a:ext cx="1524776" cy="584775"/>
          </a:xfrm>
          <a:prstGeom prst="rect">
            <a:avLst/>
          </a:prstGeom>
          <a:noFill/>
        </p:spPr>
        <p:txBody>
          <a:bodyPr wrap="none" rtlCol="0">
            <a:spAutoFit/>
          </a:bodyPr>
          <a:lstStyle/>
          <a:p>
            <a:pPr algn="ctr" defTabSz="685800"/>
            <a:r>
              <a:rPr lang="en-US" altLang="zh-CN" sz="1600" b="1" dirty="0" smtClean="0">
                <a:solidFill>
                  <a:srgbClr val="0033CC"/>
                </a:solidFill>
                <a:latin typeface="Verdana" panose="020B0604030504040204" pitchFamily="34" charset="0"/>
                <a:ea typeface="Verdana" panose="020B0604030504040204" pitchFamily="34" charset="0"/>
                <a:cs typeface="Golos Text" panose="020B0503020202020204" pitchFamily="34" charset="-52"/>
              </a:rPr>
              <a:t>2 500 </a:t>
            </a:r>
            <a:r>
              <a:rPr lang="zh-CN" altLang="en-US" sz="1600" b="1" dirty="0" smtClean="0">
                <a:solidFill>
                  <a:srgbClr val="0033CC"/>
                </a:solidFill>
                <a:latin typeface="Verdana" panose="020B0604030504040204" pitchFamily="34" charset="0"/>
                <a:ea typeface="Verdana" panose="020B0604030504040204" pitchFamily="34" charset="0"/>
                <a:cs typeface="Golos Text" panose="020B0503020202020204" pitchFamily="34" charset="-52"/>
              </a:rPr>
              <a:t>处住所</a:t>
            </a:r>
          </a:p>
          <a:p>
            <a:pPr algn="ctr" defTabSz="685800"/>
            <a:r>
              <a:rPr lang="en-US" altLang="zh-CN" sz="1600" b="1" dirty="0" smtClean="0">
                <a:solidFill>
                  <a:srgbClr val="0033CC"/>
                </a:solidFill>
                <a:latin typeface="Verdana" panose="020B0604030504040204" pitchFamily="34" charset="0"/>
                <a:ea typeface="Verdana" panose="020B0604030504040204" pitchFamily="34" charset="0"/>
                <a:cs typeface="Golos Text" panose="020B0503020202020204" pitchFamily="34" charset="-52"/>
              </a:rPr>
              <a:t>30 </a:t>
            </a:r>
            <a:r>
              <a:rPr lang="zh-CN" altLang="en-US" sz="1600" b="1" dirty="0" smtClean="0">
                <a:solidFill>
                  <a:srgbClr val="0033CC"/>
                </a:solidFill>
                <a:latin typeface="Verdana" panose="020B0604030504040204" pitchFamily="34" charset="0"/>
                <a:ea typeface="Verdana" panose="020B0604030504040204" pitchFamily="34" charset="0"/>
                <a:cs typeface="Golos Text" panose="020B0503020202020204" pitchFamily="34" charset="-52"/>
              </a:rPr>
              <a:t>处住宿</a:t>
            </a:r>
            <a:endParaRPr lang="ru-RU" sz="1600" b="1" dirty="0">
              <a:solidFill>
                <a:srgbClr val="0033CC"/>
              </a:solidFill>
              <a:latin typeface="Verdana" panose="020B0604030504040204" pitchFamily="34" charset="0"/>
              <a:ea typeface="Verdana" panose="020B0604030504040204" pitchFamily="34" charset="0"/>
              <a:cs typeface="Golos Text" panose="020B0503020202020204" pitchFamily="34" charset="-52"/>
            </a:endParaRPr>
          </a:p>
        </p:txBody>
      </p:sp>
      <p:sp>
        <p:nvSpPr>
          <p:cNvPr id="11" name="TextBox 10">
            <a:extLst>
              <a:ext uri="{FF2B5EF4-FFF2-40B4-BE49-F238E27FC236}">
                <a16:creationId xmlns:a16="http://schemas.microsoft.com/office/drawing/2014/main" xmlns="" id="{4A1CFE06-D3E0-402C-8048-89189026FDBF}"/>
              </a:ext>
            </a:extLst>
          </p:cNvPr>
          <p:cNvSpPr txBox="1"/>
          <p:nvPr/>
        </p:nvSpPr>
        <p:spPr>
          <a:xfrm>
            <a:off x="6403670" y="5129554"/>
            <a:ext cx="3311895" cy="276999"/>
          </a:xfrm>
          <a:prstGeom prst="rect">
            <a:avLst/>
          </a:prstGeom>
          <a:noFill/>
        </p:spPr>
        <p:txBody>
          <a:bodyPr wrap="square" rtlCol="0">
            <a:spAutoFit/>
          </a:bodyPr>
          <a:lstStyle/>
          <a:p>
            <a:pPr algn="ctr" defTabSz="685800"/>
            <a:r>
              <a:rPr lang="en-US" altLang="ja-JP" sz="1200" b="1" dirty="0" smtClean="0">
                <a:solidFill>
                  <a:srgbClr val="383A3F"/>
                </a:solidFill>
                <a:latin typeface="Verdana" panose="020B0604030504040204" pitchFamily="34" charset="0"/>
                <a:ea typeface="Verdana" panose="020B0604030504040204" pitchFamily="34" charset="0"/>
                <a:cs typeface="Golos Text" panose="020B0503020202020204" pitchFamily="34" charset="-52"/>
              </a:rPr>
              <a:t>2025-2029 </a:t>
            </a:r>
            <a:r>
              <a:rPr lang="ja-JP" altLang="en-US" sz="1200" b="1" dirty="0" smtClean="0">
                <a:solidFill>
                  <a:srgbClr val="383A3F"/>
                </a:solidFill>
                <a:latin typeface="Verdana" panose="020B0604030504040204" pitchFamily="34" charset="0"/>
                <a:ea typeface="Verdana" panose="020B0604030504040204" pitchFamily="34" charset="0"/>
                <a:cs typeface="Golos Text" panose="020B0503020202020204" pitchFamily="34" charset="-52"/>
              </a:rPr>
              <a:t>建设</a:t>
            </a:r>
            <a:endParaRPr lang="ru-RU" sz="1200" dirty="0">
              <a:solidFill>
                <a:srgbClr val="383A3F"/>
              </a:solidFill>
              <a:latin typeface="Verdana" panose="020B0604030504040204" pitchFamily="34" charset="0"/>
              <a:ea typeface="Verdana" panose="020B0604030504040204" pitchFamily="34" charset="0"/>
              <a:cs typeface="Golos Text" panose="020B0503020202020204" pitchFamily="34" charset="-52"/>
            </a:endParaRPr>
          </a:p>
        </p:txBody>
      </p:sp>
      <p:sp>
        <p:nvSpPr>
          <p:cNvPr id="12" name="TextBox 11">
            <a:extLst>
              <a:ext uri="{FF2B5EF4-FFF2-40B4-BE49-F238E27FC236}">
                <a16:creationId xmlns:a16="http://schemas.microsoft.com/office/drawing/2014/main" xmlns="" id="{0A56FB49-0DFB-41EF-BAAB-41E1934A9F98}"/>
              </a:ext>
            </a:extLst>
          </p:cNvPr>
          <p:cNvSpPr txBox="1"/>
          <p:nvPr/>
        </p:nvSpPr>
        <p:spPr>
          <a:xfrm>
            <a:off x="5633784" y="5442511"/>
            <a:ext cx="4819623" cy="400110"/>
          </a:xfrm>
          <a:prstGeom prst="rect">
            <a:avLst/>
          </a:prstGeom>
          <a:noFill/>
        </p:spPr>
        <p:txBody>
          <a:bodyPr wrap="square" rtlCol="0">
            <a:spAutoFit/>
          </a:bodyPr>
          <a:lstStyle/>
          <a:p>
            <a:pPr algn="ctr" defTabSz="685800"/>
            <a:r>
              <a:rPr lang="zh-CN" altLang="en-US" sz="2000" b="1" dirty="0" smtClean="0">
                <a:solidFill>
                  <a:schemeClr val="accent1">
                    <a:lumMod val="50000"/>
                  </a:schemeClr>
                </a:solidFill>
                <a:latin typeface="SimSun" pitchFamily="2" charset="-122"/>
                <a:ea typeface="SimSun" pitchFamily="2" charset="-122"/>
                <a:cs typeface="Golos Text" panose="020B0503020202020204" pitchFamily="34" charset="-52"/>
              </a:rPr>
              <a:t>俄罗斯教育出口中心</a:t>
            </a:r>
            <a:endParaRPr lang="ru-RU" sz="2000" b="1" dirty="0">
              <a:solidFill>
                <a:schemeClr val="accent1">
                  <a:lumMod val="50000"/>
                </a:schemeClr>
              </a:solidFill>
              <a:latin typeface="Verdana" panose="020B0604030504040204" pitchFamily="34" charset="0"/>
              <a:ea typeface="SimSun" pitchFamily="2" charset="-122"/>
              <a:cs typeface="Golos Text" panose="020B0503020202020204" pitchFamily="34" charset="-52"/>
            </a:endParaRPr>
          </a:p>
        </p:txBody>
      </p:sp>
      <p:sp>
        <p:nvSpPr>
          <p:cNvPr id="13" name="TextBox 12">
            <a:extLst>
              <a:ext uri="{FF2B5EF4-FFF2-40B4-BE49-F238E27FC236}">
                <a16:creationId xmlns:a16="http://schemas.microsoft.com/office/drawing/2014/main" xmlns="" id="{6EC3B6A2-22C9-4EBF-8229-0EC48AD25A3C}"/>
              </a:ext>
            </a:extLst>
          </p:cNvPr>
          <p:cNvSpPr txBox="1"/>
          <p:nvPr/>
        </p:nvSpPr>
        <p:spPr>
          <a:xfrm>
            <a:off x="5793866" y="5908804"/>
            <a:ext cx="4450611" cy="584775"/>
          </a:xfrm>
          <a:prstGeom prst="rect">
            <a:avLst/>
          </a:prstGeom>
          <a:noFill/>
        </p:spPr>
        <p:txBody>
          <a:bodyPr wrap="square" rtlCol="0">
            <a:spAutoFit/>
          </a:bodyPr>
          <a:lstStyle/>
          <a:p>
            <a:pPr algn="ctr" defTabSz="685800"/>
            <a:r>
              <a:rPr lang="en-US" altLang="zh-CN" sz="1600" b="1" dirty="0" smtClean="0">
                <a:solidFill>
                  <a:srgbClr val="0033CC"/>
                </a:solidFill>
                <a:latin typeface="Verdana" panose="020B0604030504040204" pitchFamily="34" charset="0"/>
                <a:ea typeface="Verdana" panose="020B0604030504040204" pitchFamily="34" charset="0"/>
                <a:cs typeface="Golos Text" panose="020B0503020202020204" pitchFamily="34" charset="-52"/>
              </a:rPr>
              <a:t>31100</a:t>
            </a:r>
            <a:r>
              <a:rPr lang="zh-CN" altLang="en-US" sz="1600" b="1" dirty="0" smtClean="0">
                <a:solidFill>
                  <a:srgbClr val="0033CC"/>
                </a:solidFill>
                <a:latin typeface="Verdana" panose="020B0604030504040204" pitchFamily="34" charset="0"/>
                <a:ea typeface="Verdana" panose="020B0604030504040204" pitchFamily="34" charset="0"/>
                <a:cs typeface="Golos Text" panose="020B0503020202020204" pitchFamily="34" charset="-52"/>
              </a:rPr>
              <a:t>平方米教学楼</a:t>
            </a:r>
          </a:p>
          <a:p>
            <a:pPr algn="ctr" defTabSz="685800"/>
            <a:r>
              <a:rPr lang="en-US" altLang="zh-CN" sz="1600" b="1" dirty="0" smtClean="0">
                <a:solidFill>
                  <a:srgbClr val="0033CC"/>
                </a:solidFill>
                <a:latin typeface="Verdana" panose="020B0604030504040204" pitchFamily="34" charset="0"/>
                <a:ea typeface="Verdana" panose="020B0604030504040204" pitchFamily="34" charset="0"/>
                <a:cs typeface="Golos Text" panose="020B0503020202020204" pitchFamily="34" charset="-52"/>
              </a:rPr>
              <a:t>53495</a:t>
            </a:r>
            <a:r>
              <a:rPr lang="zh-CN" altLang="en-US" sz="1600" b="1" dirty="0" smtClean="0">
                <a:solidFill>
                  <a:srgbClr val="0033CC"/>
                </a:solidFill>
                <a:latin typeface="Verdana" panose="020B0604030504040204" pitchFamily="34" charset="0"/>
                <a:ea typeface="Verdana" panose="020B0604030504040204" pitchFamily="34" charset="0"/>
                <a:cs typeface="Golos Text" panose="020B0503020202020204" pitchFamily="34" charset="-52"/>
              </a:rPr>
              <a:t>平方米宿舍</a:t>
            </a:r>
            <a:endParaRPr lang="ru-RU" sz="1600" b="1" dirty="0">
              <a:solidFill>
                <a:srgbClr val="0033CC"/>
              </a:solidFill>
              <a:latin typeface="Verdana" panose="020B0604030504040204" pitchFamily="34" charset="0"/>
              <a:ea typeface="Verdana" panose="020B0604030504040204" pitchFamily="34" charset="0"/>
              <a:cs typeface="Golos Text" panose="020B0503020202020204" pitchFamily="34" charset="-52"/>
            </a:endParaRPr>
          </a:p>
        </p:txBody>
      </p:sp>
      <p:sp>
        <p:nvSpPr>
          <p:cNvPr id="14" name="Прямоугольник 13"/>
          <p:cNvSpPr/>
          <p:nvPr/>
        </p:nvSpPr>
        <p:spPr>
          <a:xfrm>
            <a:off x="4223115" y="404664"/>
            <a:ext cx="7968885" cy="1323439"/>
          </a:xfrm>
          <a:prstGeom prst="rect">
            <a:avLst/>
          </a:prstGeom>
        </p:spPr>
        <p:txBody>
          <a:bodyPr wrap="square">
            <a:spAutoFit/>
          </a:bodyPr>
          <a:lstStyle/>
          <a:p>
            <a:pPr algn="ctr"/>
            <a:r>
              <a:rPr lang="zh-CN" altLang="en-US" sz="4000" b="1" dirty="0" smtClean="0">
                <a:solidFill>
                  <a:schemeClr val="accent1">
                    <a:lumMod val="50000"/>
                  </a:schemeClr>
                </a:solidFill>
                <a:latin typeface="SimSun" pitchFamily="2" charset="-122"/>
                <a:ea typeface="SimSun" pitchFamily="2" charset="-122"/>
              </a:rPr>
              <a:t>世界一流的大学校园“贝加尔湖”</a:t>
            </a:r>
          </a:p>
          <a:p>
            <a:pPr algn="ctr"/>
            <a:r>
              <a:rPr lang="zh-CN" altLang="en-US" sz="4000" b="1" dirty="0" smtClean="0">
                <a:solidFill>
                  <a:schemeClr val="accent1">
                    <a:lumMod val="50000"/>
                  </a:schemeClr>
                </a:solidFill>
                <a:latin typeface="SimSun" pitchFamily="2" charset="-122"/>
                <a:ea typeface="SimSun" pitchFamily="2" charset="-122"/>
              </a:rPr>
              <a:t>第一阶段</a:t>
            </a:r>
            <a:endParaRPr lang="ru-RU" sz="4000" b="1" dirty="0">
              <a:solidFill>
                <a:schemeClr val="accent1">
                  <a:lumMod val="50000"/>
                </a:schemeClr>
              </a:solidFill>
              <a:ea typeface="SimSun" pitchFamily="2" charset="-122"/>
            </a:endParaRPr>
          </a:p>
        </p:txBody>
      </p:sp>
    </p:spTree>
    <p:extLst>
      <p:ext uri="{BB962C8B-B14F-4D97-AF65-F5344CB8AC3E}">
        <p14:creationId xmlns:p14="http://schemas.microsoft.com/office/powerpoint/2010/main" xmlns="" val="27256931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Рисунок 7" descr="2_169.jpg">
            <a:extLst>
              <a:ext uri="{FF2B5EF4-FFF2-40B4-BE49-F238E27FC236}">
                <a16:creationId xmlns:a16="http://schemas.microsoft.com/office/drawing/2014/main" xmlns="" id="{DED10997-CF99-4181-B87F-838FFFB0BA0C}"/>
              </a:ext>
            </a:extLst>
          </p:cNvPr>
          <p:cNvPicPr>
            <a:picLocks noChangeAspect="1" noChangeArrowheads="1"/>
          </p:cNvPicPr>
          <p:nvPr/>
        </p:nvPicPr>
        <p:blipFill>
          <a:blip r:embed="rId2" cstate="print"/>
          <a:srcRect/>
          <a:stretch>
            <a:fillRect/>
          </a:stretch>
        </p:blipFill>
        <p:spPr bwMode="auto">
          <a:xfrm>
            <a:off x="0" y="0"/>
            <a:ext cx="12096751" cy="6858000"/>
          </a:xfrm>
          <a:prstGeom prst="rect">
            <a:avLst/>
          </a:prstGeom>
          <a:noFill/>
          <a:ln w="9525">
            <a:noFill/>
            <a:miter lim="800000"/>
            <a:headEnd/>
            <a:tailEnd/>
          </a:ln>
        </p:spPr>
      </p:pic>
      <p:sp>
        <p:nvSpPr>
          <p:cNvPr id="5" name="TextBox 4"/>
          <p:cNvSpPr txBox="1"/>
          <p:nvPr/>
        </p:nvSpPr>
        <p:spPr>
          <a:xfrm>
            <a:off x="3957145" y="980728"/>
            <a:ext cx="7899495" cy="646331"/>
          </a:xfrm>
          <a:prstGeom prst="rect">
            <a:avLst/>
          </a:prstGeom>
          <a:noFill/>
        </p:spPr>
        <p:txBody>
          <a:bodyPr wrap="square" rtlCol="0">
            <a:spAutoFit/>
          </a:bodyPr>
          <a:lstStyle/>
          <a:p>
            <a:pPr algn="ctr"/>
            <a:r>
              <a:rPr lang="zh-CN" altLang="en-US" sz="3600" b="1" dirty="0" smtClean="0">
                <a:solidFill>
                  <a:srgbClr val="002060"/>
                </a:solidFill>
                <a:latin typeface="SimSun" pitchFamily="2" charset="-122"/>
                <a:ea typeface="SimSun" pitchFamily="2" charset="-122"/>
              </a:rPr>
              <a:t>医学院校区建成后将会是什么样子？</a:t>
            </a:r>
            <a:endParaRPr lang="ru-RU" sz="3600" b="1" dirty="0">
              <a:solidFill>
                <a:srgbClr val="002060"/>
              </a:solidFill>
              <a:ea typeface="SimSun" pitchFamily="2" charset="-122"/>
            </a:endParaRPr>
          </a:p>
        </p:txBody>
      </p:sp>
      <p:sp>
        <p:nvSpPr>
          <p:cNvPr id="6" name="Прямоугольник 5"/>
          <p:cNvSpPr/>
          <p:nvPr/>
        </p:nvSpPr>
        <p:spPr>
          <a:xfrm>
            <a:off x="239350" y="1772816"/>
            <a:ext cx="2967183" cy="523220"/>
          </a:xfrm>
          <a:prstGeom prst="rect">
            <a:avLst/>
          </a:prstGeom>
        </p:spPr>
        <p:txBody>
          <a:bodyPr wrap="square">
            <a:spAutoFit/>
          </a:bodyPr>
          <a:lstStyle/>
          <a:p>
            <a:pPr algn="ctr"/>
            <a:r>
              <a:rPr lang="ja-JP" altLang="en-US" sz="2800" b="1" dirty="0" smtClean="0">
                <a:solidFill>
                  <a:srgbClr val="0000FF"/>
                </a:solidFill>
                <a:latin typeface="Verdana bold"/>
                <a:ea typeface="Verdana" pitchFamily="34" charset="0"/>
              </a:rPr>
              <a:t>专业</a:t>
            </a:r>
            <a:endParaRPr lang="ru-RU" sz="4000" b="1" dirty="0">
              <a:solidFill>
                <a:srgbClr val="0000FF"/>
              </a:solidFill>
            </a:endParaRPr>
          </a:p>
        </p:txBody>
      </p:sp>
      <p:sp>
        <p:nvSpPr>
          <p:cNvPr id="7" name="Прямоугольник 6"/>
          <p:cNvSpPr/>
          <p:nvPr/>
        </p:nvSpPr>
        <p:spPr>
          <a:xfrm>
            <a:off x="2972110" y="2452419"/>
            <a:ext cx="543699" cy="2117124"/>
          </a:xfrm>
          <a:prstGeom prst="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p:cNvSpPr txBox="1"/>
          <p:nvPr/>
        </p:nvSpPr>
        <p:spPr>
          <a:xfrm>
            <a:off x="2844567" y="2004606"/>
            <a:ext cx="864096" cy="369332"/>
          </a:xfrm>
          <a:prstGeom prst="rect">
            <a:avLst/>
          </a:prstGeom>
          <a:noFill/>
        </p:spPr>
        <p:txBody>
          <a:bodyPr wrap="square" rtlCol="0">
            <a:spAutoFit/>
          </a:bodyPr>
          <a:lstStyle/>
          <a:p>
            <a:r>
              <a:rPr lang="en-US" b="1" dirty="0">
                <a:solidFill>
                  <a:srgbClr val="FF0000"/>
                </a:solidFill>
              </a:rPr>
              <a:t>1745</a:t>
            </a:r>
            <a:endParaRPr lang="ru-RU" b="1" dirty="0">
              <a:solidFill>
                <a:srgbClr val="FF0000"/>
              </a:solidFill>
            </a:endParaRPr>
          </a:p>
        </p:txBody>
      </p:sp>
      <p:sp>
        <p:nvSpPr>
          <p:cNvPr id="9" name="Прямоугольник 8"/>
          <p:cNvSpPr/>
          <p:nvPr/>
        </p:nvSpPr>
        <p:spPr>
          <a:xfrm>
            <a:off x="2251321" y="3516773"/>
            <a:ext cx="543699" cy="1009200"/>
          </a:xfrm>
          <a:prstGeom prst="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a:extLst>
              <a:ext uri="{FF2B5EF4-FFF2-40B4-BE49-F238E27FC236}">
                <a16:creationId xmlns:a16="http://schemas.microsoft.com/office/drawing/2014/main" xmlns="" id="{B313194B-4CB5-431E-192F-12FB00A0BBD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218372" y="2357827"/>
            <a:ext cx="647448" cy="594859"/>
          </a:xfrm>
          <a:prstGeom prst="rect">
            <a:avLst/>
          </a:prstGeom>
        </p:spPr>
      </p:pic>
      <p:sp>
        <p:nvSpPr>
          <p:cNvPr id="11" name="TextBox 10"/>
          <p:cNvSpPr txBox="1"/>
          <p:nvPr/>
        </p:nvSpPr>
        <p:spPr>
          <a:xfrm>
            <a:off x="2234139" y="3075779"/>
            <a:ext cx="738561" cy="369332"/>
          </a:xfrm>
          <a:prstGeom prst="rect">
            <a:avLst/>
          </a:prstGeom>
          <a:noFill/>
        </p:spPr>
        <p:txBody>
          <a:bodyPr wrap="square" rtlCol="0">
            <a:spAutoFit/>
          </a:bodyPr>
          <a:lstStyle/>
          <a:p>
            <a:r>
              <a:rPr lang="ru-RU" b="1" dirty="0">
                <a:solidFill>
                  <a:srgbClr val="FF0000"/>
                </a:solidFill>
              </a:rPr>
              <a:t>885</a:t>
            </a:r>
          </a:p>
        </p:txBody>
      </p:sp>
      <p:sp>
        <p:nvSpPr>
          <p:cNvPr id="15" name="Прямоугольник 14"/>
          <p:cNvSpPr/>
          <p:nvPr/>
        </p:nvSpPr>
        <p:spPr>
          <a:xfrm>
            <a:off x="0" y="2276872"/>
            <a:ext cx="2490952" cy="1200329"/>
          </a:xfrm>
          <a:prstGeom prst="rect">
            <a:avLst/>
          </a:prstGeom>
        </p:spPr>
        <p:txBody>
          <a:bodyPr wrap="square">
            <a:spAutoFit/>
          </a:bodyPr>
          <a:lstStyle/>
          <a:p>
            <a:r>
              <a:rPr lang="en-US" altLang="zh-CN" sz="2400" dirty="0" smtClean="0">
                <a:latin typeface="SimSun" pitchFamily="2" charset="-122"/>
                <a:ea typeface="SimSun" pitchFamily="2" charset="-122"/>
              </a:rPr>
              <a:t>31.05.01 </a:t>
            </a:r>
          </a:p>
          <a:p>
            <a:r>
              <a:rPr lang="en-US" altLang="zh-CN" sz="2400" dirty="0" smtClean="0">
                <a:latin typeface="SimSun" pitchFamily="2" charset="-122"/>
                <a:ea typeface="SimSun" pitchFamily="2" charset="-122"/>
              </a:rPr>
              <a:t>«</a:t>
            </a:r>
            <a:r>
              <a:rPr lang="zh-CN" altLang="en-US" sz="2400" dirty="0" smtClean="0">
                <a:latin typeface="SimSun" pitchFamily="2" charset="-122"/>
                <a:ea typeface="SimSun" pitchFamily="2" charset="-122"/>
              </a:rPr>
              <a:t>义务学</a:t>
            </a:r>
            <a:r>
              <a:rPr lang="en-US" altLang="zh-CN" sz="2400" dirty="0" smtClean="0">
                <a:latin typeface="SimSun" pitchFamily="2" charset="-122"/>
                <a:ea typeface="SimSun" pitchFamily="2" charset="-122"/>
              </a:rPr>
              <a:t>»</a:t>
            </a:r>
          </a:p>
          <a:p>
            <a:r>
              <a:rPr lang="en-US" altLang="zh-CN" sz="2400" dirty="0" smtClean="0">
                <a:latin typeface="SimSun" pitchFamily="2" charset="-122"/>
                <a:ea typeface="SimSun" pitchFamily="2" charset="-122"/>
              </a:rPr>
              <a:t>33.05.01«</a:t>
            </a:r>
            <a:r>
              <a:rPr lang="zh-CN" altLang="en-US" sz="2400" dirty="0" smtClean="0">
                <a:latin typeface="SimSun" pitchFamily="2" charset="-122"/>
                <a:ea typeface="SimSun" pitchFamily="2" charset="-122"/>
              </a:rPr>
              <a:t>药学</a:t>
            </a:r>
            <a:r>
              <a:rPr lang="en-US" altLang="zh-CN" sz="2400" dirty="0" smtClean="0">
                <a:latin typeface="SimSun" pitchFamily="2" charset="-122"/>
                <a:ea typeface="SimSun" pitchFamily="2" charset="-122"/>
              </a:rPr>
              <a:t>»</a:t>
            </a:r>
            <a:endParaRPr lang="ru-RU" sz="2400" dirty="0">
              <a:ea typeface="SimSun" pitchFamily="2" charset="-122"/>
            </a:endParaRPr>
          </a:p>
        </p:txBody>
      </p:sp>
      <p:sp>
        <p:nvSpPr>
          <p:cNvPr id="3073" name="Rectangle 1"/>
          <p:cNvSpPr>
            <a:spLocks noChangeArrowheads="1"/>
          </p:cNvSpPr>
          <p:nvPr/>
        </p:nvSpPr>
        <p:spPr bwMode="auto">
          <a:xfrm>
            <a:off x="3599723" y="2074566"/>
            <a:ext cx="8592277"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zh-CN" altLang="en-US" sz="2400" b="1" dirty="0" smtClean="0">
                <a:solidFill>
                  <a:schemeClr val="accent2">
                    <a:lumMod val="75000"/>
                  </a:schemeClr>
                </a:solidFill>
                <a:latin typeface="SimSun" pitchFamily="2" charset="-122"/>
                <a:ea typeface="SimSun" pitchFamily="2" charset="-122"/>
                <a:cs typeface="Times New Roman" pitchFamily="18" charset="0"/>
              </a:rPr>
              <a:t>将开设新专业：</a:t>
            </a:r>
          </a:p>
          <a:p>
            <a:pPr lvl="0" algn="just" fontAlgn="base">
              <a:spcBef>
                <a:spcPct val="0"/>
              </a:spcBef>
              <a:spcAft>
                <a:spcPct val="0"/>
              </a:spcAft>
              <a:buFont typeface="Arial" pitchFamily="34" charset="0"/>
              <a:buChar char="•"/>
            </a:pPr>
            <a:r>
              <a:rPr lang="ru-RU" altLang="zh-CN" sz="2400" b="1" dirty="0" smtClean="0">
                <a:latin typeface="SimSun" pitchFamily="2" charset="-122"/>
                <a:ea typeface="SimSun" pitchFamily="2" charset="-122"/>
                <a:cs typeface="Times New Roman" pitchFamily="18" charset="0"/>
              </a:rPr>
              <a:t> </a:t>
            </a:r>
            <a:r>
              <a:rPr lang="en-US" altLang="zh-CN" sz="2400" b="1" dirty="0" smtClean="0">
                <a:latin typeface="SimSun" pitchFamily="2" charset="-122"/>
                <a:ea typeface="SimSun" pitchFamily="2" charset="-122"/>
                <a:cs typeface="Times New Roman" pitchFamily="18" charset="0"/>
              </a:rPr>
              <a:t>3</a:t>
            </a:r>
            <a:r>
              <a:rPr lang="zh-CN" altLang="en-US" sz="2400" b="1" dirty="0" smtClean="0">
                <a:latin typeface="SimSun" pitchFamily="2" charset="-122"/>
                <a:ea typeface="SimSun" pitchFamily="2" charset="-122"/>
                <a:cs typeface="Times New Roman" pitchFamily="18" charset="0"/>
              </a:rPr>
              <a:t>个专业：“儿科”、“牙科”、“药物化学、生药学”，</a:t>
            </a:r>
          </a:p>
          <a:p>
            <a:pPr lvl="0" algn="just" fontAlgn="base">
              <a:spcBef>
                <a:spcPct val="0"/>
              </a:spcBef>
              <a:spcAft>
                <a:spcPct val="0"/>
              </a:spcAft>
              <a:buFont typeface="Arial" pitchFamily="34" charset="0"/>
              <a:buChar char="•"/>
            </a:pPr>
            <a:r>
              <a:rPr lang="ru-RU" altLang="zh-CN" sz="2400" b="1" dirty="0" smtClean="0">
                <a:latin typeface="SimSun" pitchFamily="2" charset="-122"/>
                <a:ea typeface="SimSun" pitchFamily="2" charset="-122"/>
                <a:cs typeface="Times New Roman" pitchFamily="18" charset="0"/>
              </a:rPr>
              <a:t> </a:t>
            </a:r>
            <a:r>
              <a:rPr lang="en-US" altLang="zh-CN" sz="2400" b="1" dirty="0" smtClean="0">
                <a:latin typeface="SimSun" pitchFamily="2" charset="-122"/>
                <a:ea typeface="SimSun" pitchFamily="2" charset="-122"/>
                <a:cs typeface="Times New Roman" pitchFamily="18" charset="0"/>
              </a:rPr>
              <a:t>12</a:t>
            </a:r>
            <a:r>
              <a:rPr lang="zh-CN" altLang="en-US" sz="2400" b="1" dirty="0" smtClean="0">
                <a:latin typeface="SimSun" pitchFamily="2" charset="-122"/>
                <a:ea typeface="SimSun" pitchFamily="2" charset="-122"/>
                <a:cs typeface="Times New Roman" pitchFamily="18" charset="0"/>
              </a:rPr>
              <a:t>个住院医师专业：</a:t>
            </a:r>
            <a:endParaRPr lang="ru-RU" altLang="zh-CN" sz="2400" b="1" dirty="0" smtClean="0">
              <a:latin typeface="SimSun" pitchFamily="2" charset="-122"/>
              <a:ea typeface="SimSun" pitchFamily="2" charset="-122"/>
              <a:cs typeface="Times New Roman" pitchFamily="18" charset="0"/>
            </a:endParaRPr>
          </a:p>
          <a:p>
            <a:pPr lvl="0" algn="just" fontAlgn="base">
              <a:spcBef>
                <a:spcPct val="0"/>
              </a:spcBef>
              <a:spcAft>
                <a:spcPct val="0"/>
              </a:spcAft>
            </a:pPr>
            <a:r>
              <a:rPr lang="zh-CN" altLang="en-US" sz="2400" b="1" dirty="0" smtClean="0">
                <a:latin typeface="SimSun" pitchFamily="2" charset="-122"/>
                <a:ea typeface="SimSun" pitchFamily="2" charset="-122"/>
                <a:cs typeface="Times New Roman" pitchFamily="18" charset="0"/>
              </a:rPr>
              <a:t>“传染病”、“新生儿科”、“精神病学”、“神经病学”、“肿瘤学”、“法医检查”、“肺结核学”、“眼科学”、“泌尿科”、“耳鼻咽喉科”、“放射学”、“超声诊断学”</a:t>
            </a:r>
            <a:r>
              <a:rPr lang="ru-RU" altLang="zh-CN" sz="2400" b="1" dirty="0" smtClean="0">
                <a:latin typeface="SimSun" pitchFamily="2" charset="-122"/>
                <a:ea typeface="SimSun" pitchFamily="2" charset="-122"/>
                <a:cs typeface="Times New Roman" pitchFamily="18" charset="0"/>
              </a:rPr>
              <a:t>.</a:t>
            </a:r>
            <a:endParaRPr kumimoji="0" lang="ru-RU" sz="2400" b="0" i="0" u="none" strike="noStrike" cap="none" normalizeH="0" baseline="0" dirty="0">
              <a:ln>
                <a:noFill/>
              </a:ln>
              <a:solidFill>
                <a:schemeClr val="tx1"/>
              </a:solidFill>
              <a:effectLst/>
              <a:latin typeface="Arial" pitchFamily="34" charset="0"/>
              <a:ea typeface="SimSun" pitchFamily="2" charset="-122"/>
              <a:cs typeface="Arial" pitchFamily="34" charset="0"/>
            </a:endParaRPr>
          </a:p>
        </p:txBody>
      </p:sp>
      <p:sp>
        <p:nvSpPr>
          <p:cNvPr id="17" name="Прямоугольник 16"/>
          <p:cNvSpPr/>
          <p:nvPr/>
        </p:nvSpPr>
        <p:spPr>
          <a:xfrm>
            <a:off x="239349" y="4581129"/>
            <a:ext cx="3648405" cy="523220"/>
          </a:xfrm>
          <a:prstGeom prst="rect">
            <a:avLst/>
          </a:prstGeom>
        </p:spPr>
        <p:txBody>
          <a:bodyPr wrap="square">
            <a:spAutoFit/>
          </a:bodyPr>
          <a:lstStyle/>
          <a:p>
            <a:r>
              <a:rPr lang="zh-CN" altLang="en-US" sz="2800" dirty="0" smtClean="0">
                <a:latin typeface="Times New Roman" pitchFamily="18" charset="0"/>
                <a:cs typeface="Times New Roman" pitchFamily="18" charset="0"/>
              </a:rPr>
              <a:t>学生人数将增加</a:t>
            </a:r>
            <a:endParaRPr lang="ru-RU" sz="2800" dirty="0">
              <a:latin typeface="Times New Roman" pitchFamily="18" charset="0"/>
              <a:cs typeface="Times New Roman" pitchFamily="18" charset="0"/>
            </a:endParaRPr>
          </a:p>
        </p:txBody>
      </p:sp>
      <p:sp>
        <p:nvSpPr>
          <p:cNvPr id="3074" name="Rectangle 2"/>
          <p:cNvSpPr>
            <a:spLocks noChangeArrowheads="1"/>
          </p:cNvSpPr>
          <p:nvPr/>
        </p:nvSpPr>
        <p:spPr bwMode="auto">
          <a:xfrm>
            <a:off x="3791744" y="4906075"/>
            <a:ext cx="8112224"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US" altLang="zh-CN" sz="2400" b="1" dirty="0" smtClean="0">
                <a:latin typeface="SimSun" pitchFamily="2" charset="-122"/>
                <a:ea typeface="SimSun" pitchFamily="2" charset="-122"/>
                <a:cs typeface="Times New Roman" pitchFamily="18" charset="0"/>
              </a:rPr>
              <a:t>- </a:t>
            </a:r>
            <a:r>
              <a:rPr lang="zh-CN" altLang="en-US" sz="2400" b="1" dirty="0" smtClean="0">
                <a:latin typeface="SimSun" pitchFamily="2" charset="-122"/>
                <a:ea typeface="SimSun" pitchFamily="2" charset="-122"/>
                <a:cs typeface="Times New Roman" pitchFamily="18" charset="0"/>
              </a:rPr>
              <a:t>将开设 </a:t>
            </a:r>
            <a:r>
              <a:rPr lang="en-US" altLang="zh-CN" sz="2400" b="1" dirty="0" smtClean="0">
                <a:latin typeface="SimSun" pitchFamily="2" charset="-122"/>
                <a:ea typeface="SimSun" pitchFamily="2" charset="-122"/>
                <a:cs typeface="Times New Roman" pitchFamily="18" charset="0"/>
              </a:rPr>
              <a:t>20 </a:t>
            </a:r>
            <a:r>
              <a:rPr lang="zh-CN" altLang="en-US" sz="2400" b="1" dirty="0" smtClean="0">
                <a:latin typeface="SimSun" pitchFamily="2" charset="-122"/>
                <a:ea typeface="SimSun" pitchFamily="2" charset="-122"/>
                <a:cs typeface="Times New Roman" pitchFamily="18" charset="0"/>
              </a:rPr>
              <a:t>个教育和研究实验室，扩大个人教育轨迹的领域</a:t>
            </a:r>
          </a:p>
          <a:p>
            <a:pPr lvl="0" fontAlgn="base">
              <a:spcBef>
                <a:spcPct val="0"/>
              </a:spcBef>
              <a:spcAft>
                <a:spcPct val="0"/>
              </a:spcAft>
            </a:pPr>
            <a:r>
              <a:rPr lang="en-US" altLang="zh-CN" sz="2400" b="1" dirty="0" smtClean="0">
                <a:latin typeface="SimSun" pitchFamily="2" charset="-122"/>
                <a:ea typeface="SimSun" pitchFamily="2" charset="-122"/>
                <a:cs typeface="Times New Roman" pitchFamily="18" charset="0"/>
              </a:rPr>
              <a:t>- </a:t>
            </a:r>
            <a:r>
              <a:rPr lang="zh-CN" altLang="en-US" sz="2400" b="1" dirty="0" smtClean="0">
                <a:latin typeface="SimSun" pitchFamily="2" charset="-122"/>
                <a:ea typeface="SimSun" pitchFamily="2" charset="-122"/>
                <a:cs typeface="Times New Roman" pitchFamily="18" charset="0"/>
              </a:rPr>
              <a:t>将开设 </a:t>
            </a:r>
            <a:r>
              <a:rPr lang="en-US" altLang="zh-CN" sz="2400" b="1" dirty="0" smtClean="0">
                <a:latin typeface="SimSun" pitchFamily="2" charset="-122"/>
                <a:ea typeface="SimSun" pitchFamily="2" charset="-122"/>
                <a:cs typeface="Times New Roman" pitchFamily="18" charset="0"/>
              </a:rPr>
              <a:t>14 </a:t>
            </a:r>
            <a:r>
              <a:rPr lang="zh-CN" altLang="en-US" sz="2400" b="1" dirty="0" smtClean="0">
                <a:latin typeface="SimSun" pitchFamily="2" charset="-122"/>
                <a:ea typeface="SimSun" pitchFamily="2" charset="-122"/>
                <a:cs typeface="Times New Roman" pitchFamily="18" charset="0"/>
              </a:rPr>
              <a:t>个研究实验室。</a:t>
            </a:r>
          </a:p>
          <a:p>
            <a:pPr lvl="0" fontAlgn="base">
              <a:spcBef>
                <a:spcPct val="0"/>
              </a:spcBef>
              <a:spcAft>
                <a:spcPct val="0"/>
              </a:spcAft>
            </a:pPr>
            <a:r>
              <a:rPr lang="en-US" altLang="zh-CN" sz="2400" b="1" dirty="0" smtClean="0">
                <a:latin typeface="SimSun" pitchFamily="2" charset="-122"/>
                <a:ea typeface="SimSun" pitchFamily="2" charset="-122"/>
                <a:cs typeface="Times New Roman" pitchFamily="18" charset="0"/>
              </a:rPr>
              <a:t>- </a:t>
            </a:r>
            <a:r>
              <a:rPr lang="zh-CN" altLang="en-US" sz="2400" b="1" dirty="0" smtClean="0">
                <a:latin typeface="SimSun" pitchFamily="2" charset="-122"/>
                <a:ea typeface="SimSun" pitchFamily="2" charset="-122"/>
                <a:cs typeface="Times New Roman" pitchFamily="18" charset="0"/>
              </a:rPr>
              <a:t>将开设咨询和诊断诊所</a:t>
            </a:r>
            <a:endParaRPr kumimoji="0" lang="ru-RU" sz="2400" b="1" i="0" u="none" strike="noStrike" cap="none" normalizeH="0" baseline="0" dirty="0">
              <a:ln>
                <a:noFill/>
              </a:ln>
              <a:solidFill>
                <a:schemeClr val="tx1"/>
              </a:solidFill>
              <a:effectLst/>
              <a:latin typeface="Arial" pitchFamily="34" charset="0"/>
              <a:ea typeface="SimSun" pitchFamily="2" charset="-122"/>
              <a:cs typeface="Arial"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1"/>
          </p:nvPr>
        </p:nvSpPr>
        <p:spPr/>
        <p:txBody>
          <a:bodyPr/>
          <a:lstStyle/>
          <a:p>
            <a:r>
              <a:rPr lang="en-US" smtClean="0"/>
              <a:t>PRESENTATION TITLE</a:t>
            </a:r>
            <a:endParaRPr lang="en-US" dirty="0"/>
          </a:p>
        </p:txBody>
      </p:sp>
      <p:sp>
        <p:nvSpPr>
          <p:cNvPr id="3" name="Номер слайда 2"/>
          <p:cNvSpPr>
            <a:spLocks noGrp="1"/>
          </p:cNvSpPr>
          <p:nvPr>
            <p:ph type="sldNum" sz="quarter" idx="12"/>
          </p:nvPr>
        </p:nvSpPr>
        <p:spPr/>
        <p:txBody>
          <a:bodyPr/>
          <a:lstStyle/>
          <a:p>
            <a:fld id="{294A09A9-5501-47C1-A89A-A340965A2BE2}" type="slidenum">
              <a:rPr lang="en-US" smtClean="0"/>
              <a:pPr/>
              <a:t>27</a:t>
            </a:fld>
            <a:endParaRPr lang="en-US" dirty="0"/>
          </a:p>
        </p:txBody>
      </p:sp>
      <p:sp>
        <p:nvSpPr>
          <p:cNvPr id="7" name="Текст 6"/>
          <p:cNvSpPr>
            <a:spLocks noGrp="1"/>
          </p:cNvSpPr>
          <p:nvPr>
            <p:ph type="body" sz="quarter" idx="13"/>
          </p:nvPr>
        </p:nvSpPr>
        <p:spPr>
          <a:xfrm>
            <a:off x="4564817" y="2413668"/>
            <a:ext cx="3165475" cy="504537"/>
          </a:xfrm>
        </p:spPr>
        <p:txBody>
          <a:bodyPr>
            <a:noAutofit/>
          </a:bodyPr>
          <a:lstStyle/>
          <a:p>
            <a:pPr algn="ctr"/>
            <a:r>
              <a:rPr lang="ja-JP" altLang="en-US" sz="4000" dirty="0" smtClean="0">
                <a:latin typeface="MS Mincho" pitchFamily="49" charset="-128"/>
                <a:ea typeface="MS Mincho" pitchFamily="49" charset="-128"/>
              </a:rPr>
              <a:t>大学本科</a:t>
            </a:r>
            <a:endParaRPr lang="ru-RU" sz="4000" dirty="0">
              <a:latin typeface="MS Mincho" pitchFamily="49" charset="-128"/>
              <a:ea typeface="MS Mincho" pitchFamily="49" charset="-128"/>
            </a:endParaRPr>
          </a:p>
        </p:txBody>
      </p:sp>
      <p:sp>
        <p:nvSpPr>
          <p:cNvPr id="8" name="Текст 7"/>
          <p:cNvSpPr>
            <a:spLocks noGrp="1"/>
          </p:cNvSpPr>
          <p:nvPr>
            <p:ph type="body" sz="quarter" idx="14"/>
          </p:nvPr>
        </p:nvSpPr>
        <p:spPr>
          <a:xfrm>
            <a:off x="8042942" y="2413667"/>
            <a:ext cx="3165475" cy="480787"/>
          </a:xfrm>
        </p:spPr>
        <p:txBody>
          <a:bodyPr>
            <a:noAutofit/>
          </a:bodyPr>
          <a:lstStyle/>
          <a:p>
            <a:pPr algn="ctr"/>
            <a:r>
              <a:rPr lang="ja-JP" altLang="en-US" sz="4400" dirty="0" smtClean="0">
                <a:latin typeface="MS Mincho" pitchFamily="49" charset="-128"/>
                <a:ea typeface="MS Mincho" pitchFamily="49" charset="-128"/>
              </a:rPr>
              <a:t>硕士制</a:t>
            </a:r>
            <a:endParaRPr lang="ru-RU" sz="4400" dirty="0">
              <a:latin typeface="MS Mincho" pitchFamily="49" charset="-128"/>
              <a:ea typeface="MS Mincho" pitchFamily="49" charset="-128"/>
            </a:endParaRPr>
          </a:p>
        </p:txBody>
      </p:sp>
      <p:sp>
        <p:nvSpPr>
          <p:cNvPr id="9" name="Текст 8"/>
          <p:cNvSpPr>
            <a:spLocks noGrp="1"/>
          </p:cNvSpPr>
          <p:nvPr>
            <p:ph type="body" sz="quarter" idx="15"/>
          </p:nvPr>
        </p:nvSpPr>
        <p:spPr>
          <a:xfrm>
            <a:off x="1098715" y="2341476"/>
            <a:ext cx="3056085" cy="552039"/>
          </a:xfrm>
        </p:spPr>
        <p:txBody>
          <a:bodyPr>
            <a:noAutofit/>
          </a:bodyPr>
          <a:lstStyle/>
          <a:p>
            <a:pPr algn="ctr"/>
            <a:r>
              <a:rPr lang="zh-CN" altLang="en-US" sz="4800" dirty="0" smtClean="0">
                <a:latin typeface="MS Mincho" pitchFamily="49" charset="-128"/>
                <a:ea typeface="MS Mincho" pitchFamily="49" charset="-128"/>
              </a:rPr>
              <a:t>学院</a:t>
            </a:r>
            <a:endParaRPr lang="ru-RU" sz="4800" dirty="0">
              <a:latin typeface="MS Mincho" pitchFamily="49" charset="-128"/>
              <a:ea typeface="MS Mincho" pitchFamily="49" charset="-128"/>
            </a:endParaRPr>
          </a:p>
        </p:txBody>
      </p:sp>
      <p:sp>
        <p:nvSpPr>
          <p:cNvPr id="6" name="Заголовок 5"/>
          <p:cNvSpPr>
            <a:spLocks noGrp="1"/>
          </p:cNvSpPr>
          <p:nvPr>
            <p:ph type="ctrTitle"/>
          </p:nvPr>
        </p:nvSpPr>
        <p:spPr/>
        <p:txBody>
          <a:bodyPr/>
          <a:lstStyle/>
          <a:p>
            <a:endParaRPr lang="ru-RU"/>
          </a:p>
        </p:txBody>
      </p:sp>
      <p:pic>
        <p:nvPicPr>
          <p:cNvPr id="15" name="Рисунок 14" descr="bgu-90-let.jpg"/>
          <p:cNvPicPr>
            <a:picLocks noGrp="1" noChangeAspect="1"/>
          </p:cNvPicPr>
          <p:nvPr>
            <p:ph type="pic" sz="quarter" idx="16"/>
          </p:nvPr>
        </p:nvPicPr>
        <p:blipFill>
          <a:blip r:embed="rId2"/>
          <a:srcRect l="1828" r="1828"/>
          <a:stretch>
            <a:fillRect/>
          </a:stretch>
        </p:blipFill>
        <p:spPr/>
      </p:pic>
      <p:pic>
        <p:nvPicPr>
          <p:cNvPr id="16" name="Рисунок 15" descr="Колледж БГУ.png"/>
          <p:cNvPicPr>
            <a:picLocks noChangeAspect="1"/>
          </p:cNvPicPr>
          <p:nvPr/>
        </p:nvPicPr>
        <p:blipFill>
          <a:blip r:embed="rId3"/>
          <a:stretch>
            <a:fillRect/>
          </a:stretch>
        </p:blipFill>
        <p:spPr>
          <a:xfrm>
            <a:off x="1575460" y="3136074"/>
            <a:ext cx="2284021" cy="2284021"/>
          </a:xfrm>
          <a:prstGeom prst="rect">
            <a:avLst/>
          </a:prstGeom>
        </p:spPr>
      </p:pic>
      <p:pic>
        <p:nvPicPr>
          <p:cNvPr id="17" name="Рисунок 16" descr="Бак БГУ.png"/>
          <p:cNvPicPr>
            <a:picLocks noChangeAspect="1"/>
          </p:cNvPicPr>
          <p:nvPr/>
        </p:nvPicPr>
        <p:blipFill>
          <a:blip r:embed="rId4"/>
          <a:stretch>
            <a:fillRect/>
          </a:stretch>
        </p:blipFill>
        <p:spPr>
          <a:xfrm>
            <a:off x="5090557" y="3159825"/>
            <a:ext cx="2272145" cy="2272145"/>
          </a:xfrm>
          <a:prstGeom prst="rect">
            <a:avLst/>
          </a:prstGeom>
        </p:spPr>
      </p:pic>
      <p:pic>
        <p:nvPicPr>
          <p:cNvPr id="18" name="Рисунок 17" descr="Мага БГУ.png"/>
          <p:cNvPicPr>
            <a:picLocks noChangeAspect="1"/>
          </p:cNvPicPr>
          <p:nvPr/>
        </p:nvPicPr>
        <p:blipFill>
          <a:blip r:embed="rId5"/>
          <a:stretch>
            <a:fillRect/>
          </a:stretch>
        </p:blipFill>
        <p:spPr>
          <a:xfrm>
            <a:off x="8570024" y="3159824"/>
            <a:ext cx="2284022" cy="2284022"/>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0295B-54B9-4937-90E3-BAB9CE69E30B}"/>
              </a:ext>
            </a:extLst>
          </p:cNvPr>
          <p:cNvSpPr>
            <a:spLocks noGrp="1"/>
          </p:cNvSpPr>
          <p:nvPr>
            <p:ph type="title"/>
          </p:nvPr>
        </p:nvSpPr>
        <p:spPr>
          <a:xfrm>
            <a:off x="2054431" y="2125683"/>
            <a:ext cx="8087096" cy="2256312"/>
          </a:xfrm>
        </p:spPr>
        <p:txBody>
          <a:bodyPr anchor="ctr">
            <a:normAutofit/>
          </a:bodyPr>
          <a:lstStyle/>
          <a:p>
            <a:r>
              <a:rPr lang="zh-CN" altLang="en-US" sz="8800" b="1" dirty="0" smtClean="0">
                <a:latin typeface="MS Mincho" pitchFamily="49" charset="-128"/>
                <a:ea typeface="MS Mincho" pitchFamily="49" charset="-128"/>
              </a:rPr>
              <a:t>学生的生活</a:t>
            </a:r>
            <a:endParaRPr lang="en-US" sz="8800" b="1" dirty="0">
              <a:latin typeface="MS Mincho" pitchFamily="49" charset="-128"/>
              <a:ea typeface="MS Mincho" pitchFamily="49" charset="-128"/>
            </a:endParaRPr>
          </a:p>
        </p:txBody>
      </p:sp>
      <p:pic>
        <p:nvPicPr>
          <p:cNvPr id="6" name="Рисунок 5" descr="IyRtWY7QAjk.jpg"/>
          <p:cNvPicPr>
            <a:picLocks noGrp="1" noChangeAspect="1"/>
          </p:cNvPicPr>
          <p:nvPr>
            <p:ph type="pic" sz="quarter" idx="10"/>
          </p:nvPr>
        </p:nvPicPr>
        <p:blipFill>
          <a:blip r:embed="rId2"/>
          <a:srcRect t="7821" b="7821"/>
          <a:stretch>
            <a:fillRect/>
          </a:stretch>
        </p:blipFill>
        <p:spPr/>
      </p:pic>
      <p:pic>
        <p:nvPicPr>
          <p:cNvPr id="10" name="Рисунок 9" descr="Страница БГУ в вк.png"/>
          <p:cNvPicPr>
            <a:picLocks noChangeAspect="1"/>
          </p:cNvPicPr>
          <p:nvPr/>
        </p:nvPicPr>
        <p:blipFill>
          <a:blip r:embed="rId3"/>
          <a:stretch>
            <a:fillRect/>
          </a:stretch>
        </p:blipFill>
        <p:spPr>
          <a:xfrm>
            <a:off x="5066805" y="4657105"/>
            <a:ext cx="1987138" cy="1987138"/>
          </a:xfrm>
          <a:prstGeom prst="rect">
            <a:avLst/>
          </a:prstGeom>
        </p:spPr>
      </p:pic>
    </p:spTree>
    <p:extLst>
      <p:ext uri="{BB962C8B-B14F-4D97-AF65-F5344CB8AC3E}">
        <p14:creationId xmlns:p14="http://schemas.microsoft.com/office/powerpoint/2010/main" xmlns="" val="34467973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9"/>
          <p:cNvSpPr>
            <a:spLocks noGrp="1"/>
          </p:cNvSpPr>
          <p:nvPr>
            <p:ph type="ctrTitle"/>
          </p:nvPr>
        </p:nvSpPr>
        <p:spPr>
          <a:xfrm>
            <a:off x="705558" y="392748"/>
            <a:ext cx="6192892" cy="1198179"/>
          </a:xfrm>
        </p:spPr>
        <p:txBody>
          <a:bodyPr/>
          <a:lstStyle/>
          <a:p>
            <a:r>
              <a:rPr lang="zh-CN" altLang="en-US" sz="5400" b="1" dirty="0" smtClean="0">
                <a:latin typeface="MS Mincho" pitchFamily="49" charset="-128"/>
                <a:ea typeface="MS Mincho" pitchFamily="49" charset="-128"/>
              </a:rPr>
              <a:t>文化创意活动</a:t>
            </a:r>
            <a:endParaRPr lang="ru-RU" sz="5400" b="1" dirty="0">
              <a:latin typeface="MS Mincho" pitchFamily="49" charset="-128"/>
              <a:ea typeface="MS Mincho" pitchFamily="49" charset="-128"/>
            </a:endParaRPr>
          </a:p>
        </p:txBody>
      </p:sp>
      <p:sp>
        <p:nvSpPr>
          <p:cNvPr id="11" name="Подзаголовок 10"/>
          <p:cNvSpPr>
            <a:spLocks noGrp="1"/>
          </p:cNvSpPr>
          <p:nvPr>
            <p:ph type="subTitle" idx="1"/>
          </p:nvPr>
        </p:nvSpPr>
        <p:spPr>
          <a:xfrm>
            <a:off x="0" y="4797631"/>
            <a:ext cx="8470232" cy="2060369"/>
          </a:xfrm>
        </p:spPr>
        <p:txBody>
          <a:bodyPr>
            <a:normAutofit/>
          </a:bodyPr>
          <a:lstStyle/>
          <a:p>
            <a:pPr>
              <a:buNone/>
            </a:pPr>
            <a:r>
              <a:rPr lang="ru-RU" sz="3200" b="1" dirty="0" smtClean="0">
                <a:latin typeface="MS Mincho" pitchFamily="49" charset="-128"/>
                <a:ea typeface="MS Mincho" pitchFamily="49" charset="-128"/>
              </a:rPr>
              <a:t>    </a:t>
            </a:r>
            <a:r>
              <a:rPr lang="zh-CN" altLang="en-US" sz="3600" dirty="0" smtClean="0">
                <a:latin typeface="MS Mincho" pitchFamily="49" charset="-128"/>
                <a:ea typeface="MS Mincho" pitchFamily="49" charset="-128"/>
              </a:rPr>
              <a:t>布里亚特国立大学</a:t>
            </a:r>
            <a:endParaRPr lang="en-US" altLang="zh-CN" sz="3600" dirty="0" smtClean="0">
              <a:latin typeface="MS Mincho" pitchFamily="49" charset="-128"/>
              <a:ea typeface="MS Mincho" pitchFamily="49" charset="-128"/>
            </a:endParaRPr>
          </a:p>
          <a:p>
            <a:pPr>
              <a:buNone/>
            </a:pPr>
            <a:r>
              <a:rPr lang="zh-CN" altLang="en-US" sz="3600" dirty="0" smtClean="0">
                <a:latin typeface="MS Mincho" pitchFamily="49" charset="-128"/>
                <a:ea typeface="MS Mincho" pitchFamily="49" charset="-128"/>
              </a:rPr>
              <a:t>是释放您的创造潜力的机会！ </a:t>
            </a:r>
            <a:endParaRPr lang="en-US" altLang="zh-CN" sz="3600" dirty="0" smtClean="0">
              <a:latin typeface="MS Mincho" pitchFamily="49" charset="-128"/>
              <a:ea typeface="MS Mincho" pitchFamily="49" charset="-128"/>
            </a:endParaRPr>
          </a:p>
          <a:p>
            <a:pPr>
              <a:buNone/>
            </a:pPr>
            <a:endParaRPr lang="ru-RU" b="1" dirty="0" smtClean="0">
              <a:latin typeface="+mj-lt"/>
            </a:endParaRPr>
          </a:p>
          <a:p>
            <a:endParaRPr lang="ru-RU" dirty="0"/>
          </a:p>
        </p:txBody>
      </p:sp>
      <p:sp>
        <p:nvSpPr>
          <p:cNvPr id="14" name="TextBox 13"/>
          <p:cNvSpPr txBox="1"/>
          <p:nvPr/>
        </p:nvSpPr>
        <p:spPr>
          <a:xfrm>
            <a:off x="0" y="1611607"/>
            <a:ext cx="7564582" cy="3600986"/>
          </a:xfrm>
          <a:prstGeom prst="rect">
            <a:avLst/>
          </a:prstGeom>
          <a:noFill/>
        </p:spPr>
        <p:txBody>
          <a:bodyPr wrap="square" rtlCol="0">
            <a:spAutoFit/>
          </a:bodyPr>
          <a:lstStyle/>
          <a:p>
            <a:pPr>
              <a:buFontTx/>
              <a:buChar char="-"/>
            </a:pPr>
            <a:r>
              <a:rPr lang="ja-JP" altLang="en-US" sz="3200" dirty="0" smtClean="0">
                <a:solidFill>
                  <a:srgbClr val="0070C0"/>
                </a:solidFill>
                <a:latin typeface="SimSun" pitchFamily="2" charset="-122"/>
                <a:ea typeface="SimSun" pitchFamily="2" charset="-122"/>
              </a:rPr>
              <a:t>学生歌舞团</a:t>
            </a:r>
            <a:r>
              <a:rPr lang="zh-CN" altLang="en-US" sz="3200" dirty="0" smtClean="0">
                <a:solidFill>
                  <a:srgbClr val="0070C0"/>
                </a:solidFill>
                <a:latin typeface="SimSun" pitchFamily="2" charset="-122"/>
                <a:ea typeface="SimSun" pitchFamily="2" charset="-122"/>
              </a:rPr>
              <a:t> </a:t>
            </a:r>
            <a:r>
              <a:rPr lang="ru-RU" sz="3200" dirty="0" smtClean="0">
                <a:solidFill>
                  <a:srgbClr val="0070C0"/>
                </a:solidFill>
                <a:latin typeface="+mj-lt"/>
                <a:ea typeface="SimSun" pitchFamily="2" charset="-122"/>
              </a:rPr>
              <a:t>«Байкальские самоцветы»</a:t>
            </a:r>
            <a:r>
              <a:rPr lang="zh-CN" altLang="en-US" sz="3200" dirty="0" smtClean="0">
                <a:solidFill>
                  <a:srgbClr val="0070C0"/>
                </a:solidFill>
                <a:latin typeface="SimSun" pitchFamily="2" charset="-122"/>
                <a:ea typeface="SimSun" pitchFamily="2" charset="-122"/>
              </a:rPr>
              <a:t>（贝加尔湖宝石）</a:t>
            </a:r>
            <a:endParaRPr lang="ru-RU" sz="3200" dirty="0" smtClean="0">
              <a:solidFill>
                <a:srgbClr val="0070C0"/>
              </a:solidFill>
              <a:latin typeface="+mj-lt"/>
              <a:ea typeface="SimSun" pitchFamily="2" charset="-122"/>
            </a:endParaRPr>
          </a:p>
          <a:p>
            <a:pPr>
              <a:buFontTx/>
              <a:buChar char="-"/>
            </a:pPr>
            <a:r>
              <a:rPr lang="zh-CN" altLang="en-US" sz="3200" dirty="0" smtClean="0">
                <a:solidFill>
                  <a:srgbClr val="0070C0"/>
                </a:solidFill>
                <a:latin typeface="SimSun" pitchFamily="2" charset="-122"/>
                <a:ea typeface="SimSun" pitchFamily="2" charset="-122"/>
              </a:rPr>
              <a:t>民间学生歌舞团 </a:t>
            </a:r>
            <a:r>
              <a:rPr lang="ru-RU" sz="3200" dirty="0" smtClean="0">
                <a:solidFill>
                  <a:srgbClr val="0070C0"/>
                </a:solidFill>
                <a:latin typeface="+mj-lt"/>
                <a:ea typeface="SimSun" pitchFamily="2" charset="-122"/>
              </a:rPr>
              <a:t>«</a:t>
            </a:r>
            <a:r>
              <a:rPr lang="en-US" sz="3200" dirty="0" smtClean="0">
                <a:solidFill>
                  <a:srgbClr val="0070C0"/>
                </a:solidFill>
                <a:latin typeface="SimSun" pitchFamily="2" charset="-122"/>
                <a:ea typeface="SimSun" pitchFamily="2" charset="-122"/>
              </a:rPr>
              <a:t>Baikal waves</a:t>
            </a:r>
            <a:r>
              <a:rPr lang="ru-RU" sz="3200" dirty="0" smtClean="0">
                <a:solidFill>
                  <a:srgbClr val="0070C0"/>
                </a:solidFill>
                <a:latin typeface="+mj-lt"/>
                <a:ea typeface="SimSun" pitchFamily="2" charset="-122"/>
              </a:rPr>
              <a:t>»,</a:t>
            </a:r>
          </a:p>
          <a:p>
            <a:pPr>
              <a:buFontTx/>
              <a:buChar char="-"/>
            </a:pPr>
            <a:r>
              <a:rPr lang="zh-CN" altLang="en-US" sz="3200" dirty="0" smtClean="0">
                <a:solidFill>
                  <a:srgbClr val="0070C0"/>
                </a:solidFill>
                <a:latin typeface="SimSun" pitchFamily="2" charset="-122"/>
                <a:ea typeface="SimSun" pitchFamily="2" charset="-122"/>
              </a:rPr>
              <a:t>体育和交谊舞工作室 </a:t>
            </a:r>
            <a:r>
              <a:rPr lang="ru-RU" sz="3200" dirty="0" smtClean="0">
                <a:solidFill>
                  <a:srgbClr val="0070C0"/>
                </a:solidFill>
                <a:latin typeface="+mj-lt"/>
                <a:ea typeface="SimSun" pitchFamily="2" charset="-122"/>
              </a:rPr>
              <a:t>«Эффект»,</a:t>
            </a:r>
          </a:p>
          <a:p>
            <a:pPr>
              <a:buFontTx/>
              <a:buChar char="-"/>
            </a:pPr>
            <a:r>
              <a:rPr lang="ja-JP" altLang="en-US" sz="3200" dirty="0" smtClean="0">
                <a:solidFill>
                  <a:srgbClr val="0070C0"/>
                </a:solidFill>
                <a:latin typeface="SimSun" pitchFamily="2" charset="-122"/>
                <a:ea typeface="SimSun" pitchFamily="2" charset="-122"/>
              </a:rPr>
              <a:t>民族工作室</a:t>
            </a:r>
            <a:r>
              <a:rPr lang="ru-RU" sz="3200" dirty="0" smtClean="0">
                <a:solidFill>
                  <a:srgbClr val="0070C0"/>
                </a:solidFill>
                <a:latin typeface="+mj-lt"/>
                <a:ea typeface="SimSun" pitchFamily="2" charset="-122"/>
              </a:rPr>
              <a:t> «</a:t>
            </a:r>
            <a:r>
              <a:rPr lang="ru-RU" sz="3200" dirty="0" err="1" smtClean="0">
                <a:solidFill>
                  <a:srgbClr val="0070C0"/>
                </a:solidFill>
                <a:latin typeface="+mj-lt"/>
                <a:ea typeface="SimSun" pitchFamily="2" charset="-122"/>
              </a:rPr>
              <a:t>Аядон</a:t>
            </a:r>
            <a:r>
              <a:rPr lang="ru-RU" sz="3200" dirty="0" smtClean="0">
                <a:solidFill>
                  <a:srgbClr val="0070C0"/>
                </a:solidFill>
                <a:latin typeface="+mj-lt"/>
                <a:ea typeface="SimSun" pitchFamily="2" charset="-122"/>
              </a:rPr>
              <a:t>»,</a:t>
            </a:r>
          </a:p>
          <a:p>
            <a:pPr>
              <a:buFontTx/>
              <a:buChar char="-"/>
            </a:pPr>
            <a:r>
              <a:rPr lang="zh-CN" altLang="en-US" sz="3200" dirty="0" smtClean="0">
                <a:solidFill>
                  <a:srgbClr val="0070C0"/>
                </a:solidFill>
                <a:latin typeface="SimSun" pitchFamily="2" charset="-122"/>
                <a:ea typeface="SimSun" pitchFamily="2" charset="-122"/>
              </a:rPr>
              <a:t>现代舞工作室 </a:t>
            </a:r>
            <a:r>
              <a:rPr lang="ru-RU" sz="3200" dirty="0" smtClean="0">
                <a:solidFill>
                  <a:srgbClr val="0070C0"/>
                </a:solidFill>
                <a:latin typeface="+mj-lt"/>
                <a:ea typeface="SimSun" pitchFamily="2" charset="-122"/>
              </a:rPr>
              <a:t>«</a:t>
            </a:r>
            <a:r>
              <a:rPr lang="en-US" sz="3200" dirty="0" smtClean="0">
                <a:solidFill>
                  <a:srgbClr val="0070C0"/>
                </a:solidFill>
                <a:latin typeface="SimSun" pitchFamily="2" charset="-122"/>
                <a:ea typeface="SimSun" pitchFamily="2" charset="-122"/>
              </a:rPr>
              <a:t>Project A2</a:t>
            </a:r>
            <a:r>
              <a:rPr lang="ru-RU" sz="3200" dirty="0" smtClean="0">
                <a:solidFill>
                  <a:srgbClr val="0070C0"/>
                </a:solidFill>
                <a:latin typeface="+mj-lt"/>
                <a:ea typeface="SimSun" pitchFamily="2" charset="-122"/>
              </a:rPr>
              <a:t>»</a:t>
            </a:r>
          </a:p>
          <a:p>
            <a:pPr>
              <a:buFontTx/>
              <a:buChar char="-"/>
            </a:pPr>
            <a:endParaRPr lang="ru-RU" dirty="0" smtClean="0"/>
          </a:p>
          <a:p>
            <a:endParaRPr lang="ru-RU" dirty="0"/>
          </a:p>
        </p:txBody>
      </p:sp>
      <p:pic>
        <p:nvPicPr>
          <p:cNvPr id="19" name="Рисунок 18" descr="iWHQGuLLzCU.jpg"/>
          <p:cNvPicPr>
            <a:picLocks noGrp="1" noChangeAspect="1"/>
          </p:cNvPicPr>
          <p:nvPr>
            <p:ph type="pic" sz="quarter" idx="14"/>
          </p:nvPr>
        </p:nvPicPr>
        <p:blipFill>
          <a:blip r:embed="rId2"/>
          <a:srcRect l="22131" r="22131"/>
          <a:stretch>
            <a:fillRect/>
          </a:stretch>
        </p:blipFill>
        <p:spPr>
          <a:xfrm>
            <a:off x="6044540" y="0"/>
            <a:ext cx="6147460" cy="6858000"/>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0295B-54B9-4937-90E3-BAB9CE69E30B}"/>
              </a:ext>
            </a:extLst>
          </p:cNvPr>
          <p:cNvSpPr>
            <a:spLocks noGrp="1"/>
          </p:cNvSpPr>
          <p:nvPr>
            <p:ph type="ctrTitle"/>
          </p:nvPr>
        </p:nvSpPr>
        <p:spPr/>
        <p:txBody>
          <a:bodyPr anchor="ctr">
            <a:normAutofit/>
          </a:bodyPr>
          <a:lstStyle/>
          <a:p>
            <a:pPr algn="ctr"/>
            <a:r>
              <a:rPr lang="ja-JP" altLang="en-US" sz="5400" b="1" dirty="0" smtClean="0"/>
              <a:t>专业</a:t>
            </a:r>
            <a:endParaRPr lang="en-US" sz="5400" b="1" dirty="0"/>
          </a:p>
        </p:txBody>
      </p:sp>
      <p:sp>
        <p:nvSpPr>
          <p:cNvPr id="10" name="Подзаголовок 9"/>
          <p:cNvSpPr>
            <a:spLocks noGrp="1"/>
          </p:cNvSpPr>
          <p:nvPr>
            <p:ph type="subTitle" idx="1"/>
          </p:nvPr>
        </p:nvSpPr>
        <p:spPr>
          <a:xfrm>
            <a:off x="348070" y="2614268"/>
            <a:ext cx="6662057" cy="2079557"/>
          </a:xfrm>
        </p:spPr>
        <p:txBody>
          <a:bodyPr/>
          <a:lstStyle/>
          <a:p>
            <a:pPr marL="0" indent="0" algn="ctr">
              <a:buNone/>
            </a:pPr>
            <a:r>
              <a:rPr lang="ru-RU" dirty="0" smtClean="0"/>
              <a:t> </a:t>
            </a:r>
            <a:r>
              <a:rPr lang="zh-CN" altLang="en-US" sz="2800" dirty="0" smtClean="0">
                <a:latin typeface="MS PMincho" pitchFamily="18" charset="-128"/>
                <a:ea typeface="MS PMincho" pitchFamily="18" charset="-128"/>
              </a:rPr>
              <a:t>布里亚特国立大学</a:t>
            </a:r>
            <a:endParaRPr lang="en-US" altLang="zh-CN" sz="2800" dirty="0" smtClean="0">
              <a:latin typeface="MS PMincho" pitchFamily="18" charset="-128"/>
              <a:ea typeface="MS PMincho" pitchFamily="18" charset="-128"/>
            </a:endParaRPr>
          </a:p>
          <a:p>
            <a:pPr marL="0" indent="0" algn="ctr">
              <a:buNone/>
            </a:pPr>
            <a:r>
              <a:rPr lang="zh-CN" altLang="en-US" sz="2800" dirty="0" smtClean="0">
                <a:latin typeface="MS PMincho" pitchFamily="18" charset="-128"/>
                <a:ea typeface="MS PMincho" pitchFamily="18" charset="-128"/>
              </a:rPr>
              <a:t>是西伯利亚和俄罗斯远东地区领先的教育和科学中心之一。</a:t>
            </a:r>
            <a:endParaRPr lang="ru-RU" sz="3600" b="1" dirty="0">
              <a:latin typeface="MS PMincho" pitchFamily="18" charset="-128"/>
              <a:ea typeface="MS PMincho" pitchFamily="18" charset="-128"/>
            </a:endParaRPr>
          </a:p>
        </p:txBody>
      </p:sp>
      <p:pic>
        <p:nvPicPr>
          <p:cNvPr id="12" name="Рисунок 11" descr="5hHK_uIrPNY.jpg"/>
          <p:cNvPicPr>
            <a:picLocks noGrp="1" noChangeAspect="1"/>
          </p:cNvPicPr>
          <p:nvPr>
            <p:ph type="pic" sz="quarter" idx="14"/>
          </p:nvPr>
        </p:nvPicPr>
        <p:blipFill>
          <a:blip r:embed="rId2"/>
          <a:srcRect l="22140" r="22140"/>
          <a:stretch>
            <a:fillRect/>
          </a:stretch>
        </p:blipFill>
        <p:spPr>
          <a:xfrm>
            <a:off x="6056416" y="0"/>
            <a:ext cx="6135584" cy="6858000"/>
          </a:xfrm>
        </p:spPr>
      </p:pic>
      <p:pic>
        <p:nvPicPr>
          <p:cNvPr id="14" name="Рисунок 13" descr="YQR.png"/>
          <p:cNvPicPr>
            <a:picLocks noChangeAspect="1"/>
          </p:cNvPicPr>
          <p:nvPr/>
        </p:nvPicPr>
        <p:blipFill>
          <a:blip r:embed="rId3"/>
          <a:stretch>
            <a:fillRect/>
          </a:stretch>
        </p:blipFill>
        <p:spPr>
          <a:xfrm>
            <a:off x="8142514" y="356261"/>
            <a:ext cx="1845624" cy="1845624"/>
          </a:xfrm>
          <a:prstGeom prst="rect">
            <a:avLst/>
          </a:prstGeom>
        </p:spPr>
      </p:pic>
    </p:spTree>
    <p:extLst>
      <p:ext uri="{BB962C8B-B14F-4D97-AF65-F5344CB8AC3E}">
        <p14:creationId xmlns:p14="http://schemas.microsoft.com/office/powerpoint/2010/main" xmlns="" val="34467973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descr="BmsCyRyxcWc.jpg"/>
          <p:cNvPicPr>
            <a:picLocks noChangeAspect="1"/>
          </p:cNvPicPr>
          <p:nvPr/>
        </p:nvPicPr>
        <p:blipFill>
          <a:blip r:embed="rId2"/>
          <a:stretch>
            <a:fillRect/>
          </a:stretch>
        </p:blipFill>
        <p:spPr>
          <a:xfrm>
            <a:off x="0" y="0"/>
            <a:ext cx="12192000" cy="6858000"/>
          </a:xfrm>
          <a:prstGeom prst="rect">
            <a:avLst/>
          </a:prstGeom>
        </p:spPr>
      </p:pic>
      <p:sp>
        <p:nvSpPr>
          <p:cNvPr id="2" name="Нижний колонтитул 1"/>
          <p:cNvSpPr>
            <a:spLocks noGrp="1"/>
          </p:cNvSpPr>
          <p:nvPr>
            <p:ph type="ftr" sz="quarter" idx="11"/>
          </p:nvPr>
        </p:nvSpPr>
        <p:spPr/>
        <p:txBody>
          <a:bodyPr/>
          <a:lstStyle/>
          <a:p>
            <a:r>
              <a:rPr lang="en-US" smtClean="0"/>
              <a:t>PRESENTATION TITLE</a:t>
            </a:r>
            <a:endParaRPr lang="en-US" dirty="0"/>
          </a:p>
        </p:txBody>
      </p:sp>
      <p:sp>
        <p:nvSpPr>
          <p:cNvPr id="3" name="Номер слайда 2"/>
          <p:cNvSpPr>
            <a:spLocks noGrp="1"/>
          </p:cNvSpPr>
          <p:nvPr>
            <p:ph type="sldNum" sz="quarter" idx="12"/>
          </p:nvPr>
        </p:nvSpPr>
        <p:spPr/>
        <p:txBody>
          <a:bodyPr/>
          <a:lstStyle/>
          <a:p>
            <a:fld id="{294A09A9-5501-47C1-A89A-A340965A2BE2}" type="slidenum">
              <a:rPr lang="en-US" smtClean="0"/>
              <a:pPr/>
              <a:t>30</a:t>
            </a:fld>
            <a:endParaRPr lang="en-US" dirty="0"/>
          </a:p>
        </p:txBody>
      </p:sp>
      <p:sp>
        <p:nvSpPr>
          <p:cNvPr id="4" name="Заголовок 3"/>
          <p:cNvSpPr>
            <a:spLocks noGrp="1"/>
          </p:cNvSpPr>
          <p:nvPr>
            <p:ph type="title"/>
          </p:nvPr>
        </p:nvSpPr>
        <p:spPr/>
        <p:txBody>
          <a:bodyPr/>
          <a:lstStyle/>
          <a:p>
            <a:endParaRPr lang="ru-RU"/>
          </a:p>
        </p:txBody>
      </p:sp>
      <p:sp>
        <p:nvSpPr>
          <p:cNvPr id="9" name="Прямоугольник 8"/>
          <p:cNvSpPr/>
          <p:nvPr/>
        </p:nvSpPr>
        <p:spPr>
          <a:xfrm>
            <a:off x="0" y="0"/>
            <a:ext cx="12192000" cy="6858000"/>
          </a:xfrm>
          <a:prstGeom prst="rect">
            <a:avLst/>
          </a:prstGeom>
          <a:solidFill>
            <a:schemeClr val="tx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441434" y="236483"/>
            <a:ext cx="11351173" cy="646331"/>
          </a:xfrm>
          <a:prstGeom prst="rect">
            <a:avLst/>
          </a:prstGeom>
          <a:noFill/>
        </p:spPr>
        <p:txBody>
          <a:bodyPr wrap="square" rtlCol="0">
            <a:spAutoFit/>
          </a:bodyPr>
          <a:lstStyle/>
          <a:p>
            <a:pPr algn="ctr"/>
            <a:r>
              <a:rPr lang="zh-CN" altLang="en-US" sz="3600" b="1" dirty="0" smtClean="0">
                <a:solidFill>
                  <a:schemeClr val="bg1"/>
                </a:solidFill>
                <a:latin typeface="SimSun" pitchFamily="2" charset="-122"/>
                <a:ea typeface="SimSun" pitchFamily="2" charset="-122"/>
              </a:rPr>
              <a:t>学生歌舞团</a:t>
            </a:r>
            <a:r>
              <a:rPr lang="zh-CN" altLang="en-US" sz="3600" b="1" dirty="0" smtClean="0">
                <a:solidFill>
                  <a:schemeClr val="bg1"/>
                </a:solidFill>
                <a:latin typeface="Times New Roman" pitchFamily="18" charset="0"/>
                <a:ea typeface="SimSun" pitchFamily="2" charset="-122"/>
                <a:cs typeface="Times New Roman" pitchFamily="18" charset="0"/>
              </a:rPr>
              <a:t>“</a:t>
            </a:r>
            <a:r>
              <a:rPr lang="ru-RU" altLang="zh-CN" sz="3600" b="1" dirty="0" smtClean="0">
                <a:solidFill>
                  <a:schemeClr val="bg1"/>
                </a:solidFill>
                <a:latin typeface="Times New Roman" pitchFamily="18" charset="0"/>
                <a:ea typeface="SimSun" pitchFamily="2" charset="-122"/>
                <a:cs typeface="Times New Roman" pitchFamily="18" charset="0"/>
              </a:rPr>
              <a:t>Байкальские самоцветы</a:t>
            </a:r>
            <a:r>
              <a:rPr lang="zh-CN" altLang="en-US" sz="3600" b="1" dirty="0" smtClean="0">
                <a:solidFill>
                  <a:schemeClr val="bg1"/>
                </a:solidFill>
                <a:latin typeface="Times New Roman" pitchFamily="18" charset="0"/>
                <a:ea typeface="SimSun" pitchFamily="2" charset="-122"/>
                <a:cs typeface="Times New Roman" pitchFamily="18" charset="0"/>
              </a:rPr>
              <a:t>”</a:t>
            </a:r>
            <a:r>
              <a:rPr lang="ru-RU" altLang="zh-CN" sz="3600" b="1" dirty="0" smtClean="0">
                <a:solidFill>
                  <a:schemeClr val="bg1"/>
                </a:solidFill>
                <a:latin typeface="SimSun" pitchFamily="2" charset="-122"/>
                <a:ea typeface="SimSun" pitchFamily="2" charset="-122"/>
              </a:rPr>
              <a:t>(</a:t>
            </a:r>
            <a:r>
              <a:rPr lang="zh-CN" altLang="en-US" sz="3600" b="1" dirty="0" smtClean="0">
                <a:solidFill>
                  <a:schemeClr val="bg1"/>
                </a:solidFill>
                <a:latin typeface="SimSun" pitchFamily="2" charset="-122"/>
                <a:ea typeface="SimSun" pitchFamily="2" charset="-122"/>
              </a:rPr>
              <a:t>贝加尔宝石</a:t>
            </a:r>
            <a:r>
              <a:rPr lang="ru-RU" altLang="zh-CN" sz="3600" b="1" dirty="0" smtClean="0">
                <a:solidFill>
                  <a:schemeClr val="bg1"/>
                </a:solidFill>
                <a:latin typeface="SimSun" pitchFamily="2" charset="-122"/>
                <a:ea typeface="SimSun" pitchFamily="2" charset="-122"/>
              </a:rPr>
              <a:t>)</a:t>
            </a:r>
            <a:endParaRPr lang="ru-RU" sz="3600" b="1" dirty="0">
              <a:solidFill>
                <a:schemeClr val="bg1"/>
              </a:solidFill>
              <a:ea typeface="SimSun" pitchFamily="2" charset="-122"/>
            </a:endParaRPr>
          </a:p>
        </p:txBody>
      </p:sp>
      <p:sp>
        <p:nvSpPr>
          <p:cNvPr id="11" name="TextBox 10"/>
          <p:cNvSpPr txBox="1"/>
          <p:nvPr/>
        </p:nvSpPr>
        <p:spPr>
          <a:xfrm>
            <a:off x="488732" y="4808484"/>
            <a:ext cx="11177751" cy="1569660"/>
          </a:xfrm>
          <a:prstGeom prst="rect">
            <a:avLst/>
          </a:prstGeom>
          <a:noFill/>
        </p:spPr>
        <p:txBody>
          <a:bodyPr wrap="square" rtlCol="0">
            <a:spAutoFit/>
          </a:bodyPr>
          <a:lstStyle/>
          <a:p>
            <a:pPr indent="361950" algn="ctr"/>
            <a:r>
              <a:rPr lang="zh-CN" altLang="en-US" sz="2400" b="1" dirty="0" smtClean="0">
                <a:solidFill>
                  <a:schemeClr val="bg1"/>
                </a:solidFill>
                <a:latin typeface="SimSun" pitchFamily="2" charset="-122"/>
                <a:ea typeface="SimSun" pitchFamily="2" charset="-122"/>
              </a:rPr>
              <a:t>学生歌舞团成为俄罗斯文化的杰出代表和牢固的学生友谊的明确象征。他们在专业性强、才华横溢的导师指导下，以精彩的表演取悦观众，将民间艺术的优秀传统和独特韵味传递给一代又一代的学子</a:t>
            </a:r>
            <a:r>
              <a:rPr lang="ru-RU" altLang="zh-CN" sz="2400" b="1" dirty="0" smtClean="0">
                <a:solidFill>
                  <a:schemeClr val="bg1"/>
                </a:solidFill>
                <a:latin typeface="SimSun" pitchFamily="2" charset="-122"/>
                <a:ea typeface="SimSun" pitchFamily="2" charset="-122"/>
              </a:rPr>
              <a:t>.</a:t>
            </a:r>
          </a:p>
          <a:p>
            <a:pPr indent="361950" algn="ctr"/>
            <a:r>
              <a:rPr lang="zh-CN" altLang="en-US" sz="2400" b="1" dirty="0" smtClean="0">
                <a:solidFill>
                  <a:schemeClr val="bg1"/>
                </a:solidFill>
                <a:latin typeface="SimSun" pitchFamily="2" charset="-122"/>
                <a:ea typeface="SimSun" pitchFamily="2" charset="-122"/>
              </a:rPr>
              <a:t>歌舞团</a:t>
            </a:r>
            <a:r>
              <a:rPr lang="zh-CN" altLang="en-US" sz="2400" b="1" dirty="0" smtClean="0">
                <a:solidFill>
                  <a:schemeClr val="bg1"/>
                </a:solidFill>
                <a:ea typeface="SimSun" pitchFamily="2" charset="-122"/>
              </a:rPr>
              <a:t>在全国享有盛誉，是许多比赛的冠军者</a:t>
            </a:r>
            <a:endParaRPr lang="ru-RU" sz="2400" b="1" dirty="0">
              <a:solidFill>
                <a:schemeClr val="bg1"/>
              </a:solidFill>
              <a:ea typeface="SimSun" pitchFamily="2"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1"/>
          </p:nvPr>
        </p:nvSpPr>
        <p:spPr/>
        <p:txBody>
          <a:bodyPr/>
          <a:lstStyle/>
          <a:p>
            <a:r>
              <a:rPr lang="en-US" smtClean="0"/>
              <a:t>PRESENTATION TITLE</a:t>
            </a:r>
            <a:endParaRPr lang="en-US" dirty="0"/>
          </a:p>
        </p:txBody>
      </p:sp>
      <p:sp>
        <p:nvSpPr>
          <p:cNvPr id="3" name="Номер слайда 2"/>
          <p:cNvSpPr>
            <a:spLocks noGrp="1"/>
          </p:cNvSpPr>
          <p:nvPr>
            <p:ph type="sldNum" sz="quarter" idx="12"/>
          </p:nvPr>
        </p:nvSpPr>
        <p:spPr/>
        <p:txBody>
          <a:bodyPr/>
          <a:lstStyle/>
          <a:p>
            <a:fld id="{294A09A9-5501-47C1-A89A-A340965A2BE2}" type="slidenum">
              <a:rPr lang="en-US" smtClean="0"/>
              <a:pPr/>
              <a:t>31</a:t>
            </a:fld>
            <a:endParaRPr lang="en-US" dirty="0"/>
          </a:p>
        </p:txBody>
      </p:sp>
      <p:sp>
        <p:nvSpPr>
          <p:cNvPr id="4" name="Заголовок 3"/>
          <p:cNvSpPr>
            <a:spLocks noGrp="1"/>
          </p:cNvSpPr>
          <p:nvPr>
            <p:ph type="title"/>
          </p:nvPr>
        </p:nvSpPr>
        <p:spPr/>
        <p:txBody>
          <a:bodyPr/>
          <a:lstStyle/>
          <a:p>
            <a:endParaRPr lang="ru-RU"/>
          </a:p>
        </p:txBody>
      </p:sp>
      <p:pic>
        <p:nvPicPr>
          <p:cNvPr id="5" name="Рисунок 4" descr="dfctXecop_4.jpg"/>
          <p:cNvPicPr>
            <a:picLocks noChangeAspect="1"/>
          </p:cNvPicPr>
          <p:nvPr/>
        </p:nvPicPr>
        <p:blipFill>
          <a:blip r:embed="rId2"/>
          <a:stretch>
            <a:fillRect/>
          </a:stretch>
        </p:blipFill>
        <p:spPr>
          <a:xfrm>
            <a:off x="0" y="0"/>
            <a:ext cx="12191999" cy="6858000"/>
          </a:xfrm>
          <a:prstGeom prst="rect">
            <a:avLst/>
          </a:prstGeom>
        </p:spPr>
      </p:pic>
      <p:sp>
        <p:nvSpPr>
          <p:cNvPr id="7" name="Прямоугольник 6"/>
          <p:cNvSpPr/>
          <p:nvPr/>
        </p:nvSpPr>
        <p:spPr>
          <a:xfrm>
            <a:off x="0" y="0"/>
            <a:ext cx="12192000" cy="6858000"/>
          </a:xfrm>
          <a:prstGeom prst="rect">
            <a:avLst/>
          </a:prstGeom>
          <a:solidFill>
            <a:schemeClr val="tx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p:cNvSpPr txBox="1"/>
          <p:nvPr/>
        </p:nvSpPr>
        <p:spPr>
          <a:xfrm>
            <a:off x="304801" y="4855780"/>
            <a:ext cx="11887199" cy="1384995"/>
          </a:xfrm>
          <a:prstGeom prst="rect">
            <a:avLst/>
          </a:prstGeom>
          <a:noFill/>
        </p:spPr>
        <p:txBody>
          <a:bodyPr wrap="square" rtlCol="0">
            <a:spAutoFit/>
          </a:bodyPr>
          <a:lstStyle/>
          <a:p>
            <a:pPr algn="ctr"/>
            <a:r>
              <a:rPr lang="zh-CN" altLang="en-US" sz="2800" b="1" dirty="0" smtClean="0">
                <a:solidFill>
                  <a:schemeClr val="bg1"/>
                </a:solidFill>
                <a:latin typeface="SimSun" pitchFamily="2" charset="-122"/>
                <a:ea typeface="SimSun" pitchFamily="2" charset="-122"/>
              </a:rPr>
              <a:t>今年，学生歌舞团</a:t>
            </a:r>
            <a:r>
              <a:rPr lang="zh-CN" altLang="en-US" sz="2800" b="1" dirty="0" smtClean="0">
                <a:solidFill>
                  <a:schemeClr val="bg1"/>
                </a:solidFill>
                <a:latin typeface="Times New Roman" pitchFamily="18" charset="0"/>
                <a:ea typeface="SimSun" pitchFamily="2" charset="-122"/>
                <a:cs typeface="Times New Roman" pitchFamily="18" charset="0"/>
              </a:rPr>
              <a:t>“</a:t>
            </a:r>
            <a:r>
              <a:rPr lang="ru-RU" altLang="zh-CN" sz="2800" b="1" dirty="0" smtClean="0">
                <a:solidFill>
                  <a:schemeClr val="bg1"/>
                </a:solidFill>
                <a:latin typeface="Times New Roman" pitchFamily="18" charset="0"/>
                <a:ea typeface="SimSun" pitchFamily="2" charset="-122"/>
                <a:cs typeface="Times New Roman" pitchFamily="18" charset="0"/>
              </a:rPr>
              <a:t>Байкальские самоцветы</a:t>
            </a:r>
            <a:r>
              <a:rPr lang="zh-CN" altLang="en-US" sz="2800" b="1" dirty="0" smtClean="0">
                <a:solidFill>
                  <a:schemeClr val="bg1"/>
                </a:solidFill>
                <a:latin typeface="Times New Roman" pitchFamily="18" charset="0"/>
                <a:ea typeface="SimSun" pitchFamily="2" charset="-122"/>
                <a:cs typeface="Times New Roman" pitchFamily="18" charset="0"/>
              </a:rPr>
              <a:t>”</a:t>
            </a:r>
            <a:r>
              <a:rPr lang="zh-CN" altLang="en-US" sz="2800" b="1" dirty="0" smtClean="0">
                <a:solidFill>
                  <a:schemeClr val="bg1"/>
                </a:solidFill>
                <a:latin typeface="SimSun" pitchFamily="2" charset="-122"/>
                <a:ea typeface="SimSun" pitchFamily="2" charset="-122"/>
              </a:rPr>
              <a:t>迎来了</a:t>
            </a:r>
            <a:r>
              <a:rPr lang="en-US" altLang="zh-CN" sz="2800" b="1" dirty="0" smtClean="0">
                <a:solidFill>
                  <a:schemeClr val="bg1"/>
                </a:solidFill>
                <a:latin typeface="SimSun" pitchFamily="2" charset="-122"/>
                <a:ea typeface="SimSun" pitchFamily="2" charset="-122"/>
              </a:rPr>
              <a:t>15</a:t>
            </a:r>
            <a:r>
              <a:rPr lang="zh-CN" altLang="en-US" sz="2800" b="1" dirty="0" smtClean="0">
                <a:solidFill>
                  <a:schemeClr val="bg1"/>
                </a:solidFill>
                <a:latin typeface="SimSun" pitchFamily="2" charset="-122"/>
                <a:ea typeface="SimSun" pitchFamily="2" charset="-122"/>
              </a:rPr>
              <a:t>岁。</a:t>
            </a:r>
            <a:endParaRPr lang="ru-RU" altLang="zh-CN" sz="2800" b="1" dirty="0" smtClean="0">
              <a:solidFill>
                <a:schemeClr val="bg1"/>
              </a:solidFill>
              <a:latin typeface="SimSun" pitchFamily="2" charset="-122"/>
              <a:ea typeface="SimSun" pitchFamily="2" charset="-122"/>
            </a:endParaRPr>
          </a:p>
          <a:p>
            <a:pPr algn="ctr"/>
            <a:r>
              <a:rPr lang="zh-CN" altLang="en-US" sz="2800" b="1" dirty="0" smtClean="0">
                <a:solidFill>
                  <a:schemeClr val="bg1"/>
                </a:solidFill>
                <a:latin typeface="SimSun" pitchFamily="2" charset="-122"/>
                <a:ea typeface="SimSun" pitchFamily="2" charset="-122"/>
              </a:rPr>
              <a:t>歌舞团以其光芒四射的创造力和真诚的热情，连接着人们的心，慷慨地丰富了我们的大学和整个阳光明媚的布里亚特共和国的文化生活！</a:t>
            </a:r>
            <a:endParaRPr lang="ru-RU" sz="2800" b="1" dirty="0">
              <a:solidFill>
                <a:schemeClr val="bg1"/>
              </a:solidFill>
              <a:ea typeface="SimSun" pitchFamily="2"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descr="EblsrsYIL1o.jpg"/>
          <p:cNvPicPr>
            <a:picLocks noGrp="1" noChangeAspect="1"/>
          </p:cNvPicPr>
          <p:nvPr>
            <p:ph type="pic" sz="quarter" idx="14"/>
          </p:nvPr>
        </p:nvPicPr>
        <p:blipFill>
          <a:blip r:embed="rId2"/>
          <a:srcRect l="22145" r="22145"/>
          <a:stretch>
            <a:fillRect/>
          </a:stretch>
        </p:blipFill>
        <p:spPr>
          <a:xfrm>
            <a:off x="5628904" y="0"/>
            <a:ext cx="6563096" cy="6858000"/>
          </a:xfrm>
        </p:spPr>
      </p:pic>
      <p:sp>
        <p:nvSpPr>
          <p:cNvPr id="10" name="Заголовок 9"/>
          <p:cNvSpPr>
            <a:spLocks noGrp="1"/>
          </p:cNvSpPr>
          <p:nvPr>
            <p:ph type="ctrTitle"/>
          </p:nvPr>
        </p:nvSpPr>
        <p:spPr>
          <a:xfrm>
            <a:off x="705558" y="0"/>
            <a:ext cx="6192892" cy="1198179"/>
          </a:xfrm>
        </p:spPr>
        <p:txBody>
          <a:bodyPr/>
          <a:lstStyle/>
          <a:p>
            <a:r>
              <a:rPr lang="ja-JP" altLang="en-US" sz="6600" b="1" dirty="0" smtClean="0">
                <a:latin typeface="MS Mincho" pitchFamily="49" charset="-128"/>
                <a:ea typeface="MS Mincho" pitchFamily="49" charset="-128"/>
              </a:rPr>
              <a:t>社会活动</a:t>
            </a:r>
            <a:endParaRPr lang="ru-RU" sz="6600" b="1" dirty="0">
              <a:latin typeface="MS Mincho" pitchFamily="49" charset="-128"/>
              <a:ea typeface="MS Mincho" pitchFamily="49" charset="-128"/>
            </a:endParaRPr>
          </a:p>
        </p:txBody>
      </p:sp>
      <p:sp>
        <p:nvSpPr>
          <p:cNvPr id="14" name="TextBox 13"/>
          <p:cNvSpPr txBox="1"/>
          <p:nvPr/>
        </p:nvSpPr>
        <p:spPr>
          <a:xfrm>
            <a:off x="0" y="1265976"/>
            <a:ext cx="10130589" cy="5570756"/>
          </a:xfrm>
          <a:prstGeom prst="rect">
            <a:avLst/>
          </a:prstGeom>
          <a:noFill/>
        </p:spPr>
        <p:txBody>
          <a:bodyPr wrap="square" rtlCol="0">
            <a:spAutoFit/>
          </a:bodyPr>
          <a:lstStyle/>
          <a:p>
            <a:pPr>
              <a:buFont typeface="Arial" pitchFamily="34" charset="0"/>
              <a:buChar char="•"/>
            </a:pPr>
            <a:r>
              <a:rPr lang="zh-CN" altLang="en-US" sz="3600" b="1" dirty="0" smtClean="0">
                <a:solidFill>
                  <a:srgbClr val="0070C0"/>
                </a:solidFill>
                <a:latin typeface="MS Mincho" pitchFamily="49" charset="-128"/>
                <a:ea typeface="MS Mincho" pitchFamily="49" charset="-128"/>
              </a:rPr>
              <a:t>学生会联合会</a:t>
            </a:r>
            <a:endParaRPr lang="en-US" altLang="zh-CN" sz="3600" b="1" dirty="0" smtClean="0">
              <a:solidFill>
                <a:srgbClr val="0070C0"/>
              </a:solidFill>
              <a:latin typeface="MS Mincho" pitchFamily="49" charset="-128"/>
              <a:ea typeface="MS Mincho" pitchFamily="49" charset="-128"/>
            </a:endParaRPr>
          </a:p>
          <a:p>
            <a:pPr>
              <a:buFont typeface="Arial" pitchFamily="34" charset="0"/>
              <a:buChar char="•"/>
            </a:pPr>
            <a:r>
              <a:rPr lang="zh-CN" altLang="en-US" sz="3600" b="1" spc="130" dirty="0" smtClean="0">
                <a:solidFill>
                  <a:srgbClr val="0070C0"/>
                </a:solidFill>
                <a:latin typeface="MS Mincho" pitchFamily="49" charset="-128"/>
                <a:ea typeface="MS Mincho" pitchFamily="49" charset="-128"/>
                <a:cs typeface="Trebuchet MS"/>
              </a:rPr>
              <a:t>学生工会组织</a:t>
            </a:r>
            <a:endParaRPr lang="ru-RU" altLang="zh-CN" sz="3600" b="1" spc="130" dirty="0" smtClean="0">
              <a:solidFill>
                <a:srgbClr val="0070C0"/>
              </a:solidFill>
              <a:latin typeface="MS Mincho" pitchFamily="49" charset="-128"/>
              <a:ea typeface="MS Mincho" pitchFamily="49" charset="-128"/>
              <a:cs typeface="Trebuchet MS"/>
            </a:endParaRPr>
          </a:p>
          <a:p>
            <a:pPr>
              <a:buFont typeface="Arial" pitchFamily="34" charset="0"/>
              <a:buChar char="•"/>
            </a:pPr>
            <a:r>
              <a:rPr lang="zh-CN" altLang="en-US" sz="3600" b="1" spc="130" dirty="0" smtClean="0">
                <a:solidFill>
                  <a:srgbClr val="0070C0"/>
                </a:solidFill>
                <a:latin typeface="MS Mincho" pitchFamily="49" charset="-128"/>
                <a:ea typeface="MS Mincho" pitchFamily="49" charset="-128"/>
                <a:cs typeface="Trebuchet MS"/>
              </a:rPr>
              <a:t>国际学生协会</a:t>
            </a:r>
            <a:endParaRPr lang="en-US" altLang="zh-CN" sz="3600" b="1" spc="130" dirty="0" smtClean="0">
              <a:solidFill>
                <a:srgbClr val="0070C0"/>
              </a:solidFill>
              <a:latin typeface="MS Mincho" pitchFamily="49" charset="-128"/>
              <a:ea typeface="MS Mincho" pitchFamily="49" charset="-128"/>
              <a:cs typeface="Trebuchet MS"/>
            </a:endParaRPr>
          </a:p>
          <a:p>
            <a:pPr>
              <a:buFont typeface="Arial" pitchFamily="34" charset="0"/>
              <a:buChar char="•"/>
            </a:pPr>
            <a:r>
              <a:rPr lang="ja-JP" altLang="en-US" sz="3600" b="1" spc="135" dirty="0" smtClean="0">
                <a:solidFill>
                  <a:srgbClr val="0070C0"/>
                </a:solidFill>
                <a:latin typeface="MS Mincho" pitchFamily="49" charset="-128"/>
                <a:ea typeface="MS Mincho" pitchFamily="49" charset="-128"/>
                <a:cs typeface="Trebuchet MS"/>
              </a:rPr>
              <a:t>体育俱乐部</a:t>
            </a:r>
            <a:r>
              <a:rPr lang="zh-CN" altLang="en-US" sz="3600" b="1" spc="135" dirty="0" smtClean="0">
                <a:solidFill>
                  <a:srgbClr val="0070C0"/>
                </a:solidFill>
                <a:latin typeface="MS Mincho" pitchFamily="49" charset="-128"/>
                <a:ea typeface="MS Mincho" pitchFamily="49" charset="-128"/>
                <a:cs typeface="Trebuchet MS"/>
              </a:rPr>
              <a:t> </a:t>
            </a:r>
            <a:r>
              <a:rPr lang="ru-RU" sz="3600" b="1" spc="130" dirty="0" smtClean="0">
                <a:solidFill>
                  <a:srgbClr val="0070C0"/>
                </a:solidFill>
                <a:latin typeface="MS Mincho" pitchFamily="49" charset="-128"/>
                <a:ea typeface="MS Mincho" pitchFamily="49" charset="-128"/>
                <a:cs typeface="Trebuchet MS"/>
              </a:rPr>
              <a:t>«</a:t>
            </a:r>
            <a:r>
              <a:rPr lang="ja-JP" altLang="en-US" sz="3600" b="1" spc="130" dirty="0" smtClean="0">
                <a:solidFill>
                  <a:srgbClr val="0070C0"/>
                </a:solidFill>
                <a:latin typeface="MS Mincho" pitchFamily="49" charset="-128"/>
                <a:ea typeface="MS Mincho" pitchFamily="49" charset="-128"/>
                <a:cs typeface="Trebuchet MS"/>
              </a:rPr>
              <a:t>贝加尔湖狼</a:t>
            </a:r>
            <a:r>
              <a:rPr lang="ru-RU" sz="3600" b="1" spc="120" dirty="0" smtClean="0">
                <a:solidFill>
                  <a:srgbClr val="0070C0"/>
                </a:solidFill>
                <a:latin typeface="MS Mincho" pitchFamily="49" charset="-128"/>
                <a:ea typeface="MS Mincho" pitchFamily="49" charset="-128"/>
                <a:cs typeface="Trebuchet MS"/>
              </a:rPr>
              <a:t>»</a:t>
            </a:r>
          </a:p>
          <a:p>
            <a:pPr>
              <a:buFont typeface="Arial" pitchFamily="34" charset="0"/>
              <a:buChar char="•"/>
            </a:pPr>
            <a:r>
              <a:rPr lang="zh-CN" altLang="en-US" sz="2400" b="1" spc="130" dirty="0" smtClean="0">
                <a:solidFill>
                  <a:srgbClr val="0070C0"/>
                </a:solidFill>
                <a:latin typeface="+mj-lt"/>
                <a:cs typeface="Trebuchet MS"/>
              </a:rPr>
              <a:t> </a:t>
            </a:r>
            <a:r>
              <a:rPr lang="zh-CN" altLang="en-US" sz="3600" b="1" spc="130" dirty="0" smtClean="0">
                <a:solidFill>
                  <a:srgbClr val="0070C0"/>
                </a:solidFill>
                <a:latin typeface="MS Mincho" pitchFamily="49" charset="-128"/>
                <a:ea typeface="MS Mincho" pitchFamily="49" charset="-128"/>
                <a:cs typeface="Trebuchet MS"/>
              </a:rPr>
              <a:t>区域公共组织</a:t>
            </a:r>
            <a:r>
              <a:rPr lang="zh-CN" altLang="en-US" sz="2400" b="1" spc="130" dirty="0" smtClean="0">
                <a:solidFill>
                  <a:srgbClr val="0070C0"/>
                </a:solidFill>
                <a:latin typeface="+mj-lt"/>
                <a:cs typeface="Trebuchet MS"/>
              </a:rPr>
              <a:t> </a:t>
            </a:r>
            <a:r>
              <a:rPr lang="ru-RU" sz="2400" b="1" spc="125" dirty="0" smtClean="0">
                <a:solidFill>
                  <a:srgbClr val="0070C0"/>
                </a:solidFill>
                <a:latin typeface="+mj-lt"/>
                <a:cs typeface="Trebuchet MS"/>
              </a:rPr>
              <a:t>«Милосердие»</a:t>
            </a:r>
            <a:endParaRPr lang="ru-RU" sz="2400" b="1" dirty="0" smtClean="0">
              <a:solidFill>
                <a:srgbClr val="0070C0"/>
              </a:solidFill>
              <a:latin typeface="+mj-lt"/>
              <a:cs typeface="Trebuchet MS"/>
            </a:endParaRPr>
          </a:p>
          <a:p>
            <a:pPr>
              <a:buFont typeface="Arial" pitchFamily="34" charset="0"/>
              <a:buChar char="•"/>
            </a:pPr>
            <a:r>
              <a:rPr lang="zh-CN" altLang="en-US" sz="2400" b="1" spc="130" dirty="0" smtClean="0">
                <a:solidFill>
                  <a:srgbClr val="0070C0"/>
                </a:solidFill>
                <a:latin typeface="+mj-lt"/>
                <a:cs typeface="Trebuchet MS"/>
              </a:rPr>
              <a:t> </a:t>
            </a:r>
            <a:r>
              <a:rPr lang="zh-CN" altLang="en-US" sz="3600" b="1" spc="130" dirty="0" smtClean="0">
                <a:solidFill>
                  <a:srgbClr val="0070C0"/>
                </a:solidFill>
                <a:latin typeface="MS Mincho" pitchFamily="49" charset="-128"/>
                <a:ea typeface="MS Mincho" pitchFamily="49" charset="-128"/>
                <a:cs typeface="Trebuchet MS"/>
              </a:rPr>
              <a:t>学生科学协会</a:t>
            </a:r>
            <a:endParaRPr lang="en-US" altLang="zh-CN" sz="3600" b="1" spc="130" dirty="0" smtClean="0">
              <a:solidFill>
                <a:srgbClr val="0070C0"/>
              </a:solidFill>
              <a:latin typeface="MS Mincho" pitchFamily="49" charset="-128"/>
              <a:ea typeface="MS Mincho" pitchFamily="49" charset="-128"/>
              <a:cs typeface="Trebuchet MS"/>
            </a:endParaRPr>
          </a:p>
          <a:p>
            <a:pPr>
              <a:buFont typeface="Arial" pitchFamily="34" charset="0"/>
              <a:buChar char="•"/>
            </a:pPr>
            <a:r>
              <a:rPr lang="ja-JP" altLang="en-US" sz="3600" b="1" spc="125" dirty="0" smtClean="0">
                <a:solidFill>
                  <a:srgbClr val="0070C0"/>
                </a:solidFill>
                <a:latin typeface="MS Mincho" pitchFamily="49" charset="-128"/>
                <a:ea typeface="MS Mincho" pitchFamily="49" charset="-128"/>
                <a:cs typeface="Trebuchet MS"/>
              </a:rPr>
              <a:t>医疗志愿者</a:t>
            </a:r>
            <a:r>
              <a:rPr lang="ru-RU" sz="3600" b="1" spc="125" dirty="0" smtClean="0">
                <a:solidFill>
                  <a:srgbClr val="0070C0"/>
                </a:solidFill>
                <a:latin typeface="MS Mincho" pitchFamily="49" charset="-128"/>
                <a:ea typeface="MS Mincho" pitchFamily="49" charset="-128"/>
                <a:cs typeface="Trebuchet MS"/>
              </a:rPr>
              <a:t>и</a:t>
            </a:r>
          </a:p>
          <a:p>
            <a:pPr>
              <a:buFont typeface="Arial" pitchFamily="34" charset="0"/>
              <a:buChar char="•"/>
            </a:pPr>
            <a:r>
              <a:rPr lang="ja-JP" altLang="en-US" sz="3600" b="1" spc="135" dirty="0" smtClean="0">
                <a:solidFill>
                  <a:srgbClr val="0070C0"/>
                </a:solidFill>
                <a:latin typeface="MS Mincho" pitchFamily="49" charset="-128"/>
                <a:ea typeface="MS Mincho" pitchFamily="49" charset="-128"/>
                <a:cs typeface="Trebuchet MS"/>
              </a:rPr>
              <a:t>爱国俱乐部</a:t>
            </a:r>
            <a:r>
              <a:rPr lang="ru-RU" sz="3600" b="1" spc="125" dirty="0" smtClean="0">
                <a:solidFill>
                  <a:srgbClr val="0070C0"/>
                </a:solidFill>
                <a:latin typeface="MS Mincho" pitchFamily="49" charset="-128"/>
                <a:ea typeface="MS Mincho" pitchFamily="49" charset="-128"/>
                <a:cs typeface="Trebuchet MS"/>
              </a:rPr>
              <a:t> </a:t>
            </a:r>
            <a:r>
              <a:rPr lang="ru-RU" sz="2400" b="1" spc="145" dirty="0" smtClean="0">
                <a:solidFill>
                  <a:srgbClr val="0070C0"/>
                </a:solidFill>
                <a:latin typeface="+mj-lt"/>
                <a:cs typeface="Trebuchet MS"/>
              </a:rPr>
              <a:t>«Я</a:t>
            </a:r>
            <a:r>
              <a:rPr lang="ru-RU" sz="2400" b="1" spc="-10" dirty="0" smtClean="0">
                <a:solidFill>
                  <a:srgbClr val="0070C0"/>
                </a:solidFill>
                <a:latin typeface="+mj-lt"/>
                <a:cs typeface="Trebuchet MS"/>
              </a:rPr>
              <a:t> </a:t>
            </a:r>
            <a:r>
              <a:rPr lang="ru-RU" sz="2400" b="1" spc="140" dirty="0" smtClean="0">
                <a:solidFill>
                  <a:srgbClr val="0070C0"/>
                </a:solidFill>
                <a:latin typeface="+mj-lt"/>
                <a:cs typeface="Trebuchet MS"/>
              </a:rPr>
              <a:t>горжусь»</a:t>
            </a:r>
          </a:p>
          <a:p>
            <a:pPr>
              <a:buFont typeface="Arial" pitchFamily="34" charset="0"/>
              <a:buChar char="•"/>
            </a:pPr>
            <a:r>
              <a:rPr lang="zh-CN" altLang="en-US" sz="2400" b="1" spc="105" dirty="0" smtClean="0">
                <a:solidFill>
                  <a:srgbClr val="0070C0"/>
                </a:solidFill>
                <a:latin typeface="+mj-lt"/>
                <a:cs typeface="Trebuchet MS"/>
              </a:rPr>
              <a:t> </a:t>
            </a:r>
            <a:r>
              <a:rPr lang="ja-JP" altLang="en-US" sz="3600" b="1" spc="105" dirty="0" smtClean="0">
                <a:solidFill>
                  <a:srgbClr val="0070C0"/>
                </a:solidFill>
                <a:latin typeface="MS Mincho" pitchFamily="49" charset="-128"/>
                <a:ea typeface="MS Mincho" pitchFamily="49" charset="-128"/>
                <a:cs typeface="Trebuchet MS"/>
              </a:rPr>
              <a:t>创意实验室</a:t>
            </a:r>
            <a:r>
              <a:rPr lang="zh-CN" altLang="en-US" sz="3600" b="1" spc="105" dirty="0" smtClean="0">
                <a:solidFill>
                  <a:srgbClr val="0070C0"/>
                </a:solidFill>
                <a:latin typeface="MS Mincho" pitchFamily="49" charset="-128"/>
                <a:ea typeface="MS Mincho" pitchFamily="49" charset="-128"/>
                <a:cs typeface="Trebuchet MS"/>
              </a:rPr>
              <a:t> </a:t>
            </a:r>
            <a:r>
              <a:rPr lang="ru-RU" sz="2400" b="1" spc="114" dirty="0" smtClean="0">
                <a:solidFill>
                  <a:srgbClr val="0070C0"/>
                </a:solidFill>
                <a:latin typeface="+mj-lt"/>
                <a:cs typeface="Trebuchet MS"/>
              </a:rPr>
              <a:t>«</a:t>
            </a:r>
            <a:r>
              <a:rPr lang="en-US" sz="2400" b="1" spc="114" dirty="0" smtClean="0">
                <a:solidFill>
                  <a:srgbClr val="0070C0"/>
                </a:solidFill>
                <a:latin typeface="+mj-lt"/>
                <a:cs typeface="Trebuchet MS"/>
              </a:rPr>
              <a:t>Event</a:t>
            </a:r>
            <a:r>
              <a:rPr lang="en-US" sz="2400" b="1" spc="-35" dirty="0" smtClean="0">
                <a:solidFill>
                  <a:srgbClr val="0070C0"/>
                </a:solidFill>
                <a:latin typeface="+mj-lt"/>
                <a:cs typeface="Trebuchet MS"/>
              </a:rPr>
              <a:t> </a:t>
            </a:r>
            <a:r>
              <a:rPr lang="en-US" sz="2400" b="1" spc="150" dirty="0" smtClean="0">
                <a:solidFill>
                  <a:srgbClr val="0070C0"/>
                </a:solidFill>
                <a:latin typeface="+mj-lt"/>
                <a:cs typeface="Trebuchet MS"/>
              </a:rPr>
              <a:t>Sounds»</a:t>
            </a:r>
            <a:endParaRPr lang="en-US" sz="2400" b="1" dirty="0" smtClean="0">
              <a:solidFill>
                <a:srgbClr val="0070C0"/>
              </a:solidFill>
              <a:latin typeface="+mj-lt"/>
              <a:cs typeface="Trebuchet MS"/>
            </a:endParaRPr>
          </a:p>
          <a:p>
            <a:pPr>
              <a:buFontTx/>
              <a:buChar char="-"/>
            </a:pPr>
            <a:endParaRPr lang="ru-RU" sz="1200" dirty="0" smtClean="0"/>
          </a:p>
          <a:p>
            <a:endParaRPr lang="ru-RU" sz="12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9"/>
          <p:cNvSpPr>
            <a:spLocks noGrp="1"/>
          </p:cNvSpPr>
          <p:nvPr>
            <p:ph type="ctrTitle"/>
          </p:nvPr>
        </p:nvSpPr>
        <p:spPr>
          <a:xfrm>
            <a:off x="705558" y="392748"/>
            <a:ext cx="6192892" cy="1198179"/>
          </a:xfrm>
        </p:spPr>
        <p:txBody>
          <a:bodyPr/>
          <a:lstStyle/>
          <a:p>
            <a:r>
              <a:rPr lang="ja-JP" altLang="en-US" sz="6600" b="1" dirty="0" smtClean="0">
                <a:latin typeface="MS Mincho" pitchFamily="49" charset="-128"/>
                <a:ea typeface="MS Mincho" pitchFamily="49" charset="-128"/>
              </a:rPr>
              <a:t>体育活动</a:t>
            </a:r>
            <a:endParaRPr lang="ru-RU" sz="6600" b="1" dirty="0">
              <a:latin typeface="MS Mincho" pitchFamily="49" charset="-128"/>
              <a:ea typeface="MS Mincho" pitchFamily="49" charset="-128"/>
            </a:endParaRPr>
          </a:p>
        </p:txBody>
      </p:sp>
      <p:sp>
        <p:nvSpPr>
          <p:cNvPr id="11" name="Подзаголовок 10"/>
          <p:cNvSpPr>
            <a:spLocks noGrp="1"/>
          </p:cNvSpPr>
          <p:nvPr>
            <p:ph type="subTitle" idx="1"/>
          </p:nvPr>
        </p:nvSpPr>
        <p:spPr>
          <a:xfrm>
            <a:off x="-360948" y="4611376"/>
            <a:ext cx="6578930" cy="2535382"/>
          </a:xfrm>
        </p:spPr>
        <p:txBody>
          <a:bodyPr>
            <a:normAutofit/>
          </a:bodyPr>
          <a:lstStyle/>
          <a:p>
            <a:pPr indent="-77788" algn="ctr">
              <a:buNone/>
            </a:pPr>
            <a:r>
              <a:rPr lang="zh-CN" altLang="en-US" sz="3600" b="1" dirty="0" smtClean="0">
                <a:latin typeface="MS Mincho" pitchFamily="49" charset="-128"/>
                <a:ea typeface="MS Mincho" pitchFamily="49" charset="-128"/>
              </a:rPr>
              <a:t>该大学的传统建立在布里亚特运动员在欧洲和世界重大比赛中表现的坚实基础上。</a:t>
            </a:r>
            <a:endParaRPr lang="ru-RU" sz="3600" b="1" dirty="0" smtClean="0">
              <a:latin typeface="MS Mincho" pitchFamily="49" charset="-128"/>
              <a:ea typeface="MS Mincho" pitchFamily="49" charset="-128"/>
            </a:endParaRPr>
          </a:p>
          <a:p>
            <a:pPr>
              <a:buNone/>
            </a:pPr>
            <a:endParaRPr lang="ru-RU" b="1" dirty="0" smtClean="0">
              <a:latin typeface="+mj-lt"/>
            </a:endParaRPr>
          </a:p>
          <a:p>
            <a:endParaRPr lang="ru-RU" dirty="0"/>
          </a:p>
        </p:txBody>
      </p:sp>
      <p:sp>
        <p:nvSpPr>
          <p:cNvPr id="14" name="TextBox 13"/>
          <p:cNvSpPr txBox="1"/>
          <p:nvPr/>
        </p:nvSpPr>
        <p:spPr>
          <a:xfrm>
            <a:off x="0" y="1622459"/>
            <a:ext cx="4162926" cy="2862322"/>
          </a:xfrm>
          <a:prstGeom prst="rect">
            <a:avLst/>
          </a:prstGeom>
          <a:noFill/>
        </p:spPr>
        <p:txBody>
          <a:bodyPr wrap="square" rtlCol="0">
            <a:spAutoFit/>
          </a:bodyPr>
          <a:lstStyle/>
          <a:p>
            <a:pPr>
              <a:buFontTx/>
              <a:buChar char="-"/>
            </a:pPr>
            <a:r>
              <a:rPr lang="ja-JP" altLang="en-US" sz="3600" b="1" dirty="0" smtClean="0">
                <a:solidFill>
                  <a:srgbClr val="0070C0"/>
                </a:solidFill>
                <a:latin typeface="MS Mincho" pitchFamily="49" charset="-128"/>
                <a:ea typeface="MS Mincho" pitchFamily="49" charset="-128"/>
              </a:rPr>
              <a:t>田径队</a:t>
            </a:r>
            <a:endParaRPr lang="en-US" altLang="ja-JP" sz="3600" b="1" dirty="0" smtClean="0">
              <a:solidFill>
                <a:srgbClr val="0070C0"/>
              </a:solidFill>
              <a:latin typeface="MS Mincho" pitchFamily="49" charset="-128"/>
              <a:ea typeface="MS Mincho" pitchFamily="49" charset="-128"/>
            </a:endParaRPr>
          </a:p>
          <a:p>
            <a:pPr>
              <a:buFontTx/>
              <a:buChar char="-"/>
            </a:pPr>
            <a:r>
              <a:rPr lang="ja-JP" altLang="en-US" sz="3600" b="1" dirty="0" smtClean="0">
                <a:solidFill>
                  <a:srgbClr val="0070C0"/>
                </a:solidFill>
                <a:latin typeface="MS Mincho" pitchFamily="49" charset="-128"/>
                <a:ea typeface="MS Mincho" pitchFamily="49" charset="-128"/>
              </a:rPr>
              <a:t>射箭队</a:t>
            </a:r>
            <a:endParaRPr lang="en-US" altLang="ja-JP" sz="3600" b="1" dirty="0" smtClean="0">
              <a:solidFill>
                <a:srgbClr val="0070C0"/>
              </a:solidFill>
              <a:latin typeface="MS Mincho" pitchFamily="49" charset="-128"/>
              <a:ea typeface="MS Mincho" pitchFamily="49" charset="-128"/>
            </a:endParaRPr>
          </a:p>
          <a:p>
            <a:pPr>
              <a:buFontTx/>
              <a:buChar char="-"/>
            </a:pPr>
            <a:r>
              <a:rPr lang="zh-CN" altLang="en-US" sz="3600" b="1" dirty="0" smtClean="0">
                <a:solidFill>
                  <a:srgbClr val="0070C0"/>
                </a:solidFill>
                <a:latin typeface="MS Mincho" pitchFamily="49" charset="-128"/>
                <a:ea typeface="MS Mincho" pitchFamily="49" charset="-128"/>
              </a:rPr>
              <a:t>自由式摔跤队</a:t>
            </a:r>
            <a:endParaRPr lang="en-US" altLang="zh-CN" sz="3600" b="1" dirty="0" smtClean="0">
              <a:solidFill>
                <a:srgbClr val="0070C0"/>
              </a:solidFill>
              <a:latin typeface="MS Mincho" pitchFamily="49" charset="-128"/>
              <a:ea typeface="MS Mincho" pitchFamily="49" charset="-128"/>
            </a:endParaRPr>
          </a:p>
          <a:p>
            <a:pPr>
              <a:buFontTx/>
              <a:buChar char="-"/>
            </a:pPr>
            <a:r>
              <a:rPr lang="zh-CN" altLang="en-US" sz="3600" b="1" dirty="0" smtClean="0">
                <a:solidFill>
                  <a:srgbClr val="0070C0"/>
                </a:solidFill>
                <a:latin typeface="MS Mincho" pitchFamily="49" charset="-128"/>
                <a:ea typeface="MS Mincho" pitchFamily="49" charset="-128"/>
              </a:rPr>
              <a:t>女子排球队</a:t>
            </a:r>
            <a:endParaRPr lang="en-US" altLang="zh-CN" sz="3600" b="1" dirty="0" smtClean="0">
              <a:solidFill>
                <a:srgbClr val="0070C0"/>
              </a:solidFill>
              <a:latin typeface="MS Mincho" pitchFamily="49" charset="-128"/>
              <a:ea typeface="MS Mincho" pitchFamily="49" charset="-128"/>
            </a:endParaRPr>
          </a:p>
          <a:p>
            <a:pPr>
              <a:buFontTx/>
              <a:buChar char="-"/>
            </a:pPr>
            <a:r>
              <a:rPr lang="zh-CN" altLang="en-US" sz="3600" b="1" dirty="0" smtClean="0">
                <a:solidFill>
                  <a:srgbClr val="0070C0"/>
                </a:solidFill>
                <a:latin typeface="MS Mincho" pitchFamily="49" charset="-128"/>
                <a:ea typeface="MS Mincho" pitchFamily="49" charset="-128"/>
              </a:rPr>
              <a:t>男子排球队</a:t>
            </a:r>
            <a:endParaRPr lang="en-US" altLang="zh-CN" sz="3600" b="1" dirty="0" smtClean="0">
              <a:solidFill>
                <a:srgbClr val="0070C0"/>
              </a:solidFill>
              <a:latin typeface="MS Mincho" pitchFamily="49" charset="-128"/>
              <a:ea typeface="MS Mincho" pitchFamily="49" charset="-128"/>
            </a:endParaRPr>
          </a:p>
        </p:txBody>
      </p:sp>
      <p:pic>
        <p:nvPicPr>
          <p:cNvPr id="9" name="Рисунок 8" descr="rd2csbwqqAQ.jpg"/>
          <p:cNvPicPr>
            <a:picLocks noGrp="1" noChangeAspect="1"/>
          </p:cNvPicPr>
          <p:nvPr>
            <p:ph type="pic" sz="quarter" idx="14"/>
          </p:nvPr>
        </p:nvPicPr>
        <p:blipFill>
          <a:blip r:embed="rId2"/>
          <a:srcRect l="22140" r="22140"/>
          <a:stretch>
            <a:fillRect/>
          </a:stretch>
        </p:blipFill>
        <p:spPr>
          <a:xfrm>
            <a:off x="6020790" y="0"/>
            <a:ext cx="6171210" cy="6858000"/>
          </a:xfrm>
        </p:spPr>
      </p:pic>
      <p:sp>
        <p:nvSpPr>
          <p:cNvPr id="6" name="TextBox 5"/>
          <p:cNvSpPr txBox="1"/>
          <p:nvPr/>
        </p:nvSpPr>
        <p:spPr>
          <a:xfrm>
            <a:off x="3545306" y="1612231"/>
            <a:ext cx="4162926" cy="2308324"/>
          </a:xfrm>
          <a:prstGeom prst="rect">
            <a:avLst/>
          </a:prstGeom>
          <a:noFill/>
        </p:spPr>
        <p:txBody>
          <a:bodyPr wrap="square" rtlCol="0">
            <a:spAutoFit/>
          </a:bodyPr>
          <a:lstStyle/>
          <a:p>
            <a:pPr>
              <a:buFontTx/>
              <a:buChar char="-"/>
            </a:pPr>
            <a:r>
              <a:rPr lang="zh-CN" altLang="en-US" sz="3600" b="1" dirty="0" smtClean="0">
                <a:solidFill>
                  <a:srgbClr val="0070C0"/>
                </a:solidFill>
                <a:latin typeface="MS Mincho" pitchFamily="49" charset="-128"/>
                <a:ea typeface="MS Mincho" pitchFamily="49" charset="-128"/>
              </a:rPr>
              <a:t>男子篮球队</a:t>
            </a:r>
          </a:p>
          <a:p>
            <a:pPr>
              <a:buFontTx/>
              <a:buChar char="-"/>
            </a:pPr>
            <a:r>
              <a:rPr lang="zh-CN" altLang="en-US" sz="3600" b="1" dirty="0" smtClean="0">
                <a:solidFill>
                  <a:srgbClr val="0070C0"/>
                </a:solidFill>
                <a:latin typeface="MS Mincho" pitchFamily="49" charset="-128"/>
                <a:ea typeface="MS Mincho" pitchFamily="49" charset="-128"/>
              </a:rPr>
              <a:t>女子篮球队</a:t>
            </a:r>
          </a:p>
          <a:p>
            <a:pPr>
              <a:buFontTx/>
              <a:buChar char="-"/>
            </a:pPr>
            <a:r>
              <a:rPr lang="zh-CN" altLang="en-US" sz="3600" b="1" dirty="0" smtClean="0">
                <a:solidFill>
                  <a:srgbClr val="0070C0"/>
                </a:solidFill>
                <a:latin typeface="MS Mincho" pitchFamily="49" charset="-128"/>
                <a:ea typeface="MS Mincho" pitchFamily="49" charset="-128"/>
              </a:rPr>
              <a:t>足球队</a:t>
            </a:r>
          </a:p>
          <a:p>
            <a:pPr>
              <a:buFontTx/>
              <a:buChar char="-"/>
            </a:pPr>
            <a:r>
              <a:rPr lang="zh-CN" altLang="en-US" sz="3600" b="1" dirty="0" smtClean="0">
                <a:solidFill>
                  <a:srgbClr val="0070C0"/>
                </a:solidFill>
                <a:latin typeface="MS Mincho" pitchFamily="49" charset="-128"/>
                <a:ea typeface="MS Mincho" pitchFamily="49" charset="-128"/>
              </a:rPr>
              <a:t>曲棍球队</a:t>
            </a:r>
            <a:endParaRPr lang="en-US" altLang="zh-CN" sz="3600" b="1" dirty="0" smtClean="0">
              <a:solidFill>
                <a:srgbClr val="0070C0"/>
              </a:solidFill>
              <a:latin typeface="MS Mincho" pitchFamily="49" charset="-128"/>
              <a:ea typeface="MS Mincho" pitchFamily="49" charset="-128"/>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xmlns="" id="{03AC2372-63EE-2148-9148-A947101C25BD}"/>
              </a:ext>
            </a:extLst>
          </p:cNvPr>
          <p:cNvSpPr>
            <a:spLocks noGrp="1"/>
          </p:cNvSpPr>
          <p:nvPr>
            <p:ph type="sldNum" sz="quarter" idx="12"/>
          </p:nvPr>
        </p:nvSpPr>
        <p:spPr/>
        <p:txBody>
          <a:bodyPr/>
          <a:lstStyle/>
          <a:p>
            <a:fld id="{294A09A9-5501-47C1-A89A-A340965A2BE2}" type="slidenum">
              <a:rPr lang="en-US" smtClean="0"/>
              <a:pPr/>
              <a:t>34</a:t>
            </a:fld>
            <a:endParaRPr lang="en-US" dirty="0"/>
          </a:p>
        </p:txBody>
      </p:sp>
      <p:sp>
        <p:nvSpPr>
          <p:cNvPr id="2" name="Title 1">
            <a:extLst>
              <a:ext uri="{FF2B5EF4-FFF2-40B4-BE49-F238E27FC236}">
                <a16:creationId xmlns:a16="http://schemas.microsoft.com/office/drawing/2014/main" xmlns="" id="{8C543F67-9C70-4748-8C0C-3A7863422F99}"/>
              </a:ext>
            </a:extLst>
          </p:cNvPr>
          <p:cNvSpPr>
            <a:spLocks noGrp="1"/>
          </p:cNvSpPr>
          <p:nvPr>
            <p:ph type="ctrTitle"/>
          </p:nvPr>
        </p:nvSpPr>
        <p:spPr>
          <a:xfrm>
            <a:off x="764935" y="0"/>
            <a:ext cx="6192892" cy="1198179"/>
          </a:xfrm>
        </p:spPr>
        <p:txBody>
          <a:bodyPr/>
          <a:lstStyle/>
          <a:p>
            <a:r>
              <a:rPr lang="zh-CN" altLang="en-US" sz="4800" b="1" dirty="0" smtClean="0">
                <a:latin typeface="MS Mincho" pitchFamily="49" charset="-128"/>
                <a:ea typeface="MS Mincho" pitchFamily="49" charset="-128"/>
              </a:rPr>
              <a:t>奖学金和经济援助</a:t>
            </a:r>
            <a:endParaRPr lang="ru-RU" sz="4800" b="1" dirty="0" smtClean="0">
              <a:latin typeface="MS Mincho" pitchFamily="49" charset="-128"/>
              <a:ea typeface="MS Mincho" pitchFamily="49" charset="-128"/>
            </a:endParaRPr>
          </a:p>
        </p:txBody>
      </p:sp>
      <p:graphicFrame>
        <p:nvGraphicFramePr>
          <p:cNvPr id="5" name="Содержимое 4"/>
          <p:cNvGraphicFramePr>
            <a:graphicFrameLocks noGrp="1"/>
          </p:cNvGraphicFramePr>
          <p:nvPr>
            <p:ph sz="quarter" idx="13"/>
          </p:nvPr>
        </p:nvGraphicFramePr>
        <p:xfrm>
          <a:off x="866269" y="1612002"/>
          <a:ext cx="10972806" cy="4785360"/>
        </p:xfrm>
        <a:graphic>
          <a:graphicData uri="http://schemas.openxmlformats.org/drawingml/2006/table">
            <a:tbl>
              <a:tblPr firstRow="1" bandRow="1">
                <a:tableStyleId>{5C22544A-7EE6-4342-B048-85BDC9FD1C3A}</a:tableStyleId>
              </a:tblPr>
              <a:tblGrid>
                <a:gridCol w="5943605"/>
                <a:gridCol w="5029201"/>
              </a:tblGrid>
              <a:tr h="46259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3600" b="1" dirty="0" smtClean="0">
                          <a:latin typeface="+mj-lt"/>
                        </a:rPr>
                        <a:t>奖学金类型</a:t>
                      </a:r>
                      <a:endParaRPr lang="ru-RU" sz="3600" b="1"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3200" dirty="0" smtClean="0">
                          <a:latin typeface="+mj-lt"/>
                        </a:rPr>
                        <a:t>每月奖学金金额 （卢布）</a:t>
                      </a:r>
                      <a:endParaRPr lang="ru-RU" sz="3200" dirty="0">
                        <a:latin typeface="+mj-lt"/>
                      </a:endParaRPr>
                    </a:p>
                  </a:txBody>
                  <a:tcPr/>
                </a:tc>
              </a:tr>
              <a:tr h="462598">
                <a:tc>
                  <a:txBody>
                    <a:bodyPr/>
                    <a:lstStyle/>
                    <a:p>
                      <a:pPr algn="ctr"/>
                      <a:r>
                        <a:rPr lang="zh-CN" altLang="en-US" sz="2800" b="1" i="0" kern="1200" dirty="0" smtClean="0">
                          <a:solidFill>
                            <a:schemeClr val="dk1"/>
                          </a:solidFill>
                          <a:latin typeface="SimSun" pitchFamily="2" charset="-122"/>
                          <a:ea typeface="SimSun" pitchFamily="2" charset="-122"/>
                          <a:cs typeface="+mn-cs"/>
                        </a:rPr>
                        <a:t>国家学术奖学金</a:t>
                      </a:r>
                      <a:endParaRPr lang="ru-RU" sz="2800" b="1" dirty="0">
                        <a:latin typeface="MS Mincho" pitchFamily="49" charset="-128"/>
                        <a:ea typeface="SimSun" pitchFamily="2" charset="-122"/>
                      </a:endParaRPr>
                    </a:p>
                  </a:txBody>
                  <a:tcPr/>
                </a:tc>
                <a:tc>
                  <a:txBody>
                    <a:bodyPr/>
                    <a:lstStyle/>
                    <a:p>
                      <a:pPr algn="ctr"/>
                      <a:r>
                        <a:rPr lang="ru-RU" sz="2400" b="1" i="0" dirty="0" smtClean="0">
                          <a:solidFill>
                            <a:srgbClr val="00B050"/>
                          </a:solidFill>
                          <a:latin typeface="+mj-lt"/>
                        </a:rPr>
                        <a:t>4 780</a:t>
                      </a:r>
                      <a:endParaRPr lang="ru-RU" sz="2400" b="1" dirty="0">
                        <a:solidFill>
                          <a:srgbClr val="00B050"/>
                        </a:solidFill>
                        <a:latin typeface="+mj-lt"/>
                      </a:endParaRPr>
                    </a:p>
                  </a:txBody>
                  <a:tcPr/>
                </a:tc>
              </a:tr>
              <a:tr h="461657">
                <a:tc>
                  <a:txBody>
                    <a:bodyPr/>
                    <a:lstStyle/>
                    <a:p>
                      <a:pPr algn="ctr"/>
                      <a:r>
                        <a:rPr lang="zh-CN" altLang="en-US" sz="2800" b="1" i="0" kern="1200" dirty="0" smtClean="0">
                          <a:solidFill>
                            <a:schemeClr val="dk1"/>
                          </a:solidFill>
                          <a:latin typeface="SimSun" pitchFamily="2" charset="-122"/>
                          <a:ea typeface="SimSun" pitchFamily="2" charset="-122"/>
                          <a:cs typeface="+mn-cs"/>
                        </a:rPr>
                        <a:t>国家社会奖学金</a:t>
                      </a:r>
                      <a:endParaRPr lang="ru-RU" sz="2800" b="1" dirty="0">
                        <a:latin typeface="MS Mincho" pitchFamily="49" charset="-128"/>
                        <a:ea typeface="SimSun" pitchFamily="2" charset="-122"/>
                      </a:endParaRPr>
                    </a:p>
                  </a:txBody>
                  <a:tcPr>
                    <a:solidFill>
                      <a:schemeClr val="accent4">
                        <a:lumMod val="90000"/>
                      </a:schemeClr>
                    </a:solidFill>
                  </a:tcPr>
                </a:tc>
                <a:tc>
                  <a:txBody>
                    <a:bodyPr/>
                    <a:lstStyle/>
                    <a:p>
                      <a:pPr algn="ctr"/>
                      <a:r>
                        <a:rPr lang="ru-RU" sz="2400" b="1" i="0" dirty="0" smtClean="0">
                          <a:solidFill>
                            <a:srgbClr val="00B050"/>
                          </a:solidFill>
                          <a:latin typeface="+mj-lt"/>
                        </a:rPr>
                        <a:t>3 900</a:t>
                      </a:r>
                      <a:endParaRPr lang="ru-RU" sz="2400" b="1" dirty="0">
                        <a:solidFill>
                          <a:srgbClr val="00B050"/>
                        </a:solidFill>
                        <a:latin typeface="+mj-lt"/>
                      </a:endParaRPr>
                    </a:p>
                  </a:txBody>
                  <a:tcPr>
                    <a:solidFill>
                      <a:schemeClr val="accent4">
                        <a:lumMod val="90000"/>
                      </a:schemeClr>
                    </a:solidFill>
                  </a:tcPr>
                </a:tc>
              </a:tr>
              <a:tr h="462598">
                <a:tc>
                  <a:txBody>
                    <a:bodyPr/>
                    <a:lstStyle/>
                    <a:p>
                      <a:pPr algn="ctr"/>
                      <a:r>
                        <a:rPr lang="zh-CN" altLang="en-US" sz="2800" b="1" i="0" dirty="0" smtClean="0">
                          <a:solidFill>
                            <a:srgbClr val="222222"/>
                          </a:solidFill>
                          <a:latin typeface="SimSun" pitchFamily="2" charset="-122"/>
                          <a:ea typeface="SimSun" pitchFamily="2" charset="-122"/>
                        </a:rPr>
                        <a:t>增加一</a:t>
                      </a:r>
                      <a:r>
                        <a:rPr lang="en-US" altLang="zh-CN" sz="2800" b="1" i="0" dirty="0" smtClean="0">
                          <a:solidFill>
                            <a:srgbClr val="222222"/>
                          </a:solidFill>
                          <a:latin typeface="SimSun" pitchFamily="2" charset="-122"/>
                          <a:ea typeface="SimSun" pitchFamily="2" charset="-122"/>
                        </a:rPr>
                        <a:t>/</a:t>
                      </a:r>
                      <a:r>
                        <a:rPr lang="zh-CN" altLang="en-US" sz="2800" b="1" i="0" baseline="0" dirty="0" smtClean="0">
                          <a:solidFill>
                            <a:srgbClr val="222222"/>
                          </a:solidFill>
                          <a:latin typeface="SimSun" pitchFamily="2" charset="-122"/>
                          <a:ea typeface="SimSun" pitchFamily="2" charset="-122"/>
                        </a:rPr>
                        <a:t> </a:t>
                      </a:r>
                      <a:r>
                        <a:rPr lang="zh-CN" altLang="en-US" sz="2800" b="1" i="0" dirty="0" smtClean="0">
                          <a:solidFill>
                            <a:srgbClr val="222222"/>
                          </a:solidFill>
                          <a:latin typeface="SimSun" pitchFamily="2" charset="-122"/>
                          <a:ea typeface="SimSun" pitchFamily="2" charset="-122"/>
                        </a:rPr>
                        <a:t>二年级学生的社会奖学金</a:t>
                      </a:r>
                      <a:r>
                        <a:rPr lang="ru-RU" sz="2800" b="1" i="0" dirty="0" smtClean="0">
                          <a:solidFill>
                            <a:srgbClr val="222222"/>
                          </a:solidFill>
                          <a:latin typeface="MS Mincho" pitchFamily="49" charset="-128"/>
                          <a:ea typeface="SimSun" pitchFamily="2" charset="-122"/>
                        </a:rPr>
                        <a:t>.</a:t>
                      </a:r>
                      <a:endParaRPr lang="ru-RU" sz="2800" b="1" dirty="0">
                        <a:latin typeface="MS Mincho" pitchFamily="49" charset="-128"/>
                        <a:ea typeface="SimSun" pitchFamily="2" charset="-122"/>
                      </a:endParaRPr>
                    </a:p>
                  </a:txBody>
                  <a:tcPr/>
                </a:tc>
                <a:tc>
                  <a:txBody>
                    <a:bodyPr/>
                    <a:lstStyle/>
                    <a:p>
                      <a:pPr algn="ctr"/>
                      <a:r>
                        <a:rPr lang="ru-RU" sz="2400" b="1" i="0" dirty="0" smtClean="0">
                          <a:solidFill>
                            <a:srgbClr val="00B050"/>
                          </a:solidFill>
                          <a:latin typeface="+mj-lt"/>
                        </a:rPr>
                        <a:t>5 240</a:t>
                      </a:r>
                      <a:endParaRPr lang="ru-RU" sz="2400" b="1" dirty="0">
                        <a:solidFill>
                          <a:srgbClr val="00B050"/>
                        </a:solidFill>
                        <a:latin typeface="+mj-lt"/>
                      </a:endParaRPr>
                    </a:p>
                  </a:txBody>
                  <a:tcPr/>
                </a:tc>
              </a:tr>
              <a:tr h="462598">
                <a:tc>
                  <a:txBody>
                    <a:bodyPr/>
                    <a:lstStyle/>
                    <a:p>
                      <a:pPr algn="ctr"/>
                      <a:r>
                        <a:rPr lang="zh-CN" altLang="en-US" sz="2800" b="1" i="0" dirty="0" smtClean="0">
                          <a:solidFill>
                            <a:srgbClr val="222222"/>
                          </a:solidFill>
                          <a:latin typeface="SimSun" pitchFamily="2" charset="-122"/>
                          <a:ea typeface="SimSun" pitchFamily="2" charset="-122"/>
                        </a:rPr>
                        <a:t>在教育活动中取得的成就</a:t>
                      </a:r>
                      <a:endParaRPr lang="ru-RU" sz="2800" b="1" dirty="0">
                        <a:latin typeface="+mj-lt"/>
                        <a:ea typeface="SimSun" pitchFamily="2" charset="-122"/>
                      </a:endParaRPr>
                    </a:p>
                  </a:txBody>
                  <a:tcPr>
                    <a:solidFill>
                      <a:schemeClr val="accent4">
                        <a:lumMod val="90000"/>
                      </a:schemeClr>
                    </a:solidFill>
                  </a:tcPr>
                </a:tc>
                <a:tc>
                  <a:txBody>
                    <a:bodyPr/>
                    <a:lstStyle/>
                    <a:p>
                      <a:pPr algn="ctr"/>
                      <a:r>
                        <a:rPr lang="ru-RU" sz="2400" b="1" i="0" dirty="0" smtClean="0">
                          <a:solidFill>
                            <a:srgbClr val="00B050"/>
                          </a:solidFill>
                          <a:latin typeface="+mj-lt"/>
                        </a:rPr>
                        <a:t>21 120</a:t>
                      </a:r>
                      <a:endParaRPr lang="ru-RU" sz="2400" b="1" dirty="0">
                        <a:solidFill>
                          <a:srgbClr val="00B050"/>
                        </a:solidFill>
                        <a:latin typeface="+mj-lt"/>
                      </a:endParaRPr>
                    </a:p>
                  </a:txBody>
                  <a:tcPr>
                    <a:solidFill>
                      <a:schemeClr val="accent4">
                        <a:lumMod val="90000"/>
                      </a:schemeClr>
                    </a:solidFill>
                  </a:tcPr>
                </a:tc>
              </a:tr>
              <a:tr h="462598">
                <a:tc>
                  <a:txBody>
                    <a:bodyPr/>
                    <a:lstStyle/>
                    <a:p>
                      <a:pPr algn="ctr"/>
                      <a:r>
                        <a:rPr lang="zh-CN" altLang="en-US" sz="2800" b="1" i="0" dirty="0" smtClean="0">
                          <a:solidFill>
                            <a:srgbClr val="222222"/>
                          </a:solidFill>
                          <a:latin typeface="SimSun" pitchFamily="2" charset="-122"/>
                          <a:ea typeface="SimSun" pitchFamily="2" charset="-122"/>
                        </a:rPr>
                        <a:t>研究活动取得的成就</a:t>
                      </a:r>
                      <a:endParaRPr lang="ru-RU" sz="2800" b="1" dirty="0">
                        <a:latin typeface="+mj-lt"/>
                        <a:ea typeface="SimSun" pitchFamily="2" charset="-122"/>
                      </a:endParaRPr>
                    </a:p>
                  </a:txBody>
                  <a:tcPr/>
                </a:tc>
                <a:tc>
                  <a:txBody>
                    <a:bodyPr/>
                    <a:lstStyle/>
                    <a:p>
                      <a:pPr algn="ctr"/>
                      <a:r>
                        <a:rPr lang="ru-RU" sz="2400" b="1" i="0" dirty="0" smtClean="0">
                          <a:solidFill>
                            <a:srgbClr val="00B050"/>
                          </a:solidFill>
                          <a:latin typeface="+mj-lt"/>
                        </a:rPr>
                        <a:t>21 120</a:t>
                      </a:r>
                      <a:endParaRPr lang="ru-RU" sz="2400" b="1" dirty="0">
                        <a:solidFill>
                          <a:srgbClr val="00B050"/>
                        </a:solidFill>
                        <a:latin typeface="+mj-lt"/>
                      </a:endParaRPr>
                    </a:p>
                  </a:txBody>
                  <a:tcPr/>
                </a:tc>
              </a:tr>
              <a:tr h="462598">
                <a:tc>
                  <a:txBody>
                    <a:bodyPr/>
                    <a:lstStyle/>
                    <a:p>
                      <a:pPr algn="ctr"/>
                      <a:r>
                        <a:rPr lang="zh-CN" altLang="en-US" sz="2800" b="1" i="0" dirty="0" smtClean="0">
                          <a:solidFill>
                            <a:srgbClr val="222222"/>
                          </a:solidFill>
                          <a:latin typeface="SimSun" pitchFamily="2" charset="-122"/>
                          <a:ea typeface="SimSun" pitchFamily="2" charset="-122"/>
                        </a:rPr>
                        <a:t>社会活动取得的成就</a:t>
                      </a:r>
                      <a:endParaRPr lang="ru-RU" sz="2800" b="1" dirty="0">
                        <a:latin typeface="+mj-lt"/>
                        <a:ea typeface="SimSun" pitchFamily="2" charset="-122"/>
                      </a:endParaRPr>
                    </a:p>
                  </a:txBody>
                  <a:tcPr>
                    <a:solidFill>
                      <a:schemeClr val="accent4">
                        <a:lumMod val="90000"/>
                      </a:schemeClr>
                    </a:solidFill>
                  </a:tcPr>
                </a:tc>
                <a:tc>
                  <a:txBody>
                    <a:bodyPr/>
                    <a:lstStyle/>
                    <a:p>
                      <a:pPr algn="ctr"/>
                      <a:r>
                        <a:rPr lang="ru-RU" sz="2400" b="1" i="0" dirty="0" smtClean="0">
                          <a:solidFill>
                            <a:srgbClr val="00B050"/>
                          </a:solidFill>
                          <a:latin typeface="+mj-lt"/>
                        </a:rPr>
                        <a:t>15 100</a:t>
                      </a:r>
                      <a:endParaRPr lang="ru-RU" sz="2400" b="1" dirty="0">
                        <a:solidFill>
                          <a:srgbClr val="00B050"/>
                        </a:solidFill>
                        <a:latin typeface="+mj-lt"/>
                      </a:endParaRPr>
                    </a:p>
                  </a:txBody>
                  <a:tcPr>
                    <a:solidFill>
                      <a:schemeClr val="accent4">
                        <a:lumMod val="90000"/>
                      </a:schemeClr>
                    </a:solidFill>
                  </a:tcPr>
                </a:tc>
              </a:tr>
              <a:tr h="462598">
                <a:tc>
                  <a:txBody>
                    <a:bodyPr/>
                    <a:lstStyle/>
                    <a:p>
                      <a:pPr algn="ctr"/>
                      <a:r>
                        <a:rPr lang="zh-CN" altLang="en-US" sz="2800" b="1" i="0" dirty="0" smtClean="0">
                          <a:solidFill>
                            <a:srgbClr val="222222"/>
                          </a:solidFill>
                          <a:latin typeface="SimSun" pitchFamily="2" charset="-122"/>
                          <a:ea typeface="SimSun" pitchFamily="2" charset="-122"/>
                        </a:rPr>
                        <a:t>文化创意活动成果</a:t>
                      </a:r>
                      <a:endParaRPr lang="ru-RU" sz="2800" b="1" dirty="0">
                        <a:latin typeface="+mj-lt"/>
                        <a:ea typeface="SimSun" pitchFamily="2" charset="-122"/>
                      </a:endParaRPr>
                    </a:p>
                  </a:txBody>
                  <a:tcPr/>
                </a:tc>
                <a:tc>
                  <a:txBody>
                    <a:bodyPr/>
                    <a:lstStyle/>
                    <a:p>
                      <a:pPr algn="ctr"/>
                      <a:r>
                        <a:rPr lang="ru-RU" sz="2400" b="1" i="0" dirty="0" smtClean="0">
                          <a:solidFill>
                            <a:srgbClr val="00B050"/>
                          </a:solidFill>
                          <a:latin typeface="+mj-lt"/>
                        </a:rPr>
                        <a:t>15 100</a:t>
                      </a:r>
                      <a:endParaRPr lang="ru-RU" sz="2400" b="1" dirty="0">
                        <a:solidFill>
                          <a:srgbClr val="00B050"/>
                        </a:solidFill>
                        <a:latin typeface="+mj-lt"/>
                      </a:endParaRPr>
                    </a:p>
                  </a:txBody>
                  <a:tcPr/>
                </a:tc>
              </a:tr>
              <a:tr h="462598">
                <a:tc>
                  <a:txBody>
                    <a:bodyPr/>
                    <a:lstStyle/>
                    <a:p>
                      <a:pPr algn="ctr"/>
                      <a:r>
                        <a:rPr lang="zh-CN" altLang="en-US" sz="2800" b="1" i="0" dirty="0" smtClean="0">
                          <a:solidFill>
                            <a:srgbClr val="222222"/>
                          </a:solidFill>
                          <a:latin typeface="SimSun" pitchFamily="2" charset="-122"/>
                          <a:ea typeface="SimSun" pitchFamily="2" charset="-122"/>
                        </a:rPr>
                        <a:t>在体育活动中取得成就</a:t>
                      </a:r>
                      <a:endParaRPr lang="ru-RU" sz="2800" b="1" dirty="0">
                        <a:latin typeface="+mj-lt"/>
                        <a:ea typeface="SimSun" pitchFamily="2" charset="-122"/>
                      </a:endParaRPr>
                    </a:p>
                  </a:txBody>
                  <a:tcPr>
                    <a:solidFill>
                      <a:schemeClr val="accent4">
                        <a:lumMod val="90000"/>
                      </a:schemeClr>
                    </a:solidFill>
                  </a:tcPr>
                </a:tc>
                <a:tc>
                  <a:txBody>
                    <a:bodyPr/>
                    <a:lstStyle/>
                    <a:p>
                      <a:pPr algn="ctr"/>
                      <a:r>
                        <a:rPr lang="ru-RU" sz="2400" b="1" i="0" dirty="0" smtClean="0">
                          <a:solidFill>
                            <a:srgbClr val="00B050"/>
                          </a:solidFill>
                          <a:latin typeface="+mj-lt"/>
                        </a:rPr>
                        <a:t>15 100</a:t>
                      </a:r>
                      <a:endParaRPr lang="ru-RU" sz="2400" b="1" dirty="0">
                        <a:solidFill>
                          <a:srgbClr val="00B050"/>
                        </a:solidFill>
                        <a:latin typeface="+mj-lt"/>
                      </a:endParaRPr>
                    </a:p>
                  </a:txBody>
                  <a:tcPr>
                    <a:solidFill>
                      <a:schemeClr val="accent4">
                        <a:lumMod val="90000"/>
                      </a:schemeClr>
                    </a:solidFill>
                  </a:tcPr>
                </a:tc>
              </a:tr>
            </a:tbl>
          </a:graphicData>
        </a:graphic>
      </p:graphicFrame>
      <p:pic>
        <p:nvPicPr>
          <p:cNvPr id="6" name="Рисунок 5" descr="Инфа по стипендии.png"/>
          <p:cNvPicPr>
            <a:picLocks noChangeAspect="1"/>
          </p:cNvPicPr>
          <p:nvPr/>
        </p:nvPicPr>
        <p:blipFill>
          <a:blip r:embed="rId2"/>
          <a:stretch>
            <a:fillRect/>
          </a:stretch>
        </p:blipFill>
        <p:spPr>
          <a:xfrm>
            <a:off x="9697244" y="0"/>
            <a:ext cx="1508166" cy="1508166"/>
          </a:xfrm>
          <a:prstGeom prst="rect">
            <a:avLst/>
          </a:prstGeom>
        </p:spPr>
      </p:pic>
    </p:spTree>
    <p:extLst>
      <p:ext uri="{BB962C8B-B14F-4D97-AF65-F5344CB8AC3E}">
        <p14:creationId xmlns:p14="http://schemas.microsoft.com/office/powerpoint/2010/main" xmlns="" val="16397991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xmlns="" id="{03AC2372-63EE-2148-9148-A947101C25BD}"/>
              </a:ext>
            </a:extLst>
          </p:cNvPr>
          <p:cNvSpPr>
            <a:spLocks noGrp="1"/>
          </p:cNvSpPr>
          <p:nvPr>
            <p:ph type="sldNum" sz="quarter" idx="12"/>
          </p:nvPr>
        </p:nvSpPr>
        <p:spPr/>
        <p:txBody>
          <a:bodyPr/>
          <a:lstStyle/>
          <a:p>
            <a:fld id="{294A09A9-5501-47C1-A89A-A340965A2BE2}" type="slidenum">
              <a:rPr lang="en-US" smtClean="0"/>
              <a:pPr/>
              <a:t>35</a:t>
            </a:fld>
            <a:endParaRPr lang="en-US" dirty="0"/>
          </a:p>
        </p:txBody>
      </p:sp>
      <p:sp>
        <p:nvSpPr>
          <p:cNvPr id="2" name="Title 1">
            <a:extLst>
              <a:ext uri="{FF2B5EF4-FFF2-40B4-BE49-F238E27FC236}">
                <a16:creationId xmlns:a16="http://schemas.microsoft.com/office/drawing/2014/main" xmlns="" id="{8C543F67-9C70-4748-8C0C-3A7863422F99}"/>
              </a:ext>
            </a:extLst>
          </p:cNvPr>
          <p:cNvSpPr>
            <a:spLocks noGrp="1"/>
          </p:cNvSpPr>
          <p:nvPr>
            <p:ph type="ctrTitle"/>
          </p:nvPr>
        </p:nvSpPr>
        <p:spPr>
          <a:xfrm>
            <a:off x="933376" y="315870"/>
            <a:ext cx="6192892" cy="1198179"/>
          </a:xfrm>
        </p:spPr>
        <p:txBody>
          <a:bodyPr/>
          <a:lstStyle/>
          <a:p>
            <a:r>
              <a:rPr lang="zh-CN" altLang="en-US" sz="6600" b="1" dirty="0" smtClean="0">
                <a:latin typeface="SimSun" pitchFamily="2" charset="-122"/>
                <a:ea typeface="SimSun" pitchFamily="2" charset="-122"/>
              </a:rPr>
              <a:t>宿舍</a:t>
            </a:r>
            <a:endParaRPr lang="en-US" sz="6600" b="1" dirty="0">
              <a:latin typeface="SimSun" pitchFamily="2" charset="-122"/>
              <a:ea typeface="SimSun" pitchFamily="2" charset="-122"/>
            </a:endParaRPr>
          </a:p>
        </p:txBody>
      </p:sp>
      <p:sp>
        <p:nvSpPr>
          <p:cNvPr id="3" name="Content Placeholder 2">
            <a:extLst>
              <a:ext uri="{FF2B5EF4-FFF2-40B4-BE49-F238E27FC236}">
                <a16:creationId xmlns:a16="http://schemas.microsoft.com/office/drawing/2014/main" xmlns="" id="{95B371F2-DBA5-415A-82C8-651F587B857A}"/>
              </a:ext>
            </a:extLst>
          </p:cNvPr>
          <p:cNvSpPr>
            <a:spLocks noGrp="1"/>
          </p:cNvSpPr>
          <p:nvPr>
            <p:ph sz="quarter" idx="13"/>
          </p:nvPr>
        </p:nvSpPr>
        <p:spPr>
          <a:xfrm>
            <a:off x="693739" y="1708484"/>
            <a:ext cx="9003714" cy="4788569"/>
          </a:xfrm>
        </p:spPr>
        <p:txBody>
          <a:bodyPr vert="horz" lIns="91440" tIns="45720" rIns="91440" bIns="45720" rtlCol="0" anchor="t">
            <a:normAutofit/>
          </a:bodyPr>
          <a:lstStyle/>
          <a:p>
            <a:pPr>
              <a:buNone/>
            </a:pPr>
            <a:r>
              <a:rPr lang="ja-JP" altLang="en-US" sz="3500" b="1" dirty="0" smtClean="0">
                <a:latin typeface="SimSun" pitchFamily="2" charset="-122"/>
                <a:ea typeface="SimSun" pitchFamily="2" charset="-122"/>
              </a:rPr>
              <a:t>走廊式的宿舍 </a:t>
            </a:r>
            <a:r>
              <a:rPr lang="ru-RU" sz="3500" b="1" dirty="0" smtClean="0">
                <a:ea typeface="SimSun" pitchFamily="2" charset="-122"/>
              </a:rPr>
              <a:t>:</a:t>
            </a:r>
            <a:r>
              <a:rPr lang="zh-CN" altLang="en-US" sz="3500" b="1" dirty="0" smtClean="0">
                <a:latin typeface="SimSun" pitchFamily="2" charset="-122"/>
                <a:ea typeface="SimSun" pitchFamily="2" charset="-122"/>
              </a:rPr>
              <a:t> 每月</a:t>
            </a:r>
            <a:r>
              <a:rPr lang="en-US" altLang="zh-CN" sz="3500" b="1" dirty="0" smtClean="0">
                <a:latin typeface="SimSun" pitchFamily="2" charset="-122"/>
                <a:ea typeface="SimSun" pitchFamily="2" charset="-122"/>
              </a:rPr>
              <a:t>760</a:t>
            </a:r>
            <a:r>
              <a:rPr lang="zh-CN" altLang="en-US" sz="3500" b="1" dirty="0" smtClean="0">
                <a:latin typeface="SimSun" pitchFamily="2" charset="-122"/>
                <a:ea typeface="SimSun" pitchFamily="2" charset="-122"/>
              </a:rPr>
              <a:t>卢布 。地址</a:t>
            </a:r>
            <a:r>
              <a:rPr lang="ru-RU" altLang="zh-CN" sz="3500" b="1" dirty="0" smtClean="0">
                <a:ea typeface="SimSun" pitchFamily="2" charset="-122"/>
              </a:rPr>
              <a:t>:</a:t>
            </a:r>
            <a:endParaRPr lang="en-US" altLang="zh-CN" sz="3500" b="1" dirty="0" smtClean="0">
              <a:latin typeface="SimSun" pitchFamily="2" charset="-122"/>
              <a:ea typeface="SimSun" pitchFamily="2" charset="-122"/>
            </a:endParaRPr>
          </a:p>
          <a:p>
            <a:r>
              <a:rPr lang="ru-RU" dirty="0" err="1" smtClean="0"/>
              <a:t>Сухэ-Батора</a:t>
            </a:r>
            <a:r>
              <a:rPr lang="zh-CN" altLang="en-US" dirty="0" smtClean="0"/>
              <a:t>街</a:t>
            </a:r>
            <a:r>
              <a:rPr lang="ru-RU" dirty="0" smtClean="0"/>
              <a:t>, 10 (№2),</a:t>
            </a:r>
          </a:p>
          <a:p>
            <a:r>
              <a:rPr lang="ru-RU" dirty="0" err="1" smtClean="0"/>
              <a:t>Борсоева</a:t>
            </a:r>
            <a:r>
              <a:rPr lang="zh-CN" altLang="en-US" dirty="0" smtClean="0"/>
              <a:t>街</a:t>
            </a:r>
            <a:r>
              <a:rPr lang="ru-RU" dirty="0" smtClean="0"/>
              <a:t>, 11 (№3),</a:t>
            </a:r>
          </a:p>
          <a:p>
            <a:r>
              <a:rPr lang="ru-RU" dirty="0" smtClean="0"/>
              <a:t>Гагарина</a:t>
            </a:r>
            <a:r>
              <a:rPr lang="zh-CN" altLang="en-US" dirty="0" smtClean="0"/>
              <a:t>街</a:t>
            </a:r>
            <a:r>
              <a:rPr lang="ru-RU" dirty="0" smtClean="0"/>
              <a:t>, 45 (№6).</a:t>
            </a:r>
          </a:p>
          <a:p>
            <a:pPr>
              <a:buNone/>
            </a:pPr>
            <a:r>
              <a:rPr lang="ja-JP" altLang="en-US" sz="3500" b="1" dirty="0" smtClean="0">
                <a:latin typeface="SimSun" pitchFamily="2" charset="-122"/>
                <a:ea typeface="SimSun" pitchFamily="2" charset="-122"/>
              </a:rPr>
              <a:t>分段式宿舍 </a:t>
            </a:r>
            <a:r>
              <a:rPr lang="ru-RU" altLang="ja-JP" sz="3500" b="1" dirty="0" smtClean="0">
                <a:ea typeface="SimSun" pitchFamily="2" charset="-122"/>
              </a:rPr>
              <a:t>:</a:t>
            </a:r>
            <a:r>
              <a:rPr lang="zh-CN" altLang="en-US" sz="3500" b="1" dirty="0" smtClean="0">
                <a:latin typeface="SimSun" pitchFamily="2" charset="-122"/>
                <a:ea typeface="SimSun" pitchFamily="2" charset="-122"/>
              </a:rPr>
              <a:t>每月</a:t>
            </a:r>
            <a:r>
              <a:rPr lang="ru-RU" altLang="zh-CN" sz="3500" b="1" dirty="0" smtClean="0">
                <a:latin typeface="SimSun" pitchFamily="2" charset="-122"/>
                <a:ea typeface="SimSun" pitchFamily="2" charset="-122"/>
              </a:rPr>
              <a:t> </a:t>
            </a:r>
            <a:r>
              <a:rPr lang="ru-RU" sz="3500" b="1" dirty="0" smtClean="0">
                <a:ea typeface="SimSun" pitchFamily="2" charset="-122"/>
              </a:rPr>
              <a:t>847</a:t>
            </a:r>
            <a:r>
              <a:rPr lang="zh-CN" altLang="en-US" sz="3500" b="1" dirty="0" smtClean="0">
                <a:latin typeface="SimSun" pitchFamily="2" charset="-122"/>
                <a:ea typeface="SimSun" pitchFamily="2" charset="-122"/>
              </a:rPr>
              <a:t>卢布 。地址</a:t>
            </a:r>
            <a:r>
              <a:rPr lang="ru-RU" altLang="zh-CN" sz="3500" b="1" dirty="0" smtClean="0">
                <a:ea typeface="SimSun" pitchFamily="2" charset="-122"/>
              </a:rPr>
              <a:t>:</a:t>
            </a:r>
            <a:endParaRPr lang="ru-RU" sz="3500" b="1" dirty="0" smtClean="0">
              <a:ea typeface="SimSun" pitchFamily="2" charset="-122"/>
            </a:endParaRPr>
          </a:p>
          <a:p>
            <a:r>
              <a:rPr lang="ru-RU" dirty="0" err="1" smtClean="0"/>
              <a:t>Сухэ-Батора</a:t>
            </a:r>
            <a:r>
              <a:rPr lang="zh-CN" altLang="en-US" dirty="0" smtClean="0"/>
              <a:t>街</a:t>
            </a:r>
            <a:r>
              <a:rPr lang="ru-RU" dirty="0" smtClean="0"/>
              <a:t>, 3а (№4),</a:t>
            </a:r>
          </a:p>
          <a:p>
            <a:r>
              <a:rPr lang="ru-RU" dirty="0" err="1" smtClean="0"/>
              <a:t>Сухэ-Батора</a:t>
            </a:r>
            <a:r>
              <a:rPr lang="zh-CN" altLang="en-US" dirty="0" smtClean="0"/>
              <a:t>街</a:t>
            </a:r>
            <a:r>
              <a:rPr lang="ru-RU" dirty="0" smtClean="0"/>
              <a:t>, 3б (№5)</a:t>
            </a:r>
          </a:p>
          <a:p>
            <a:pPr>
              <a:buNone/>
            </a:pPr>
            <a:r>
              <a:rPr lang="zh-CN" altLang="en-US" sz="4000" dirty="0" smtClean="0">
                <a:latin typeface="SimSun" pitchFamily="2" charset="-122"/>
                <a:ea typeface="SimSun" pitchFamily="2" charset="-122"/>
              </a:rPr>
              <a:t>市中心新建的</a:t>
            </a:r>
            <a:r>
              <a:rPr lang="en-US" altLang="zh-CN" sz="4000" dirty="0" smtClean="0">
                <a:latin typeface="SimSun" pitchFamily="2" charset="-122"/>
                <a:ea typeface="SimSun" pitchFamily="2" charset="-122"/>
              </a:rPr>
              <a:t>11</a:t>
            </a:r>
            <a:r>
              <a:rPr lang="zh-CN" altLang="en-US" sz="4000" dirty="0" smtClean="0">
                <a:latin typeface="SimSun" pitchFamily="2" charset="-122"/>
                <a:ea typeface="SimSun" pitchFamily="2" charset="-122"/>
              </a:rPr>
              <a:t>层宿舍楼即将竣工</a:t>
            </a:r>
            <a:endParaRPr lang="ru-RU" sz="4000" dirty="0" smtClean="0">
              <a:ea typeface="SimSun" pitchFamily="2" charset="-122"/>
            </a:endParaRPr>
          </a:p>
        </p:txBody>
      </p:sp>
      <p:pic>
        <p:nvPicPr>
          <p:cNvPr id="11" name="Рисунок 10" descr="Инфа по стипендии.png"/>
          <p:cNvPicPr>
            <a:picLocks noChangeAspect="1"/>
          </p:cNvPicPr>
          <p:nvPr/>
        </p:nvPicPr>
        <p:blipFill>
          <a:blip r:embed="rId2"/>
          <a:stretch>
            <a:fillRect/>
          </a:stretch>
        </p:blipFill>
        <p:spPr>
          <a:xfrm>
            <a:off x="9734431" y="0"/>
            <a:ext cx="1832758" cy="1832758"/>
          </a:xfrm>
          <a:prstGeom prst="rect">
            <a:avLst/>
          </a:prstGeom>
        </p:spPr>
      </p:pic>
    </p:spTree>
    <p:extLst>
      <p:ext uri="{BB962C8B-B14F-4D97-AF65-F5344CB8AC3E}">
        <p14:creationId xmlns:p14="http://schemas.microsoft.com/office/powerpoint/2010/main" xmlns="" val="16397991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xmlns="" id="{182F1E9F-2A7B-A648-8627-B11C8B85DCAE}"/>
              </a:ext>
            </a:extLst>
          </p:cNvPr>
          <p:cNvSpPr>
            <a:spLocks noGrp="1"/>
          </p:cNvSpPr>
          <p:nvPr>
            <p:ph type="title"/>
          </p:nvPr>
        </p:nvSpPr>
        <p:spPr>
          <a:xfrm>
            <a:off x="1491916" y="1389412"/>
            <a:ext cx="9721515" cy="3847605"/>
          </a:xfrm>
        </p:spPr>
        <p:txBody>
          <a:bodyPr>
            <a:normAutofit/>
          </a:bodyPr>
          <a:lstStyle/>
          <a:p>
            <a:r>
              <a:rPr lang="zh-CN" altLang="en-US" b="1" dirty="0" smtClean="0">
                <a:solidFill>
                  <a:srgbClr val="0070C0"/>
                </a:solidFill>
                <a:latin typeface="SimSun" pitchFamily="2" charset="-122"/>
                <a:ea typeface="SimSun" pitchFamily="2" charset="-122"/>
              </a:rPr>
              <a:t>布里亚特国立大学</a:t>
            </a:r>
            <a:r>
              <a:rPr lang="ru-RU" b="1" dirty="0" smtClean="0">
                <a:solidFill>
                  <a:srgbClr val="0070C0"/>
                </a:solidFill>
                <a:latin typeface="+mj-lt"/>
                <a:ea typeface="SimSun" pitchFamily="2" charset="-122"/>
              </a:rPr>
              <a:t> - </a:t>
            </a:r>
            <a:r>
              <a:rPr lang="zh-CN" altLang="en-US" b="1" dirty="0" smtClean="0">
                <a:solidFill>
                  <a:srgbClr val="0070C0"/>
                </a:solidFill>
                <a:latin typeface="SimSun" pitchFamily="2" charset="-122"/>
                <a:ea typeface="SimSun" pitchFamily="2" charset="-122"/>
              </a:rPr>
              <a:t>现代计算机技术</a:t>
            </a:r>
            <a:r>
              <a:rPr lang="ru-RU" b="1" dirty="0" smtClean="0">
                <a:solidFill>
                  <a:srgbClr val="0070C0"/>
                </a:solidFill>
                <a:latin typeface="+mj-lt"/>
                <a:ea typeface="SimSun" pitchFamily="2" charset="-122"/>
              </a:rPr>
              <a:t>. </a:t>
            </a:r>
            <a:r>
              <a:rPr lang="zh-CN" altLang="en-US" b="1" dirty="0" smtClean="0">
                <a:solidFill>
                  <a:srgbClr val="0070C0"/>
                </a:solidFill>
                <a:latin typeface="SimSun" pitchFamily="2" charset="-122"/>
                <a:ea typeface="SimSun" pitchFamily="2" charset="-122"/>
              </a:rPr>
              <a:t>科学图书馆基金藏书超过 </a:t>
            </a:r>
            <a:r>
              <a:rPr lang="en-US" altLang="zh-CN" b="1" dirty="0" smtClean="0">
                <a:solidFill>
                  <a:srgbClr val="0070C0"/>
                </a:solidFill>
                <a:latin typeface="SimSun" pitchFamily="2" charset="-122"/>
                <a:ea typeface="SimSun" pitchFamily="2" charset="-122"/>
              </a:rPr>
              <a:t>120 </a:t>
            </a:r>
            <a:r>
              <a:rPr lang="zh-CN" altLang="en-US" b="1" dirty="0" smtClean="0">
                <a:solidFill>
                  <a:srgbClr val="0070C0"/>
                </a:solidFill>
                <a:latin typeface="SimSun" pitchFamily="2" charset="-122"/>
                <a:ea typeface="SimSun" pitchFamily="2" charset="-122"/>
              </a:rPr>
              <a:t>万册</a:t>
            </a:r>
            <a:r>
              <a:rPr lang="ru-RU" b="1" dirty="0" smtClean="0">
                <a:solidFill>
                  <a:srgbClr val="0070C0"/>
                </a:solidFill>
                <a:latin typeface="+mj-lt"/>
                <a:ea typeface="SimSun" pitchFamily="2" charset="-122"/>
              </a:rPr>
              <a:t>. </a:t>
            </a:r>
            <a:r>
              <a:rPr lang="zh-CN" altLang="en-US" b="1" dirty="0" smtClean="0">
                <a:solidFill>
                  <a:srgbClr val="0070C0"/>
                </a:solidFill>
                <a:latin typeface="SimSun" pitchFamily="2" charset="-122"/>
                <a:ea typeface="SimSun" pitchFamily="2" charset="-122"/>
              </a:rPr>
              <a:t>图书馆结构设有电子阅览室，可全文访问俄罗斯国家论文图书馆</a:t>
            </a:r>
            <a:r>
              <a:rPr lang="ru-RU" b="1" dirty="0" smtClean="0">
                <a:solidFill>
                  <a:srgbClr val="0070C0"/>
                </a:solidFill>
                <a:latin typeface="+mj-lt"/>
              </a:rPr>
              <a:t>(РГБ).</a:t>
            </a:r>
            <a:endParaRPr lang="ru-RU" b="1" dirty="0" smtClean="0">
              <a:solidFill>
                <a:srgbClr val="0070C0"/>
              </a:solidFill>
            </a:endParaRPr>
          </a:p>
        </p:txBody>
      </p:sp>
      <p:sp>
        <p:nvSpPr>
          <p:cNvPr id="5" name="Slide Number Placeholder 4">
            <a:extLst>
              <a:ext uri="{FF2B5EF4-FFF2-40B4-BE49-F238E27FC236}">
                <a16:creationId xmlns:a16="http://schemas.microsoft.com/office/drawing/2014/main" xmlns="" id="{318D80CF-8B32-7944-ADE2-7361CDA241C7}"/>
              </a:ext>
            </a:extLst>
          </p:cNvPr>
          <p:cNvSpPr>
            <a:spLocks noGrp="1"/>
          </p:cNvSpPr>
          <p:nvPr>
            <p:ph type="sldNum" sz="quarter" idx="12"/>
          </p:nvPr>
        </p:nvSpPr>
        <p:spPr>
          <a:xfrm>
            <a:off x="10271342" y="6356350"/>
            <a:ext cx="1539658" cy="365125"/>
          </a:xfrm>
        </p:spPr>
        <p:txBody>
          <a:bodyPr/>
          <a:lstStyle/>
          <a:p>
            <a:fld id="{294A09A9-5501-47C1-A89A-A340965A2BE2}" type="slidenum">
              <a:rPr lang="en-US" smtClean="0"/>
              <a:pPr/>
              <a:t>36</a:t>
            </a:fld>
            <a:endParaRPr lang="en-US" dirty="0"/>
          </a:p>
        </p:txBody>
      </p:sp>
    </p:spTree>
    <p:extLst>
      <p:ext uri="{BB962C8B-B14F-4D97-AF65-F5344CB8AC3E}">
        <p14:creationId xmlns:p14="http://schemas.microsoft.com/office/powerpoint/2010/main" xmlns="" val="5545607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descr="xp-JX29OhrQ.jpg"/>
          <p:cNvPicPr>
            <a:picLocks noGrp="1" noChangeAspect="1"/>
          </p:cNvPicPr>
          <p:nvPr>
            <p:ph type="pic" sz="quarter" idx="13"/>
          </p:nvPr>
        </p:nvPicPr>
        <p:blipFill>
          <a:blip r:embed="rId2"/>
          <a:srcRect l="8535" r="8535"/>
          <a:stretch>
            <a:fillRect/>
          </a:stretch>
        </p:blipFill>
        <p:spPr/>
      </p:pic>
      <p:sp>
        <p:nvSpPr>
          <p:cNvPr id="2" name="Title 1">
            <a:extLst>
              <a:ext uri="{FF2B5EF4-FFF2-40B4-BE49-F238E27FC236}">
                <a16:creationId xmlns:a16="http://schemas.microsoft.com/office/drawing/2014/main" xmlns="" id="{E5F191A4-7839-4F63-B17C-7C366C59488C}"/>
              </a:ext>
            </a:extLst>
          </p:cNvPr>
          <p:cNvSpPr>
            <a:spLocks noGrp="1"/>
          </p:cNvSpPr>
          <p:nvPr>
            <p:ph type="ctrTitle"/>
          </p:nvPr>
        </p:nvSpPr>
        <p:spPr>
          <a:xfrm>
            <a:off x="0" y="336884"/>
            <a:ext cx="11598442" cy="632687"/>
          </a:xfrm>
        </p:spPr>
        <p:txBody>
          <a:bodyPr/>
          <a:lstStyle/>
          <a:p>
            <a:pPr algn="ctr"/>
            <a:r>
              <a:rPr lang="zh-CN" altLang="en-US" sz="3200" b="1" dirty="0" smtClean="0">
                <a:solidFill>
                  <a:schemeClr val="tx1"/>
                </a:solidFill>
                <a:latin typeface="SimSun" pitchFamily="2" charset="-122"/>
                <a:ea typeface="SimSun" pitchFamily="2" charset="-122"/>
              </a:rPr>
              <a:t>布里亚特国立大学</a:t>
            </a:r>
            <a:r>
              <a:rPr lang="en-US" altLang="zh-CN" sz="3200" b="1" dirty="0" smtClean="0">
                <a:solidFill>
                  <a:schemeClr val="tx1"/>
                </a:solidFill>
                <a:latin typeface="SimSun" pitchFamily="2" charset="-122"/>
                <a:ea typeface="SimSun" pitchFamily="2" charset="-122"/>
              </a:rPr>
              <a:t> </a:t>
            </a:r>
            <a:r>
              <a:rPr lang="zh-CN" altLang="en-US" sz="3200" b="1" dirty="0" smtClean="0">
                <a:solidFill>
                  <a:schemeClr val="tx1"/>
                </a:solidFill>
                <a:latin typeface="SimSun" pitchFamily="2" charset="-122"/>
                <a:ea typeface="SimSun" pitchFamily="2" charset="-122"/>
              </a:rPr>
              <a:t>是一个由学生和老师组成的友好大家庭</a:t>
            </a:r>
            <a:endParaRPr lang="en-US" sz="2400" b="1" dirty="0">
              <a:solidFill>
                <a:schemeClr val="tx1"/>
              </a:solidFill>
            </a:endParaRPr>
          </a:p>
        </p:txBody>
      </p:sp>
      <p:sp>
        <p:nvSpPr>
          <p:cNvPr id="4" name="Content Placeholder 3">
            <a:extLst>
              <a:ext uri="{FF2B5EF4-FFF2-40B4-BE49-F238E27FC236}">
                <a16:creationId xmlns:a16="http://schemas.microsoft.com/office/drawing/2014/main" xmlns="" id="{9B9ED227-95A7-4B08-91FE-5E0EF0D41D20}"/>
              </a:ext>
            </a:extLst>
          </p:cNvPr>
          <p:cNvSpPr>
            <a:spLocks noGrp="1"/>
          </p:cNvSpPr>
          <p:nvPr>
            <p:ph type="subTitle" idx="1"/>
          </p:nvPr>
        </p:nvSpPr>
        <p:spPr>
          <a:xfrm>
            <a:off x="5125453" y="1034716"/>
            <a:ext cx="5895473" cy="4932948"/>
          </a:xfrm>
        </p:spPr>
        <p:txBody>
          <a:bodyPr vert="horz" lIns="91440" tIns="45720" rIns="91440" bIns="45720" rtlCol="0" anchor="t">
            <a:normAutofit lnSpcReduction="10000"/>
          </a:bodyPr>
          <a:lstStyle/>
          <a:p>
            <a:pPr lvl="1" algn="l">
              <a:buFont typeface="Arial" pitchFamily="34" charset="0"/>
              <a:buChar char="•"/>
            </a:pPr>
            <a:r>
              <a:rPr lang="zh-CN" altLang="en-US" sz="2800" dirty="0" smtClean="0">
                <a:solidFill>
                  <a:schemeClr val="bg1"/>
                </a:solidFill>
                <a:latin typeface="+mj-lt"/>
              </a:rPr>
              <a:t> </a:t>
            </a:r>
            <a:r>
              <a:rPr lang="ja-JP" altLang="en-US" sz="3200" dirty="0" smtClean="0">
                <a:solidFill>
                  <a:schemeClr val="bg1"/>
                </a:solidFill>
                <a:latin typeface="+mj-lt"/>
              </a:rPr>
              <a:t>约</a:t>
            </a:r>
            <a:r>
              <a:rPr lang="en-US" altLang="ja-JP" sz="3200" dirty="0" smtClean="0">
                <a:solidFill>
                  <a:schemeClr val="bg1"/>
                </a:solidFill>
                <a:latin typeface="+mj-lt"/>
              </a:rPr>
              <a:t>1</a:t>
            </a:r>
            <a:r>
              <a:rPr lang="ja-JP" altLang="en-US" sz="3200" dirty="0" smtClean="0">
                <a:solidFill>
                  <a:schemeClr val="bg1"/>
                </a:solidFill>
                <a:latin typeface="+mj-lt"/>
              </a:rPr>
              <a:t>万名学生</a:t>
            </a:r>
            <a:endParaRPr lang="en-US" altLang="ja-JP" sz="3200" dirty="0" smtClean="0">
              <a:solidFill>
                <a:schemeClr val="bg1"/>
              </a:solidFill>
              <a:latin typeface="+mj-lt"/>
            </a:endParaRPr>
          </a:p>
          <a:p>
            <a:pPr lvl="1" algn="l">
              <a:buFont typeface="Arial" pitchFamily="34" charset="0"/>
              <a:buChar char="•"/>
            </a:pPr>
            <a:r>
              <a:rPr lang="zh-CN" altLang="en-US" sz="3200" dirty="0" smtClean="0">
                <a:solidFill>
                  <a:schemeClr val="bg1"/>
                </a:solidFill>
                <a:latin typeface="+mj-lt"/>
              </a:rPr>
              <a:t> </a:t>
            </a:r>
            <a:r>
              <a:rPr lang="ja-JP" altLang="en-US" sz="3200" dirty="0" smtClean="0">
                <a:solidFill>
                  <a:schemeClr val="bg1"/>
                </a:solidFill>
                <a:latin typeface="+mj-lt"/>
              </a:rPr>
              <a:t>研究生</a:t>
            </a:r>
            <a:r>
              <a:rPr lang="en-US" altLang="ja-JP" sz="3200" dirty="0" smtClean="0">
                <a:solidFill>
                  <a:schemeClr val="bg1"/>
                </a:solidFill>
                <a:latin typeface="+mj-lt"/>
              </a:rPr>
              <a:t>393</a:t>
            </a:r>
            <a:r>
              <a:rPr lang="ja-JP" altLang="en-US" sz="3200" dirty="0" smtClean="0">
                <a:solidFill>
                  <a:schemeClr val="bg1"/>
                </a:solidFill>
                <a:latin typeface="+mj-lt"/>
              </a:rPr>
              <a:t>人，博士生</a:t>
            </a:r>
            <a:r>
              <a:rPr lang="en-US" altLang="ja-JP" sz="3200" dirty="0" smtClean="0">
                <a:solidFill>
                  <a:schemeClr val="bg1"/>
                </a:solidFill>
                <a:latin typeface="+mj-lt"/>
              </a:rPr>
              <a:t>16</a:t>
            </a:r>
            <a:r>
              <a:rPr lang="ja-JP" altLang="en-US" sz="3200" dirty="0" smtClean="0">
                <a:solidFill>
                  <a:schemeClr val="bg1"/>
                </a:solidFill>
                <a:latin typeface="+mj-lt"/>
              </a:rPr>
              <a:t>人</a:t>
            </a:r>
            <a:endParaRPr lang="ru-RU" altLang="ja-JP" sz="3200" dirty="0" smtClean="0">
              <a:solidFill>
                <a:schemeClr val="bg1"/>
              </a:solidFill>
              <a:latin typeface="+mj-lt"/>
            </a:endParaRPr>
          </a:p>
          <a:p>
            <a:pPr lvl="1" algn="l">
              <a:buFont typeface="Arial" pitchFamily="34" charset="0"/>
              <a:buChar char="•"/>
            </a:pPr>
            <a:r>
              <a:rPr lang="zh-CN" altLang="en-US" sz="3200" dirty="0" smtClean="0">
                <a:solidFill>
                  <a:schemeClr val="bg1"/>
                </a:solidFill>
                <a:latin typeface="+mj-lt"/>
              </a:rPr>
              <a:t>来自超过 </a:t>
            </a:r>
            <a:r>
              <a:rPr lang="en-US" altLang="zh-CN" sz="3200" dirty="0" smtClean="0">
                <a:solidFill>
                  <a:schemeClr val="bg1"/>
                </a:solidFill>
                <a:latin typeface="+mj-lt"/>
              </a:rPr>
              <a:t>23 </a:t>
            </a:r>
            <a:r>
              <a:rPr lang="zh-CN" altLang="en-US" sz="3200" dirty="0" smtClean="0">
                <a:solidFill>
                  <a:schemeClr val="bg1"/>
                </a:solidFill>
                <a:latin typeface="+mj-lt"/>
              </a:rPr>
              <a:t>个国家的 </a:t>
            </a:r>
            <a:r>
              <a:rPr lang="en-US" altLang="zh-CN" sz="3200" dirty="0" smtClean="0">
                <a:solidFill>
                  <a:schemeClr val="bg1"/>
                </a:solidFill>
                <a:latin typeface="+mj-lt"/>
              </a:rPr>
              <a:t>300 </a:t>
            </a:r>
            <a:r>
              <a:rPr lang="zh-CN" altLang="en-US" sz="3200" dirty="0" smtClean="0">
                <a:solidFill>
                  <a:schemeClr val="bg1"/>
                </a:solidFill>
                <a:latin typeface="+mj-lt"/>
              </a:rPr>
              <a:t>多名外国学生</a:t>
            </a:r>
            <a:endParaRPr lang="ru-RU" sz="3200" dirty="0" smtClean="0">
              <a:solidFill>
                <a:schemeClr val="bg1"/>
              </a:solidFill>
              <a:latin typeface="+mj-lt"/>
            </a:endParaRPr>
          </a:p>
          <a:p>
            <a:pPr lvl="1" algn="l">
              <a:buFont typeface="Arial" pitchFamily="34" charset="0"/>
              <a:buChar char="•"/>
            </a:pPr>
            <a:r>
              <a:rPr lang="en-US" altLang="ja-JP" sz="3200" dirty="0" smtClean="0">
                <a:solidFill>
                  <a:schemeClr val="bg1"/>
                </a:solidFill>
                <a:latin typeface="+mj-lt"/>
              </a:rPr>
              <a:t>1000</a:t>
            </a:r>
            <a:r>
              <a:rPr lang="ja-JP" altLang="en-US" sz="3200" dirty="0" smtClean="0">
                <a:solidFill>
                  <a:schemeClr val="bg1"/>
                </a:solidFill>
                <a:latin typeface="+mj-lt"/>
              </a:rPr>
              <a:t>多名教师 </a:t>
            </a:r>
            <a:endParaRPr lang="ru-RU" sz="3200" dirty="0" smtClean="0">
              <a:solidFill>
                <a:schemeClr val="bg1"/>
              </a:solidFill>
              <a:latin typeface="+mj-lt"/>
            </a:endParaRPr>
          </a:p>
          <a:p>
            <a:pPr lvl="1" algn="l">
              <a:buFont typeface="Arial" pitchFamily="34" charset="0"/>
              <a:buChar char="•"/>
            </a:pPr>
            <a:r>
              <a:rPr lang="zh-CN" altLang="en-US" sz="3200" dirty="0" smtClean="0">
                <a:solidFill>
                  <a:schemeClr val="bg1"/>
                </a:solidFill>
                <a:latin typeface="+mj-lt"/>
              </a:rPr>
              <a:t>俄罗斯公立科学院院士及通讯院士</a:t>
            </a:r>
            <a:r>
              <a:rPr lang="en-US" altLang="zh-CN" sz="3200" dirty="0" smtClean="0">
                <a:solidFill>
                  <a:schemeClr val="bg1"/>
                </a:solidFill>
                <a:latin typeface="+mj-lt"/>
              </a:rPr>
              <a:t>30</a:t>
            </a:r>
            <a:r>
              <a:rPr lang="zh-CN" altLang="en-US" sz="3200" dirty="0" smtClean="0">
                <a:solidFill>
                  <a:schemeClr val="bg1"/>
                </a:solidFill>
                <a:latin typeface="+mj-lt"/>
              </a:rPr>
              <a:t>名</a:t>
            </a:r>
            <a:endParaRPr lang="en-US" altLang="zh-CN" sz="3200" dirty="0" smtClean="0">
              <a:solidFill>
                <a:schemeClr val="bg1"/>
              </a:solidFill>
              <a:latin typeface="+mj-lt"/>
            </a:endParaRPr>
          </a:p>
          <a:p>
            <a:pPr lvl="1" algn="l">
              <a:buFont typeface="Arial" pitchFamily="34" charset="0"/>
              <a:buChar char="•"/>
            </a:pPr>
            <a:r>
              <a:rPr lang="zh-CN" altLang="en-US" sz="3200" dirty="0" smtClean="0">
                <a:solidFill>
                  <a:schemeClr val="bg1"/>
                </a:solidFill>
                <a:latin typeface="+mj-lt"/>
              </a:rPr>
              <a:t> </a:t>
            </a:r>
            <a:r>
              <a:rPr lang="en-US" altLang="zh-CN" sz="3200" dirty="0" smtClean="0">
                <a:solidFill>
                  <a:schemeClr val="bg1"/>
                </a:solidFill>
                <a:latin typeface="+mj-lt"/>
              </a:rPr>
              <a:t>6</a:t>
            </a:r>
            <a:r>
              <a:rPr lang="zh-CN" altLang="en-US" sz="3200" dirty="0" smtClean="0">
                <a:solidFill>
                  <a:schemeClr val="bg1"/>
                </a:solidFill>
                <a:latin typeface="+mj-lt"/>
              </a:rPr>
              <a:t>个国家科学院通讯院士：</a:t>
            </a:r>
            <a:r>
              <a:rPr lang="ru-RU" sz="3200" dirty="0" smtClean="0">
                <a:solidFill>
                  <a:schemeClr val="bg1"/>
                </a:solidFill>
                <a:latin typeface="+mj-lt"/>
              </a:rPr>
              <a:t>РАН, РАО, РАМН;</a:t>
            </a:r>
          </a:p>
          <a:p>
            <a:pPr lvl="1" algn="l">
              <a:buFont typeface="Arial" pitchFamily="34" charset="0"/>
              <a:buChar char="•"/>
            </a:pPr>
            <a:r>
              <a:rPr lang="zh-CN" altLang="en-US" sz="3200" dirty="0" smtClean="0">
                <a:solidFill>
                  <a:schemeClr val="bg1"/>
                </a:solidFill>
                <a:latin typeface="+mj-lt"/>
              </a:rPr>
              <a:t> </a:t>
            </a:r>
            <a:r>
              <a:rPr lang="en-US" altLang="ja-JP" sz="3200" dirty="0" smtClean="0">
                <a:solidFill>
                  <a:schemeClr val="bg1"/>
                </a:solidFill>
                <a:latin typeface="+mj-lt"/>
              </a:rPr>
              <a:t>90</a:t>
            </a:r>
            <a:r>
              <a:rPr lang="ja-JP" altLang="en-US" sz="3200" dirty="0" smtClean="0">
                <a:solidFill>
                  <a:schemeClr val="bg1"/>
                </a:solidFill>
                <a:latin typeface="+mj-lt"/>
              </a:rPr>
              <a:t>名科学博士</a:t>
            </a:r>
            <a:r>
              <a:rPr lang="ru-RU" sz="3200" dirty="0" smtClean="0">
                <a:solidFill>
                  <a:schemeClr val="bg1"/>
                </a:solidFill>
                <a:latin typeface="+mj-lt"/>
              </a:rPr>
              <a:t>;</a:t>
            </a:r>
          </a:p>
          <a:p>
            <a:pPr lvl="1" algn="l">
              <a:buFont typeface="Arial" pitchFamily="34" charset="0"/>
              <a:buChar char="•"/>
            </a:pPr>
            <a:r>
              <a:rPr lang="zh-CN" altLang="en-US" sz="3200" dirty="0" smtClean="0">
                <a:solidFill>
                  <a:schemeClr val="bg1"/>
                </a:solidFill>
                <a:latin typeface="+mj-lt"/>
              </a:rPr>
              <a:t>超过</a:t>
            </a:r>
            <a:r>
              <a:rPr lang="en-US" altLang="zh-CN" sz="3200" dirty="0" smtClean="0">
                <a:solidFill>
                  <a:schemeClr val="bg1"/>
                </a:solidFill>
                <a:latin typeface="+mj-lt"/>
              </a:rPr>
              <a:t>300</a:t>
            </a:r>
            <a:r>
              <a:rPr lang="zh-CN" altLang="en-US" sz="3200" dirty="0" smtClean="0">
                <a:solidFill>
                  <a:schemeClr val="bg1"/>
                </a:solidFill>
                <a:latin typeface="+mj-lt"/>
              </a:rPr>
              <a:t>名理科候选人</a:t>
            </a:r>
            <a:r>
              <a:rPr lang="ru-RU" sz="3200" dirty="0" smtClean="0">
                <a:solidFill>
                  <a:schemeClr val="bg1"/>
                </a:solidFill>
                <a:latin typeface="+mj-lt"/>
              </a:rPr>
              <a:t>.</a:t>
            </a:r>
          </a:p>
          <a:p>
            <a:endParaRPr lang="en-US" dirty="0"/>
          </a:p>
          <a:p>
            <a:endParaRPr lang="en-US" dirty="0"/>
          </a:p>
        </p:txBody>
      </p:sp>
      <p:sp>
        <p:nvSpPr>
          <p:cNvPr id="8" name="Slide Number Placeholder 7">
            <a:extLst>
              <a:ext uri="{FF2B5EF4-FFF2-40B4-BE49-F238E27FC236}">
                <a16:creationId xmlns:a16="http://schemas.microsoft.com/office/drawing/2014/main" xmlns="" id="{19A1DB4D-ED7B-3640-82F3-DBA73297CF47}"/>
              </a:ext>
            </a:extLst>
          </p:cNvPr>
          <p:cNvSpPr>
            <a:spLocks noGrp="1"/>
          </p:cNvSpPr>
          <p:nvPr>
            <p:ph type="sldNum" sz="quarter" idx="12"/>
          </p:nvPr>
        </p:nvSpPr>
        <p:spPr/>
        <p:txBody>
          <a:bodyPr/>
          <a:lstStyle/>
          <a:p>
            <a:fld id="{294A09A9-5501-47C1-A89A-A340965A2BE2}" type="slidenum">
              <a:rPr lang="en-US" smtClean="0"/>
              <a:pPr/>
              <a:t>37</a:t>
            </a:fld>
            <a:endParaRPr lang="en-US" dirty="0"/>
          </a:p>
        </p:txBody>
      </p:sp>
    </p:spTree>
    <p:extLst>
      <p:ext uri="{BB962C8B-B14F-4D97-AF65-F5344CB8AC3E}">
        <p14:creationId xmlns:p14="http://schemas.microsoft.com/office/powerpoint/2010/main" xmlns="" val="27215085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B943E7C-A74D-4CB3-844B-51917C88C95F}"/>
              </a:ext>
            </a:extLst>
          </p:cNvPr>
          <p:cNvSpPr>
            <a:spLocks noGrp="1"/>
          </p:cNvSpPr>
          <p:nvPr>
            <p:ph type="subTitle" idx="1"/>
          </p:nvPr>
        </p:nvSpPr>
        <p:spPr>
          <a:xfrm>
            <a:off x="6092041" y="1353787"/>
            <a:ext cx="4797631" cy="4239489"/>
          </a:xfrm>
        </p:spPr>
        <p:txBody>
          <a:bodyPr vert="horz" lIns="91440" tIns="45720" rIns="91440" bIns="45720" rtlCol="0" anchor="t">
            <a:normAutofit/>
          </a:bodyPr>
          <a:lstStyle/>
          <a:p>
            <a:pPr algn="ctr"/>
            <a:r>
              <a:rPr lang="zh-CN" altLang="en-US" sz="3600" dirty="0" smtClean="0">
                <a:latin typeface="SimSun" pitchFamily="2" charset="-122"/>
                <a:ea typeface="SimSun" pitchFamily="2" charset="-122"/>
              </a:rPr>
              <a:t>布里亚特国立大学有广泛的国际联系。我们的学生有机会在国外大学接受教育和科学实习、教育和实践培训。</a:t>
            </a:r>
            <a:endParaRPr lang="en-US" sz="2800" dirty="0">
              <a:latin typeface="SimSun" pitchFamily="2" charset="-122"/>
              <a:ea typeface="SimSun" pitchFamily="2" charset="-122"/>
            </a:endParaRPr>
          </a:p>
        </p:txBody>
      </p:sp>
      <p:sp>
        <p:nvSpPr>
          <p:cNvPr id="6" name="Slide Number Placeholder 5">
            <a:extLst>
              <a:ext uri="{FF2B5EF4-FFF2-40B4-BE49-F238E27FC236}">
                <a16:creationId xmlns:a16="http://schemas.microsoft.com/office/drawing/2014/main" xmlns="" id="{2CECA775-60F7-AF45-8128-48C93DA5789D}"/>
              </a:ext>
            </a:extLst>
          </p:cNvPr>
          <p:cNvSpPr>
            <a:spLocks noGrp="1"/>
          </p:cNvSpPr>
          <p:nvPr>
            <p:ph type="sldNum" sz="quarter" idx="12"/>
          </p:nvPr>
        </p:nvSpPr>
        <p:spPr>
          <a:xfrm>
            <a:off x="10271342" y="6356350"/>
            <a:ext cx="1539658" cy="365125"/>
          </a:xfrm>
        </p:spPr>
        <p:txBody>
          <a:bodyPr/>
          <a:lstStyle/>
          <a:p>
            <a:fld id="{294A09A9-5501-47C1-A89A-A340965A2BE2}" type="slidenum">
              <a:rPr lang="en-US" smtClean="0"/>
              <a:pPr/>
              <a:t>38</a:t>
            </a:fld>
            <a:endParaRPr lang="en-US" dirty="0"/>
          </a:p>
        </p:txBody>
      </p:sp>
      <p:pic>
        <p:nvPicPr>
          <p:cNvPr id="13" name="Рисунок 12" descr="eovZic2oPsM.jpg"/>
          <p:cNvPicPr>
            <a:picLocks noGrp="1" noChangeAspect="1"/>
          </p:cNvPicPr>
          <p:nvPr>
            <p:ph type="pic" sz="quarter" idx="13"/>
          </p:nvPr>
        </p:nvPicPr>
        <p:blipFill>
          <a:blip r:embed="rId2"/>
          <a:srcRect l="32694" r="32694"/>
          <a:stretch>
            <a:fillRect/>
          </a:stretch>
        </p:blipFill>
        <p:spPr>
          <a:xfrm>
            <a:off x="0" y="0"/>
            <a:ext cx="9048997" cy="6858000"/>
          </a:xfrm>
        </p:spPr>
      </p:pic>
      <p:pic>
        <p:nvPicPr>
          <p:cNvPr id="14" name="Рисунок 13" descr="ОМС.png"/>
          <p:cNvPicPr>
            <a:picLocks noChangeAspect="1"/>
          </p:cNvPicPr>
          <p:nvPr/>
        </p:nvPicPr>
        <p:blipFill>
          <a:blip r:embed="rId3"/>
          <a:stretch>
            <a:fillRect/>
          </a:stretch>
        </p:blipFill>
        <p:spPr>
          <a:xfrm>
            <a:off x="1551711" y="4334493"/>
            <a:ext cx="2083130" cy="2083130"/>
          </a:xfrm>
          <a:prstGeom prst="rect">
            <a:avLst/>
          </a:prstGeom>
        </p:spPr>
      </p:pic>
    </p:spTree>
    <p:extLst>
      <p:ext uri="{BB962C8B-B14F-4D97-AF65-F5344CB8AC3E}">
        <p14:creationId xmlns:p14="http://schemas.microsoft.com/office/powerpoint/2010/main" xmlns="" val="4450706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AGntEiAF4DQ.jpg"/>
          <p:cNvPicPr>
            <a:picLocks noGrp="1" noChangeAspect="1"/>
          </p:cNvPicPr>
          <p:nvPr>
            <p:ph type="pic" sz="quarter" idx="13"/>
          </p:nvPr>
        </p:nvPicPr>
        <p:blipFill>
          <a:blip r:embed="rId2"/>
          <a:srcRect l="8578" r="8578"/>
          <a:stretch>
            <a:fillRect/>
          </a:stretch>
        </p:blipFill>
        <p:spPr>
          <a:xfrm>
            <a:off x="3206339" y="0"/>
            <a:ext cx="8985660" cy="6858000"/>
          </a:xfrm>
        </p:spPr>
      </p:pic>
      <p:sp>
        <p:nvSpPr>
          <p:cNvPr id="51" name="Title 50">
            <a:extLst>
              <a:ext uri="{FF2B5EF4-FFF2-40B4-BE49-F238E27FC236}">
                <a16:creationId xmlns:a16="http://schemas.microsoft.com/office/drawing/2014/main" xmlns="" id="{92016388-C216-491D-B032-A86FF344C82A}"/>
              </a:ext>
            </a:extLst>
          </p:cNvPr>
          <p:cNvSpPr>
            <a:spLocks noGrp="1"/>
          </p:cNvSpPr>
          <p:nvPr>
            <p:ph type="ctrTitle"/>
          </p:nvPr>
        </p:nvSpPr>
        <p:spPr>
          <a:xfrm>
            <a:off x="658058" y="345245"/>
            <a:ext cx="6192892" cy="1198179"/>
          </a:xfr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circle">
              <a:fillToRect l="100000" b="100000"/>
            </a:path>
            <a:tileRect t="-100000" r="-100000"/>
          </a:gradFill>
        </p:spPr>
        <p:txBody>
          <a:bodyPr/>
          <a:lstStyle/>
          <a:p>
            <a:r>
              <a:rPr lang="zh-CN" altLang="en-US" sz="5400" dirty="0" smtClean="0">
                <a:latin typeface="SimSun" pitchFamily="2" charset="-122"/>
                <a:ea typeface="SimSun" pitchFamily="2" charset="-122"/>
              </a:rPr>
              <a:t>需要文件清单</a:t>
            </a:r>
            <a:endParaRPr lang="en-US" sz="5400" dirty="0">
              <a:latin typeface="SimSun" pitchFamily="2" charset="-122"/>
              <a:ea typeface="SimSun" pitchFamily="2" charset="-122"/>
            </a:endParaRPr>
          </a:p>
        </p:txBody>
      </p:sp>
      <p:sp useBgFill="1">
        <p:nvSpPr>
          <p:cNvPr id="3" name="Content Placeholder 2">
            <a:extLst>
              <a:ext uri="{FF2B5EF4-FFF2-40B4-BE49-F238E27FC236}">
                <a16:creationId xmlns:a16="http://schemas.microsoft.com/office/drawing/2014/main" xmlns="" id="{22788C46-D0BC-4307-AE55-7601A139E7CB}"/>
              </a:ext>
            </a:extLst>
          </p:cNvPr>
          <p:cNvSpPr>
            <a:spLocks noGrp="1"/>
          </p:cNvSpPr>
          <p:nvPr>
            <p:ph type="subTitle" idx="1"/>
          </p:nvPr>
        </p:nvSpPr>
        <p:spPr>
          <a:xfrm>
            <a:off x="0" y="1757235"/>
            <a:ext cx="5336397" cy="4696691"/>
          </a:xfrm>
          <a:effectLst>
            <a:innerShdw blurRad="482600" dist="139700" dir="600000">
              <a:prstClr val="black">
                <a:alpha val="47000"/>
              </a:prstClr>
            </a:innerShdw>
          </a:effectLst>
          <a:scene3d>
            <a:camera prst="orthographicFront"/>
            <a:lightRig rig="threePt" dir="t"/>
          </a:scene3d>
          <a:sp3d extrusionH="76200" contourW="12700">
            <a:extrusionClr>
              <a:srgbClr val="0070C0"/>
            </a:extrusionClr>
            <a:contourClr>
              <a:srgbClr val="0070C0"/>
            </a:contourClr>
          </a:sp3d>
        </p:spPr>
        <p:txBody>
          <a:bodyPr vert="horz" lIns="91440" tIns="45720" rIns="91440" bIns="45720" rtlCol="0" anchor="t">
            <a:noAutofit/>
          </a:bodyPr>
          <a:lstStyle/>
          <a:p>
            <a:pPr marL="342900" indent="-342900">
              <a:spcBef>
                <a:spcPts val="100"/>
              </a:spcBef>
              <a:buFont typeface="+mj-lt"/>
              <a:buAutoNum type="arabicPeriod"/>
            </a:pPr>
            <a:r>
              <a:rPr lang="ja-JP" altLang="en-US" sz="3200" b="1" spc="275" dirty="0" smtClean="0">
                <a:solidFill>
                  <a:srgbClr val="0070BF"/>
                </a:solidFill>
                <a:uFill>
                  <a:solidFill>
                    <a:srgbClr val="0070BF"/>
                  </a:solidFill>
                </a:uFill>
                <a:latin typeface="SimSun" pitchFamily="2" charset="-122"/>
                <a:ea typeface="SimSun" pitchFamily="2" charset="-122"/>
                <a:cs typeface="Trebuchet MS"/>
              </a:rPr>
              <a:t>护照复印件</a:t>
            </a:r>
            <a:endParaRPr lang="ru-RU" altLang="ja-JP" sz="3200" b="1" spc="275" dirty="0" smtClean="0">
              <a:solidFill>
                <a:srgbClr val="0070BF"/>
              </a:solidFill>
              <a:uFill>
                <a:solidFill>
                  <a:srgbClr val="0070BF"/>
                </a:solidFill>
              </a:uFill>
              <a:latin typeface="+mj-lt"/>
              <a:ea typeface="SimSun" pitchFamily="2" charset="-122"/>
              <a:cs typeface="Trebuchet MS"/>
            </a:endParaRPr>
          </a:p>
          <a:p>
            <a:pPr marL="342900" indent="-342900">
              <a:spcBef>
                <a:spcPts val="100"/>
              </a:spcBef>
              <a:buFont typeface="+mj-lt"/>
              <a:buAutoNum type="arabicPeriod"/>
            </a:pPr>
            <a:r>
              <a:rPr lang="zh-CN" altLang="en-US" sz="3200" b="1" spc="275" dirty="0" smtClean="0">
                <a:solidFill>
                  <a:srgbClr val="0070BF"/>
                </a:solidFill>
                <a:uFill>
                  <a:solidFill>
                    <a:srgbClr val="0070BF"/>
                  </a:solidFill>
                </a:uFill>
                <a:latin typeface="SimSun" pitchFamily="2" charset="-122"/>
                <a:ea typeface="SimSun" pitchFamily="2" charset="-122"/>
                <a:cs typeface="Trebuchet MS"/>
              </a:rPr>
              <a:t>经公证人认证的证书</a:t>
            </a:r>
            <a:r>
              <a:rPr lang="en-US" altLang="zh-CN" sz="3200" b="1" spc="275" dirty="0" smtClean="0">
                <a:solidFill>
                  <a:srgbClr val="0070BF"/>
                </a:solidFill>
                <a:uFill>
                  <a:solidFill>
                    <a:srgbClr val="0070BF"/>
                  </a:solidFill>
                </a:uFill>
                <a:latin typeface="SimSun" pitchFamily="2" charset="-122"/>
                <a:ea typeface="SimSun" pitchFamily="2" charset="-122"/>
                <a:cs typeface="Trebuchet MS"/>
              </a:rPr>
              <a:t>/</a:t>
            </a:r>
            <a:r>
              <a:rPr lang="zh-CN" altLang="en-US" sz="3200" b="1" spc="275" dirty="0" smtClean="0">
                <a:solidFill>
                  <a:srgbClr val="0070BF"/>
                </a:solidFill>
                <a:uFill>
                  <a:solidFill>
                    <a:srgbClr val="0070BF"/>
                  </a:solidFill>
                </a:uFill>
                <a:latin typeface="SimSun" pitchFamily="2" charset="-122"/>
                <a:ea typeface="SimSun" pitchFamily="2" charset="-122"/>
                <a:cs typeface="Trebuchet MS"/>
              </a:rPr>
              <a:t>文凭副本、所有页面的副本 </a:t>
            </a:r>
            <a:r>
              <a:rPr lang="en-US" altLang="zh-CN" sz="3200" b="1" spc="275" dirty="0" smtClean="0">
                <a:solidFill>
                  <a:srgbClr val="0070BF"/>
                </a:solidFill>
                <a:uFill>
                  <a:solidFill>
                    <a:srgbClr val="0070BF"/>
                  </a:solidFill>
                </a:uFill>
                <a:latin typeface="SimSun" pitchFamily="2" charset="-122"/>
                <a:ea typeface="SimSun" pitchFamily="2" charset="-122"/>
                <a:cs typeface="Trebuchet MS"/>
              </a:rPr>
              <a:t>+ </a:t>
            </a:r>
            <a:r>
              <a:rPr lang="zh-CN" altLang="en-US" sz="3200" b="1" spc="275" dirty="0" smtClean="0">
                <a:solidFill>
                  <a:srgbClr val="0070BF"/>
                </a:solidFill>
                <a:uFill>
                  <a:solidFill>
                    <a:srgbClr val="0070BF"/>
                  </a:solidFill>
                </a:uFill>
                <a:latin typeface="SimSun" pitchFamily="2" charset="-122"/>
                <a:ea typeface="SimSun" pitchFamily="2" charset="-122"/>
                <a:cs typeface="Trebuchet MS"/>
              </a:rPr>
              <a:t>证书翻译件</a:t>
            </a:r>
            <a:endParaRPr lang="ru-RU" altLang="zh-CN" sz="3200" b="1" spc="275" dirty="0" smtClean="0">
              <a:solidFill>
                <a:srgbClr val="0070BF"/>
              </a:solidFill>
              <a:uFill>
                <a:solidFill>
                  <a:srgbClr val="0070BF"/>
                </a:solidFill>
              </a:uFill>
              <a:latin typeface="+mj-lt"/>
              <a:ea typeface="SimSun" pitchFamily="2" charset="-122"/>
              <a:cs typeface="Trebuchet MS"/>
            </a:endParaRPr>
          </a:p>
          <a:p>
            <a:pPr marL="342900" indent="-342900">
              <a:spcBef>
                <a:spcPts val="100"/>
              </a:spcBef>
              <a:buFont typeface="+mj-lt"/>
              <a:buAutoNum type="arabicPeriod"/>
            </a:pPr>
            <a:r>
              <a:rPr lang="en-US" altLang="ja-JP" sz="3200" b="1" spc="275" dirty="0" smtClean="0">
                <a:solidFill>
                  <a:srgbClr val="0070BF"/>
                </a:solidFill>
                <a:uFill>
                  <a:solidFill>
                    <a:srgbClr val="0070BF"/>
                  </a:solidFill>
                </a:uFill>
                <a:latin typeface="SimSun" pitchFamily="2" charset="-122"/>
                <a:ea typeface="SimSun" pitchFamily="2" charset="-122"/>
                <a:cs typeface="Trebuchet MS"/>
              </a:rPr>
              <a:t>2</a:t>
            </a:r>
            <a:r>
              <a:rPr lang="ja-JP" altLang="en-US" sz="3200" b="1" spc="275" dirty="0" smtClean="0">
                <a:solidFill>
                  <a:srgbClr val="0070BF"/>
                </a:solidFill>
                <a:uFill>
                  <a:solidFill>
                    <a:srgbClr val="0070BF"/>
                  </a:solidFill>
                </a:uFill>
                <a:latin typeface="SimSun" pitchFamily="2" charset="-122"/>
                <a:ea typeface="SimSun" pitchFamily="2" charset="-122"/>
                <a:cs typeface="Trebuchet MS"/>
              </a:rPr>
              <a:t>张</a:t>
            </a:r>
            <a:r>
              <a:rPr lang="en-US" altLang="ja-JP" sz="3200" b="1" spc="275" dirty="0" smtClean="0">
                <a:solidFill>
                  <a:srgbClr val="0070BF"/>
                </a:solidFill>
                <a:uFill>
                  <a:solidFill>
                    <a:srgbClr val="0070BF"/>
                  </a:solidFill>
                </a:uFill>
                <a:latin typeface="SimSun" pitchFamily="2" charset="-122"/>
                <a:ea typeface="SimSun" pitchFamily="2" charset="-122"/>
                <a:cs typeface="Trebuchet MS"/>
              </a:rPr>
              <a:t>3*4</a:t>
            </a:r>
            <a:r>
              <a:rPr lang="ja-JP" altLang="en-US" sz="3200" b="1" spc="275" dirty="0" smtClean="0">
                <a:solidFill>
                  <a:srgbClr val="0070BF"/>
                </a:solidFill>
                <a:uFill>
                  <a:solidFill>
                    <a:srgbClr val="0070BF"/>
                  </a:solidFill>
                </a:uFill>
                <a:latin typeface="SimSun" pitchFamily="2" charset="-122"/>
                <a:ea typeface="SimSun" pitchFamily="2" charset="-122"/>
                <a:cs typeface="Trebuchet MS"/>
              </a:rPr>
              <a:t>照片</a:t>
            </a:r>
            <a:endParaRPr lang="ru-RU" altLang="ja-JP" sz="3200" b="1" spc="275" dirty="0" smtClean="0">
              <a:solidFill>
                <a:srgbClr val="0070BF"/>
              </a:solidFill>
              <a:uFill>
                <a:solidFill>
                  <a:srgbClr val="0070BF"/>
                </a:solidFill>
              </a:uFill>
              <a:latin typeface="+mj-lt"/>
              <a:ea typeface="SimSun" pitchFamily="2" charset="-122"/>
              <a:cs typeface="Trebuchet MS"/>
            </a:endParaRPr>
          </a:p>
          <a:p>
            <a:pPr marL="342900" indent="-342900">
              <a:spcBef>
                <a:spcPts val="100"/>
              </a:spcBef>
              <a:buFont typeface="+mj-lt"/>
              <a:buAutoNum type="arabicPeriod"/>
            </a:pPr>
            <a:r>
              <a:rPr lang="zh-CN" altLang="en-US" sz="3200" b="1" spc="275" dirty="0" smtClean="0">
                <a:solidFill>
                  <a:srgbClr val="0070BF"/>
                </a:solidFill>
                <a:uFill>
                  <a:solidFill>
                    <a:srgbClr val="0070BF"/>
                  </a:solidFill>
                </a:uFill>
                <a:latin typeface="SimSun" pitchFamily="2" charset="-122"/>
                <a:ea typeface="SimSun" pitchFamily="2" charset="-122"/>
                <a:cs typeface="Trebuchet MS"/>
              </a:rPr>
              <a:t>发出进入俄罗斯邀请的国家税（</a:t>
            </a:r>
            <a:r>
              <a:rPr lang="en-US" altLang="zh-CN" sz="3200" b="1" spc="275" dirty="0" smtClean="0">
                <a:solidFill>
                  <a:srgbClr val="0070BF"/>
                </a:solidFill>
                <a:uFill>
                  <a:solidFill>
                    <a:srgbClr val="0070BF"/>
                  </a:solidFill>
                </a:uFill>
                <a:latin typeface="SimSun" pitchFamily="2" charset="-122"/>
                <a:ea typeface="SimSun" pitchFamily="2" charset="-122"/>
                <a:cs typeface="Trebuchet MS"/>
              </a:rPr>
              <a:t>960</a:t>
            </a:r>
            <a:r>
              <a:rPr lang="zh-CN" altLang="en-US" sz="3200" b="1" spc="275" dirty="0" smtClean="0">
                <a:solidFill>
                  <a:srgbClr val="0070BF"/>
                </a:solidFill>
                <a:uFill>
                  <a:solidFill>
                    <a:srgbClr val="0070BF"/>
                  </a:solidFill>
                </a:uFill>
                <a:latin typeface="SimSun" pitchFamily="2" charset="-122"/>
                <a:ea typeface="SimSun" pitchFamily="2" charset="-122"/>
                <a:cs typeface="Trebuchet MS"/>
              </a:rPr>
              <a:t>卢布）</a:t>
            </a:r>
            <a:endParaRPr lang="ru-RU" altLang="zh-CN" sz="3200" b="1" spc="275" dirty="0" smtClean="0">
              <a:solidFill>
                <a:srgbClr val="0070BF"/>
              </a:solidFill>
              <a:uFill>
                <a:solidFill>
                  <a:srgbClr val="0070BF"/>
                </a:solidFill>
              </a:uFill>
              <a:latin typeface="+mj-lt"/>
              <a:ea typeface="SimSun" pitchFamily="2" charset="-122"/>
              <a:cs typeface="Trebuchet MS"/>
            </a:endParaRPr>
          </a:p>
          <a:p>
            <a:pPr marL="342900" indent="-342900">
              <a:spcBef>
                <a:spcPts val="100"/>
              </a:spcBef>
              <a:buFont typeface="+mj-lt"/>
              <a:buAutoNum type="arabicPeriod"/>
            </a:pPr>
            <a:r>
              <a:rPr lang="zh-CN" altLang="en-US" sz="3200" b="1" spc="275" dirty="0" smtClean="0">
                <a:solidFill>
                  <a:srgbClr val="0070BF"/>
                </a:solidFill>
                <a:uFill>
                  <a:solidFill>
                    <a:srgbClr val="0070BF"/>
                  </a:solidFill>
                </a:uFill>
                <a:latin typeface="SimSun" pitchFamily="2" charset="-122"/>
                <a:ea typeface="SimSun" pitchFamily="2" charset="-122"/>
                <a:cs typeface="Trebuchet MS"/>
              </a:rPr>
              <a:t>国际关系部邮箱</a:t>
            </a:r>
            <a:r>
              <a:rPr lang="ru-RU" altLang="zh-CN" sz="3200" b="1" spc="275" dirty="0" smtClean="0">
                <a:solidFill>
                  <a:srgbClr val="0070BF"/>
                </a:solidFill>
                <a:uFill>
                  <a:solidFill>
                    <a:srgbClr val="0070BF"/>
                  </a:solidFill>
                </a:uFill>
                <a:latin typeface="+mj-lt"/>
                <a:ea typeface="SimSun" pitchFamily="2" charset="-122"/>
                <a:cs typeface="Trebuchet MS"/>
              </a:rPr>
              <a:t>: </a:t>
            </a:r>
            <a:r>
              <a:rPr lang="en-US" sz="3200" dirty="0" smtClean="0">
                <a:latin typeface="SimSun" pitchFamily="2" charset="-122"/>
                <a:ea typeface="SimSun" pitchFamily="2" charset="-122"/>
                <a:hlinkClick r:id="rId3"/>
              </a:rPr>
              <a:t>intdep@bsu.ru</a:t>
            </a:r>
            <a:endParaRPr lang="en-US" sz="3200" dirty="0" smtClean="0">
              <a:latin typeface="SimSun" pitchFamily="2" charset="-122"/>
              <a:ea typeface="SimSun" pitchFamily="2" charset="-122"/>
            </a:endParaRPr>
          </a:p>
          <a:p>
            <a:pPr marL="342900" indent="-342900">
              <a:spcBef>
                <a:spcPts val="100"/>
              </a:spcBef>
              <a:buFont typeface="+mj-lt"/>
              <a:buAutoNum type="arabicPeriod"/>
            </a:pPr>
            <a:endParaRPr lang="ru-RU" altLang="zh-CN" sz="1800" b="1" u="sng" spc="275" dirty="0" smtClean="0">
              <a:solidFill>
                <a:srgbClr val="0070BF"/>
              </a:solidFill>
              <a:uFill>
                <a:solidFill>
                  <a:srgbClr val="0070BF"/>
                </a:solidFill>
              </a:uFill>
              <a:latin typeface="+mj-lt"/>
              <a:ea typeface="Verdana" pitchFamily="34" charset="0"/>
              <a:cs typeface="Trebuchet MS"/>
            </a:endParaRPr>
          </a:p>
          <a:p>
            <a:pPr marL="342900" indent="-342900">
              <a:spcBef>
                <a:spcPts val="100"/>
              </a:spcBef>
              <a:buFont typeface="+mj-lt"/>
              <a:buAutoNum type="arabicPeriod"/>
            </a:pPr>
            <a:endParaRPr lang="ru-RU" altLang="zh-CN" sz="1800" b="1" u="sng" spc="275" dirty="0" smtClean="0">
              <a:solidFill>
                <a:srgbClr val="0070BF"/>
              </a:solidFill>
              <a:uFill>
                <a:solidFill>
                  <a:srgbClr val="0070BF"/>
                </a:solidFill>
              </a:uFill>
              <a:latin typeface="+mj-lt"/>
              <a:ea typeface="Verdana" pitchFamily="34" charset="0"/>
              <a:cs typeface="Trebuchet MS"/>
            </a:endParaRPr>
          </a:p>
          <a:p>
            <a:pPr marL="342900" indent="-342900">
              <a:spcBef>
                <a:spcPts val="100"/>
              </a:spcBef>
              <a:buFont typeface="+mj-lt"/>
              <a:buAutoNum type="arabicPeriod"/>
            </a:pPr>
            <a:endParaRPr lang="ru-RU" sz="1800" b="1" u="sng" spc="275" dirty="0" smtClean="0">
              <a:solidFill>
                <a:srgbClr val="0070BF"/>
              </a:solidFill>
              <a:uFill>
                <a:solidFill>
                  <a:srgbClr val="0070BF"/>
                </a:solidFill>
              </a:uFill>
              <a:latin typeface="+mj-lt"/>
              <a:ea typeface="Verdana" pitchFamily="34" charset="0"/>
              <a:cs typeface="Trebuchet MS"/>
            </a:endParaRPr>
          </a:p>
          <a:p>
            <a:pPr algn="ctr">
              <a:lnSpc>
                <a:spcPts val="1905"/>
              </a:lnSpc>
              <a:spcBef>
                <a:spcPts val="35"/>
              </a:spcBef>
            </a:pPr>
            <a:endParaRPr lang="ru-RU" sz="1800" spc="185" dirty="0" smtClean="0">
              <a:solidFill>
                <a:srgbClr val="273748"/>
              </a:solidFill>
              <a:latin typeface="+mj-lt"/>
              <a:ea typeface="Verdana" pitchFamily="34" charset="0"/>
              <a:cs typeface="Trebuchet MS"/>
            </a:endParaRPr>
          </a:p>
          <a:p>
            <a:endParaRPr lang="en-US" sz="1000" dirty="0">
              <a:latin typeface="+mj-lt"/>
            </a:endParaRPr>
          </a:p>
        </p:txBody>
      </p:sp>
      <p:sp>
        <p:nvSpPr>
          <p:cNvPr id="11" name="Slide Number Placeholder 10">
            <a:extLst>
              <a:ext uri="{FF2B5EF4-FFF2-40B4-BE49-F238E27FC236}">
                <a16:creationId xmlns:a16="http://schemas.microsoft.com/office/drawing/2014/main" xmlns="" id="{9451CBB1-D6CD-A445-96C5-A99E48240E48}"/>
              </a:ext>
            </a:extLst>
          </p:cNvPr>
          <p:cNvSpPr>
            <a:spLocks noGrp="1"/>
          </p:cNvSpPr>
          <p:nvPr>
            <p:ph type="sldNum" sz="quarter" idx="12"/>
          </p:nvPr>
        </p:nvSpPr>
        <p:spPr>
          <a:xfrm>
            <a:off x="10271342" y="6356350"/>
            <a:ext cx="1539658" cy="365125"/>
          </a:xfrm>
        </p:spPr>
        <p:txBody>
          <a:bodyPr/>
          <a:lstStyle/>
          <a:p>
            <a:fld id="{294A09A9-5501-47C1-A89A-A340965A2BE2}" type="slidenum">
              <a:rPr lang="en-US" smtClean="0"/>
              <a:pPr/>
              <a:t>39</a:t>
            </a:fld>
            <a:endParaRPr lang="en-US" dirty="0"/>
          </a:p>
        </p:txBody>
      </p:sp>
      <p:pic>
        <p:nvPicPr>
          <p:cNvPr id="9" name="Рисунок 8" descr="документы для подачи заявления.png"/>
          <p:cNvPicPr>
            <a:picLocks noChangeAspect="1"/>
          </p:cNvPicPr>
          <p:nvPr/>
        </p:nvPicPr>
        <p:blipFill>
          <a:blip r:embed="rId4"/>
          <a:stretch>
            <a:fillRect/>
          </a:stretch>
        </p:blipFill>
        <p:spPr>
          <a:xfrm>
            <a:off x="7600211" y="213757"/>
            <a:ext cx="1650668" cy="1650668"/>
          </a:xfrm>
          <a:prstGeom prst="rect">
            <a:avLst/>
          </a:prstGeom>
        </p:spPr>
      </p:pic>
    </p:spTree>
    <p:extLst>
      <p:ext uri="{BB962C8B-B14F-4D97-AF65-F5344CB8AC3E}">
        <p14:creationId xmlns:p14="http://schemas.microsoft.com/office/powerpoint/2010/main" xmlns="" val="13256085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1"/>
          </p:nvPr>
        </p:nvSpPr>
        <p:spPr/>
        <p:txBody>
          <a:bodyPr/>
          <a:lstStyle/>
          <a:p>
            <a:r>
              <a:rPr lang="en-US" smtClean="0"/>
              <a:t>PRESENTATION TITLE</a:t>
            </a:r>
            <a:endParaRPr lang="en-US" dirty="0"/>
          </a:p>
        </p:txBody>
      </p:sp>
      <p:sp>
        <p:nvSpPr>
          <p:cNvPr id="3" name="Номер слайда 2"/>
          <p:cNvSpPr>
            <a:spLocks noGrp="1"/>
          </p:cNvSpPr>
          <p:nvPr>
            <p:ph type="sldNum" sz="quarter" idx="12"/>
          </p:nvPr>
        </p:nvSpPr>
        <p:spPr/>
        <p:txBody>
          <a:bodyPr/>
          <a:lstStyle/>
          <a:p>
            <a:fld id="{294A09A9-5501-47C1-A89A-A340965A2BE2}" type="slidenum">
              <a:rPr lang="en-US" smtClean="0"/>
              <a:pPr/>
              <a:t>4</a:t>
            </a:fld>
            <a:endParaRPr lang="en-US" dirty="0"/>
          </a:p>
        </p:txBody>
      </p:sp>
      <p:sp>
        <p:nvSpPr>
          <p:cNvPr id="4" name="Заголовок 3"/>
          <p:cNvSpPr>
            <a:spLocks noGrp="1"/>
          </p:cNvSpPr>
          <p:nvPr>
            <p:ph type="ctrTitle"/>
          </p:nvPr>
        </p:nvSpPr>
        <p:spPr>
          <a:xfrm>
            <a:off x="693683" y="414068"/>
            <a:ext cx="8312294" cy="1663747"/>
          </a:xfrm>
        </p:spPr>
        <p:txBody>
          <a:bodyPr/>
          <a:lstStyle/>
          <a:p>
            <a:r>
              <a:rPr lang="zh-CN" altLang="en-US" b="1" dirty="0" smtClean="0">
                <a:latin typeface="MS PMincho" pitchFamily="18" charset="-128"/>
                <a:ea typeface="MS PMincho" pitchFamily="18" charset="-128"/>
              </a:rPr>
              <a:t>数学、物理与计算机科学学院</a:t>
            </a:r>
            <a:endParaRPr lang="ru-RU" sz="4400" b="1" dirty="0">
              <a:latin typeface="MS PMincho" pitchFamily="18" charset="-128"/>
              <a:ea typeface="MS PMincho" pitchFamily="18" charset="-128"/>
            </a:endParaRPr>
          </a:p>
        </p:txBody>
      </p:sp>
      <p:sp>
        <p:nvSpPr>
          <p:cNvPr id="5" name="Подзаголовок 4"/>
          <p:cNvSpPr>
            <a:spLocks noGrp="1"/>
          </p:cNvSpPr>
          <p:nvPr>
            <p:ph type="subTitle" idx="1"/>
          </p:nvPr>
        </p:nvSpPr>
        <p:spPr>
          <a:xfrm>
            <a:off x="336884" y="2213811"/>
            <a:ext cx="8559220" cy="4644189"/>
          </a:xfrm>
        </p:spPr>
        <p:txBody>
          <a:bodyPr>
            <a:noAutofit/>
          </a:bodyPr>
          <a:lstStyle/>
          <a:p>
            <a:r>
              <a:rPr lang="zh-CN" altLang="en-US" sz="2400" dirty="0" smtClean="0">
                <a:latin typeface="MS PMincho" pitchFamily="18" charset="-128"/>
                <a:ea typeface="MS PMincho" pitchFamily="18" charset="-128"/>
              </a:rPr>
              <a:t>物理</a:t>
            </a:r>
            <a:endParaRPr lang="ru-RU" sz="2400" dirty="0" smtClean="0">
              <a:latin typeface="MS PMincho" pitchFamily="18" charset="-128"/>
              <a:ea typeface="MS PMincho" pitchFamily="18" charset="-128"/>
            </a:endParaRPr>
          </a:p>
          <a:p>
            <a:r>
              <a:rPr lang="zh-CN" altLang="en-US" sz="2400" dirty="0" smtClean="0">
                <a:latin typeface="MS PMincho" pitchFamily="18" charset="-128"/>
                <a:ea typeface="MS PMincho" pitchFamily="18" charset="-128"/>
              </a:rPr>
              <a:t>应用数学和计算机科学</a:t>
            </a:r>
            <a:endParaRPr lang="en-US" altLang="zh-CN" sz="2400" dirty="0" smtClean="0">
              <a:latin typeface="MS PMincho" pitchFamily="18" charset="-128"/>
              <a:ea typeface="MS PMincho" pitchFamily="18" charset="-128"/>
            </a:endParaRPr>
          </a:p>
          <a:p>
            <a:r>
              <a:rPr lang="zh-CN" altLang="en-US" sz="2400" dirty="0" smtClean="0">
                <a:latin typeface="MS PMincho" pitchFamily="18" charset="-128"/>
                <a:ea typeface="MS PMincho" pitchFamily="18" charset="-128"/>
              </a:rPr>
              <a:t>应用计算机科学</a:t>
            </a:r>
            <a:endParaRPr lang="en-US" altLang="zh-CN" sz="2400" dirty="0" smtClean="0">
              <a:latin typeface="MS PMincho" pitchFamily="18" charset="-128"/>
              <a:ea typeface="MS PMincho" pitchFamily="18" charset="-128"/>
            </a:endParaRPr>
          </a:p>
          <a:p>
            <a:r>
              <a:rPr lang="ja-JP" altLang="en-US" sz="2400" dirty="0" smtClean="0">
                <a:latin typeface="MS PMincho" pitchFamily="18" charset="-128"/>
                <a:ea typeface="MS PMincho" pitchFamily="18" charset="-128"/>
              </a:rPr>
              <a:t>数学软件</a:t>
            </a:r>
            <a:r>
              <a:rPr lang="zh-CN" altLang="en-US" sz="2400" dirty="0" smtClean="0">
                <a:latin typeface="MS PMincho" pitchFamily="18" charset="-128"/>
                <a:ea typeface="MS PMincho" pitchFamily="18" charset="-128"/>
              </a:rPr>
              <a:t>和 信息系统管理</a:t>
            </a:r>
            <a:endParaRPr lang="ru-RU" sz="2400" dirty="0" smtClean="0">
              <a:latin typeface="MS PMincho" pitchFamily="18" charset="-128"/>
              <a:ea typeface="MS PMincho" pitchFamily="18" charset="-128"/>
            </a:endParaRPr>
          </a:p>
          <a:p>
            <a:r>
              <a:rPr lang="zh-CN" altLang="en-US" sz="2400" dirty="0" smtClean="0">
                <a:latin typeface="MS PMincho" pitchFamily="18" charset="-128"/>
                <a:ea typeface="MS PMincho" pitchFamily="18" charset="-128"/>
              </a:rPr>
              <a:t>信息系统和技术</a:t>
            </a:r>
            <a:endParaRPr lang="en-US" altLang="zh-CN" sz="2400" dirty="0" smtClean="0">
              <a:latin typeface="MS PMincho" pitchFamily="18" charset="-128"/>
              <a:ea typeface="MS PMincho" pitchFamily="18" charset="-128"/>
            </a:endParaRPr>
          </a:p>
          <a:p>
            <a:r>
              <a:rPr lang="ja-JP" altLang="en-US" sz="2400" dirty="0" smtClean="0">
                <a:latin typeface="MS PMincho" pitchFamily="18" charset="-128"/>
                <a:ea typeface="MS PMincho" pitchFamily="18" charset="-128"/>
              </a:rPr>
              <a:t>师范教育</a:t>
            </a:r>
            <a:r>
              <a:rPr lang="zh-CN" altLang="en-US" sz="2400" dirty="0" smtClean="0">
                <a:latin typeface="MS PMincho" pitchFamily="18" charset="-128"/>
                <a:ea typeface="MS PMincho" pitchFamily="18" charset="-128"/>
              </a:rPr>
              <a:t> </a:t>
            </a:r>
            <a:r>
              <a:rPr lang="en-US" altLang="zh-CN" sz="2400" dirty="0" smtClean="0">
                <a:latin typeface="MS PMincho" pitchFamily="18" charset="-128"/>
                <a:ea typeface="MS PMincho" pitchFamily="18" charset="-128"/>
              </a:rPr>
              <a:t>-</a:t>
            </a:r>
            <a:r>
              <a:rPr lang="zh-CN" altLang="en-US" sz="2400" dirty="0" smtClean="0">
                <a:latin typeface="MS PMincho" pitchFamily="18" charset="-128"/>
                <a:ea typeface="MS PMincho" pitchFamily="18" charset="-128"/>
              </a:rPr>
              <a:t> 数学</a:t>
            </a:r>
            <a:endParaRPr lang="ru-RU" sz="2400" i="1" dirty="0" smtClean="0">
              <a:latin typeface="MS PMincho" pitchFamily="18" charset="-128"/>
              <a:ea typeface="MS PMincho" pitchFamily="18" charset="-128"/>
            </a:endParaRPr>
          </a:p>
          <a:p>
            <a:r>
              <a:rPr lang="ja-JP" altLang="en-US" sz="2400" dirty="0" smtClean="0">
                <a:latin typeface="MS PMincho" pitchFamily="18" charset="-128"/>
                <a:ea typeface="MS PMincho" pitchFamily="18" charset="-128"/>
              </a:rPr>
              <a:t>师范教育</a:t>
            </a:r>
            <a:r>
              <a:rPr lang="zh-CN" altLang="en-US" sz="2400" dirty="0" smtClean="0">
                <a:latin typeface="MS PMincho" pitchFamily="18" charset="-128"/>
                <a:ea typeface="MS PMincho" pitchFamily="18" charset="-128"/>
              </a:rPr>
              <a:t> </a:t>
            </a:r>
            <a:r>
              <a:rPr lang="en-US" altLang="zh-CN" sz="2400" dirty="0" smtClean="0">
                <a:latin typeface="MS PMincho" pitchFamily="18" charset="-128"/>
                <a:ea typeface="MS PMincho" pitchFamily="18" charset="-128"/>
              </a:rPr>
              <a:t>-</a:t>
            </a:r>
            <a:r>
              <a:rPr lang="zh-CN" altLang="en-US" sz="2400" dirty="0" smtClean="0">
                <a:latin typeface="MS PMincho" pitchFamily="18" charset="-128"/>
                <a:ea typeface="MS PMincho" pitchFamily="18" charset="-128"/>
              </a:rPr>
              <a:t> 物理</a:t>
            </a:r>
            <a:endParaRPr lang="ru-RU" sz="2400" i="1" dirty="0" smtClean="0">
              <a:latin typeface="MS PMincho" pitchFamily="18" charset="-128"/>
              <a:ea typeface="MS PMincho" pitchFamily="18" charset="-128"/>
            </a:endParaRPr>
          </a:p>
          <a:p>
            <a:pPr fontAlgn="ctr"/>
            <a:r>
              <a:rPr lang="ja-JP" altLang="en-US" sz="2400" dirty="0" smtClean="0">
                <a:latin typeface="MS PMincho" pitchFamily="18" charset="-128"/>
                <a:ea typeface="MS PMincho" pitchFamily="18" charset="-128"/>
              </a:rPr>
              <a:t>师范教育</a:t>
            </a:r>
            <a:r>
              <a:rPr lang="ru-RU" sz="2400" dirty="0" smtClean="0">
                <a:latin typeface="MS PMincho" pitchFamily="18" charset="-128"/>
                <a:ea typeface="MS PMincho" pitchFamily="18" charset="-128"/>
              </a:rPr>
              <a:t> - </a:t>
            </a:r>
            <a:r>
              <a:rPr lang="zh-CN" altLang="en-US" sz="2400" dirty="0" smtClean="0">
                <a:latin typeface="MS PMincho" pitchFamily="18" charset="-128"/>
                <a:ea typeface="MS PMincho" pitchFamily="18" charset="-128"/>
              </a:rPr>
              <a:t>计算机科学和信息通信技术</a:t>
            </a:r>
          </a:p>
          <a:p>
            <a:r>
              <a:rPr lang="ja-JP" altLang="en-US" sz="2400" dirty="0" smtClean="0">
                <a:latin typeface="MS PMincho" pitchFamily="18" charset="-128"/>
                <a:ea typeface="MS PMincho" pitchFamily="18" charset="-128"/>
              </a:rPr>
              <a:t>师范教育</a:t>
            </a:r>
            <a:r>
              <a:rPr lang="zh-CN" altLang="en-US" sz="2400" dirty="0" smtClean="0">
                <a:latin typeface="MS PMincho" pitchFamily="18" charset="-128"/>
                <a:ea typeface="MS PMincho" pitchFamily="18" charset="-128"/>
              </a:rPr>
              <a:t> </a:t>
            </a:r>
            <a:r>
              <a:rPr lang="en-US" altLang="zh-CN" sz="2400" dirty="0" smtClean="0">
                <a:latin typeface="MS PMincho" pitchFamily="18" charset="-128"/>
                <a:ea typeface="MS PMincho" pitchFamily="18" charset="-128"/>
              </a:rPr>
              <a:t>-</a:t>
            </a:r>
            <a:r>
              <a:rPr lang="zh-CN" altLang="en-US" sz="2400" dirty="0" smtClean="0">
                <a:latin typeface="MS PMincho" pitchFamily="18" charset="-128"/>
                <a:ea typeface="MS PMincho" pitchFamily="18" charset="-128"/>
              </a:rPr>
              <a:t> 数学和物理</a:t>
            </a:r>
            <a:endParaRPr lang="ru-RU" sz="2400" i="1" dirty="0">
              <a:latin typeface="MS PMincho" pitchFamily="18" charset="-128"/>
              <a:ea typeface="MS PMincho" pitchFamily="18" charset="-128"/>
            </a:endParaRPr>
          </a:p>
        </p:txBody>
      </p:sp>
      <p:pic>
        <p:nvPicPr>
          <p:cNvPr id="7" name="Рисунок 6" descr="hF9V7scyPa4.jpg"/>
          <p:cNvPicPr>
            <a:picLocks noGrp="1" noChangeAspect="1"/>
          </p:cNvPicPr>
          <p:nvPr>
            <p:ph type="pic" sz="quarter" idx="14"/>
          </p:nvPr>
        </p:nvPicPr>
        <p:blipFill>
          <a:blip r:embed="rId2"/>
          <a:srcRect l="22140" r="22140"/>
          <a:stretch>
            <a:fillRect/>
          </a:stretch>
        </p:blipFill>
        <p:spPr>
          <a:xfrm>
            <a:off x="7254718" y="0"/>
            <a:ext cx="5730658" cy="6858000"/>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FAE308-3076-43DB-B834-DA0B0AE19AF9}"/>
              </a:ext>
            </a:extLst>
          </p:cNvPr>
          <p:cNvSpPr>
            <a:spLocks noGrp="1"/>
          </p:cNvSpPr>
          <p:nvPr>
            <p:ph type="ctrTitle"/>
          </p:nvPr>
        </p:nvSpPr>
        <p:spPr>
          <a:xfrm>
            <a:off x="5688281" y="809540"/>
            <a:ext cx="5031910" cy="916644"/>
          </a:xfrm>
        </p:spPr>
        <p:txBody>
          <a:bodyPr/>
          <a:lstStyle/>
          <a:p>
            <a:pPr algn="ctr"/>
            <a:r>
              <a:rPr lang="ja-JP" altLang="en-US" sz="4800" b="1" dirty="0" smtClean="0"/>
              <a:t>联系</a:t>
            </a:r>
            <a:endParaRPr lang="en-US" sz="4800" b="1" dirty="0"/>
          </a:p>
        </p:txBody>
      </p:sp>
      <p:sp>
        <p:nvSpPr>
          <p:cNvPr id="3" name="Content Placeholder 2">
            <a:extLst>
              <a:ext uri="{FF2B5EF4-FFF2-40B4-BE49-F238E27FC236}">
                <a16:creationId xmlns:a16="http://schemas.microsoft.com/office/drawing/2014/main" xmlns="" id="{BABC2CE0-8806-4B2A-A10A-32984D317434}"/>
              </a:ext>
            </a:extLst>
          </p:cNvPr>
          <p:cNvSpPr>
            <a:spLocks noGrp="1"/>
          </p:cNvSpPr>
          <p:nvPr>
            <p:ph type="subTitle" idx="1"/>
          </p:nvPr>
        </p:nvSpPr>
        <p:spPr>
          <a:xfrm>
            <a:off x="5615465" y="1876300"/>
            <a:ext cx="5501713" cy="3823855"/>
          </a:xfrm>
        </p:spPr>
        <p:txBody>
          <a:bodyPr>
            <a:noAutofit/>
          </a:bodyPr>
          <a:lstStyle/>
          <a:p>
            <a:pPr algn="ctr"/>
            <a:r>
              <a:rPr lang="ru-RU" sz="2800" dirty="0" smtClean="0">
                <a:latin typeface="+mj-lt"/>
              </a:rPr>
              <a:t>8 3012 22-77-22</a:t>
            </a:r>
          </a:p>
          <a:p>
            <a:pPr algn="ctr"/>
            <a:r>
              <a:rPr lang="ru-RU" sz="2800" dirty="0" smtClean="0">
                <a:latin typeface="+mj-lt"/>
              </a:rPr>
              <a:t>8 3012 21-74-26</a:t>
            </a:r>
          </a:p>
          <a:p>
            <a:pPr algn="ctr"/>
            <a:r>
              <a:rPr lang="ru-RU" sz="2800" dirty="0" err="1" smtClean="0">
                <a:latin typeface="+mj-lt"/>
              </a:rPr>
              <a:t>my.bsu.ru</a:t>
            </a:r>
            <a:r>
              <a:rPr lang="ru-RU" sz="2800" dirty="0" smtClean="0">
                <a:latin typeface="+mj-lt"/>
              </a:rPr>
              <a:t> – </a:t>
            </a:r>
            <a:r>
              <a:rPr lang="ja-JP" altLang="en-US" sz="2800" dirty="0" smtClean="0">
                <a:latin typeface="+mj-lt"/>
              </a:rPr>
              <a:t>网站</a:t>
            </a:r>
            <a:endParaRPr lang="ru-RU" sz="2800" dirty="0" smtClean="0">
              <a:latin typeface="+mj-lt"/>
            </a:endParaRPr>
          </a:p>
          <a:p>
            <a:pPr marL="342900" indent="-342900" algn="ctr">
              <a:spcBef>
                <a:spcPts val="100"/>
              </a:spcBef>
            </a:pPr>
            <a:r>
              <a:rPr lang="zh-CN" altLang="en-US" sz="2800" spc="275" dirty="0" smtClean="0">
                <a:uFill>
                  <a:solidFill>
                    <a:srgbClr val="0070BF"/>
                  </a:solidFill>
                </a:uFill>
                <a:latin typeface="SimSun" pitchFamily="2" charset="-122"/>
                <a:ea typeface="SimSun" pitchFamily="2" charset="-122"/>
                <a:cs typeface="Trebuchet MS"/>
              </a:rPr>
              <a:t>国际关系部邮箱</a:t>
            </a:r>
            <a:r>
              <a:rPr lang="ru-RU" altLang="zh-CN" sz="2800" spc="275" dirty="0" smtClean="0">
                <a:uFill>
                  <a:solidFill>
                    <a:srgbClr val="0070BF"/>
                  </a:solidFill>
                </a:uFill>
                <a:ea typeface="SimSun" pitchFamily="2" charset="-122"/>
                <a:cs typeface="Trebuchet MS"/>
              </a:rPr>
              <a:t>: </a:t>
            </a:r>
            <a:r>
              <a:rPr lang="en-US" sz="2800" dirty="0" smtClean="0">
                <a:latin typeface="SimSun" pitchFamily="2" charset="-122"/>
                <a:ea typeface="SimSun" pitchFamily="2" charset="-122"/>
              </a:rPr>
              <a:t>intdep@bsu.ru</a:t>
            </a:r>
          </a:p>
          <a:p>
            <a:pPr algn="ctr"/>
            <a:r>
              <a:rPr lang="zh-CN" altLang="en-US" sz="2800" dirty="0" smtClean="0">
                <a:latin typeface="+mj-lt"/>
              </a:rPr>
              <a:t>乌兰乌德市，</a:t>
            </a:r>
            <a:r>
              <a:rPr lang="en-GB" altLang="zh-CN" sz="2800" dirty="0" err="1" smtClean="0">
                <a:latin typeface="+mj-lt"/>
              </a:rPr>
              <a:t>Smolina</a:t>
            </a:r>
            <a:r>
              <a:rPr lang="en-GB" altLang="zh-CN" sz="2800" dirty="0" smtClean="0">
                <a:latin typeface="+mj-lt"/>
              </a:rPr>
              <a:t> </a:t>
            </a:r>
            <a:r>
              <a:rPr lang="zh-CN" altLang="en-US" sz="2800" dirty="0" smtClean="0">
                <a:latin typeface="+mj-lt"/>
              </a:rPr>
              <a:t>街，</a:t>
            </a:r>
            <a:r>
              <a:rPr lang="en-US" altLang="zh-CN" sz="2800" dirty="0" smtClean="0">
                <a:latin typeface="+mj-lt"/>
              </a:rPr>
              <a:t>24a</a:t>
            </a:r>
            <a:endParaRPr lang="ru-RU" sz="2800" dirty="0" smtClean="0">
              <a:latin typeface="+mj-lt"/>
            </a:endParaRPr>
          </a:p>
        </p:txBody>
      </p:sp>
      <p:pic>
        <p:nvPicPr>
          <p:cNvPr id="7" name="Рисунок 6" descr="-GI88W3Kk_c.jpg"/>
          <p:cNvPicPr>
            <a:picLocks noGrp="1" noChangeAspect="1"/>
          </p:cNvPicPr>
          <p:nvPr>
            <p:ph type="pic" sz="quarter" idx="13"/>
          </p:nvPr>
        </p:nvPicPr>
        <p:blipFill>
          <a:blip r:embed="rId2"/>
          <a:srcRect l="3333" r="3333"/>
          <a:stretch>
            <a:fillRect/>
          </a:stretch>
        </p:blipFill>
        <p:spPr/>
      </p:pic>
      <p:pic>
        <p:nvPicPr>
          <p:cNvPr id="8" name="Рисунок 7" descr="Абитуриент главная страница.png"/>
          <p:cNvPicPr>
            <a:picLocks noChangeAspect="1"/>
          </p:cNvPicPr>
          <p:nvPr/>
        </p:nvPicPr>
        <p:blipFill>
          <a:blip r:embed="rId3"/>
          <a:stretch>
            <a:fillRect/>
          </a:stretch>
        </p:blipFill>
        <p:spPr>
          <a:xfrm>
            <a:off x="1801092" y="4203864"/>
            <a:ext cx="2084120" cy="2084120"/>
          </a:xfrm>
          <a:prstGeom prst="rect">
            <a:avLst/>
          </a:prstGeom>
        </p:spPr>
      </p:pic>
    </p:spTree>
    <p:extLst>
      <p:ext uri="{BB962C8B-B14F-4D97-AF65-F5344CB8AC3E}">
        <p14:creationId xmlns:p14="http://schemas.microsoft.com/office/powerpoint/2010/main" xmlns="" val="3103683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1"/>
          </p:nvPr>
        </p:nvSpPr>
        <p:spPr/>
        <p:txBody>
          <a:bodyPr/>
          <a:lstStyle/>
          <a:p>
            <a:r>
              <a:rPr lang="en-US" dirty="0" smtClean="0"/>
              <a:t>PRESENTATION TITLE</a:t>
            </a:r>
            <a:endParaRPr lang="en-US" dirty="0"/>
          </a:p>
        </p:txBody>
      </p:sp>
      <p:sp>
        <p:nvSpPr>
          <p:cNvPr id="3" name="Номер слайда 2"/>
          <p:cNvSpPr>
            <a:spLocks noGrp="1"/>
          </p:cNvSpPr>
          <p:nvPr>
            <p:ph type="sldNum" sz="quarter" idx="12"/>
          </p:nvPr>
        </p:nvSpPr>
        <p:spPr/>
        <p:txBody>
          <a:bodyPr/>
          <a:lstStyle/>
          <a:p>
            <a:fld id="{294A09A9-5501-47C1-A89A-A340965A2BE2}" type="slidenum">
              <a:rPr lang="en-US" smtClean="0"/>
              <a:pPr/>
              <a:t>5</a:t>
            </a:fld>
            <a:endParaRPr lang="en-US" dirty="0"/>
          </a:p>
        </p:txBody>
      </p:sp>
      <p:sp>
        <p:nvSpPr>
          <p:cNvPr id="4" name="Заголовок 3"/>
          <p:cNvSpPr>
            <a:spLocks noGrp="1"/>
          </p:cNvSpPr>
          <p:nvPr>
            <p:ph type="ctrTitle"/>
          </p:nvPr>
        </p:nvSpPr>
        <p:spPr>
          <a:xfrm>
            <a:off x="693683" y="879636"/>
            <a:ext cx="7673940" cy="1198179"/>
          </a:xfrm>
        </p:spPr>
        <p:txBody>
          <a:bodyPr/>
          <a:lstStyle/>
          <a:p>
            <a:r>
              <a:rPr lang="zh-CN" altLang="en-US" sz="5400" b="1" dirty="0" smtClean="0">
                <a:latin typeface="MS PMincho" pitchFamily="18" charset="-128"/>
                <a:ea typeface="MS PMincho" pitchFamily="18" charset="-128"/>
              </a:rPr>
              <a:t>自然科学学院</a:t>
            </a:r>
            <a:endParaRPr lang="ru-RU" sz="5400" b="1" dirty="0">
              <a:latin typeface="MS PMincho" pitchFamily="18" charset="-128"/>
              <a:ea typeface="MS PMincho" pitchFamily="18" charset="-128"/>
            </a:endParaRPr>
          </a:p>
        </p:txBody>
      </p:sp>
      <p:sp>
        <p:nvSpPr>
          <p:cNvPr id="5" name="Подзаголовок 4"/>
          <p:cNvSpPr>
            <a:spLocks noGrp="1"/>
          </p:cNvSpPr>
          <p:nvPr>
            <p:ph type="subTitle" idx="1"/>
          </p:nvPr>
        </p:nvSpPr>
        <p:spPr>
          <a:xfrm>
            <a:off x="507848" y="2298929"/>
            <a:ext cx="6831413" cy="3957492"/>
          </a:xfrm>
        </p:spPr>
        <p:txBody>
          <a:bodyPr>
            <a:normAutofit lnSpcReduction="10000"/>
          </a:bodyPr>
          <a:lstStyle/>
          <a:p>
            <a:r>
              <a:rPr lang="ja-JP" altLang="en-US" sz="3900" b="1" dirty="0" smtClean="0">
                <a:latin typeface="MS PMincho" pitchFamily="18" charset="-128"/>
                <a:ea typeface="MS PMincho" pitchFamily="18" charset="-128"/>
              </a:rPr>
              <a:t>化学</a:t>
            </a:r>
            <a:endParaRPr lang="ru-RU" sz="3500" b="1" dirty="0" smtClean="0">
              <a:latin typeface="MS PMincho" pitchFamily="18" charset="-128"/>
              <a:ea typeface="MS PMincho" pitchFamily="18" charset="-128"/>
            </a:endParaRPr>
          </a:p>
          <a:p>
            <a:r>
              <a:rPr lang="ja-JP" altLang="en-US" sz="3900" b="1" dirty="0" smtClean="0">
                <a:latin typeface="MS PMincho" pitchFamily="18" charset="-128"/>
                <a:ea typeface="MS PMincho" pitchFamily="18" charset="-128"/>
              </a:rPr>
              <a:t>生物学</a:t>
            </a:r>
            <a:endParaRPr lang="ru-RU" sz="3500" b="1" dirty="0" smtClean="0">
              <a:latin typeface="MS PMincho" pitchFamily="18" charset="-128"/>
              <a:ea typeface="MS PMincho" pitchFamily="18" charset="-128"/>
            </a:endParaRPr>
          </a:p>
          <a:p>
            <a:r>
              <a:rPr lang="ja-JP" altLang="en-US" sz="3900" b="1" dirty="0" smtClean="0">
                <a:latin typeface="MS PMincho" pitchFamily="18" charset="-128"/>
                <a:ea typeface="MS PMincho" pitchFamily="18" charset="-128"/>
              </a:rPr>
              <a:t>地质学</a:t>
            </a:r>
            <a:endParaRPr lang="ru-RU" sz="3500" b="1" dirty="0" smtClean="0">
              <a:latin typeface="MS PMincho" pitchFamily="18" charset="-128"/>
              <a:ea typeface="MS PMincho" pitchFamily="18" charset="-128"/>
            </a:endParaRPr>
          </a:p>
          <a:p>
            <a:r>
              <a:rPr lang="ja-JP" altLang="en-US" sz="3900" b="1" dirty="0" smtClean="0">
                <a:latin typeface="MS PMincho" pitchFamily="18" charset="-128"/>
                <a:ea typeface="MS PMincho" pitchFamily="18" charset="-128"/>
              </a:rPr>
              <a:t>生态</a:t>
            </a:r>
            <a:r>
              <a:rPr lang="zh-CN" altLang="en-US" sz="3900" b="1" dirty="0" smtClean="0">
                <a:latin typeface="MS PMincho" pitchFamily="18" charset="-128"/>
                <a:ea typeface="MS PMincho" pitchFamily="18" charset="-128"/>
              </a:rPr>
              <a:t>和合理使用天然资源</a:t>
            </a:r>
            <a:endParaRPr lang="ru-RU" sz="3500" b="1" dirty="0" smtClean="0">
              <a:latin typeface="MS PMincho" pitchFamily="18" charset="-128"/>
              <a:ea typeface="MS PMincho" pitchFamily="18" charset="-128"/>
            </a:endParaRPr>
          </a:p>
          <a:p>
            <a:r>
              <a:rPr lang="ja-JP" altLang="en-US" sz="3900" b="1" dirty="0" smtClean="0">
                <a:latin typeface="MS PMincho" pitchFamily="18" charset="-128"/>
                <a:ea typeface="MS PMincho" pitchFamily="18" charset="-128"/>
              </a:rPr>
              <a:t>师范教育 </a:t>
            </a:r>
            <a:r>
              <a:rPr lang="ru-RU" sz="3500" b="1" dirty="0" smtClean="0">
                <a:latin typeface="MS PMincho" pitchFamily="18" charset="-128"/>
                <a:ea typeface="MS PMincho" pitchFamily="18" charset="-128"/>
              </a:rPr>
              <a:t>-</a:t>
            </a:r>
            <a:r>
              <a:rPr lang="zh-CN" altLang="en-US" sz="3500" b="1" dirty="0" smtClean="0">
                <a:latin typeface="MS PMincho" pitchFamily="18" charset="-128"/>
                <a:ea typeface="MS PMincho" pitchFamily="18" charset="-128"/>
              </a:rPr>
              <a:t> </a:t>
            </a:r>
            <a:r>
              <a:rPr lang="ja-JP" altLang="en-US" sz="3900" b="1" dirty="0" smtClean="0">
                <a:latin typeface="MS PMincho" pitchFamily="18" charset="-128"/>
                <a:ea typeface="MS PMincho" pitchFamily="18" charset="-128"/>
              </a:rPr>
              <a:t>化学</a:t>
            </a:r>
            <a:endParaRPr lang="ru-RU" sz="3500" b="1" i="1" dirty="0" smtClean="0">
              <a:latin typeface="MS PMincho" pitchFamily="18" charset="-128"/>
              <a:ea typeface="MS PMincho" pitchFamily="18" charset="-128"/>
            </a:endParaRPr>
          </a:p>
          <a:p>
            <a:r>
              <a:rPr lang="ja-JP" altLang="en-US" sz="3500" b="1" dirty="0" smtClean="0">
                <a:latin typeface="MS PMincho" pitchFamily="18" charset="-128"/>
                <a:ea typeface="MS PMincho" pitchFamily="18" charset="-128"/>
              </a:rPr>
              <a:t>师范教育</a:t>
            </a:r>
            <a:r>
              <a:rPr lang="zh-CN" altLang="en-US" sz="3500" b="1" dirty="0" smtClean="0">
                <a:latin typeface="MS PMincho" pitchFamily="18" charset="-128"/>
                <a:ea typeface="MS PMincho" pitchFamily="18" charset="-128"/>
              </a:rPr>
              <a:t> </a:t>
            </a:r>
            <a:r>
              <a:rPr lang="ru-RU" sz="3500" b="1" dirty="0" smtClean="0">
                <a:latin typeface="MS PMincho" pitchFamily="18" charset="-128"/>
                <a:ea typeface="MS PMincho" pitchFamily="18" charset="-128"/>
              </a:rPr>
              <a:t>-</a:t>
            </a:r>
            <a:r>
              <a:rPr lang="zh-CN" altLang="en-US" sz="3500" b="1" dirty="0" smtClean="0">
                <a:latin typeface="MS PMincho" pitchFamily="18" charset="-128"/>
                <a:ea typeface="MS PMincho" pitchFamily="18" charset="-128"/>
              </a:rPr>
              <a:t> </a:t>
            </a:r>
            <a:r>
              <a:rPr lang="ja-JP" altLang="en-US" sz="3500" b="1" dirty="0" smtClean="0">
                <a:latin typeface="MS PMincho" pitchFamily="18" charset="-128"/>
                <a:ea typeface="MS PMincho" pitchFamily="18" charset="-128"/>
              </a:rPr>
              <a:t>生物学</a:t>
            </a:r>
            <a:r>
              <a:rPr lang="zh-CN" altLang="en-US" sz="3500" b="1" dirty="0" smtClean="0">
                <a:latin typeface="MS PMincho" pitchFamily="18" charset="-128"/>
                <a:ea typeface="MS PMincho" pitchFamily="18" charset="-128"/>
              </a:rPr>
              <a:t>和化学</a:t>
            </a:r>
            <a:endParaRPr lang="ru-RU" sz="3500" b="1" i="1" dirty="0" smtClean="0">
              <a:latin typeface="MS PMincho" pitchFamily="18" charset="-128"/>
              <a:ea typeface="MS PMincho" pitchFamily="18" charset="-128"/>
            </a:endParaRPr>
          </a:p>
          <a:p>
            <a:endParaRPr lang="ru-RU" sz="2600" b="1" i="1" dirty="0" smtClean="0"/>
          </a:p>
        </p:txBody>
      </p:sp>
      <p:pic>
        <p:nvPicPr>
          <p:cNvPr id="9" name="Рисунок 8" descr="DSC_0505.JPG"/>
          <p:cNvPicPr>
            <a:picLocks noGrp="1" noChangeAspect="1"/>
          </p:cNvPicPr>
          <p:nvPr>
            <p:ph type="pic" sz="quarter" idx="14"/>
          </p:nvPr>
        </p:nvPicPr>
        <p:blipFill>
          <a:blip r:embed="rId2"/>
          <a:srcRect t="10370" b="10370"/>
          <a:stretch>
            <a:fillRect/>
          </a:stretch>
        </p:blip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1"/>
          </p:nvPr>
        </p:nvSpPr>
        <p:spPr/>
        <p:txBody>
          <a:bodyPr/>
          <a:lstStyle/>
          <a:p>
            <a:r>
              <a:rPr lang="en-US" smtClean="0"/>
              <a:t>PRESENTATION TITLE</a:t>
            </a:r>
            <a:endParaRPr lang="en-US" dirty="0"/>
          </a:p>
        </p:txBody>
      </p:sp>
      <p:sp>
        <p:nvSpPr>
          <p:cNvPr id="3" name="Номер слайда 2"/>
          <p:cNvSpPr>
            <a:spLocks noGrp="1"/>
          </p:cNvSpPr>
          <p:nvPr>
            <p:ph type="sldNum" sz="quarter" idx="12"/>
          </p:nvPr>
        </p:nvSpPr>
        <p:spPr/>
        <p:txBody>
          <a:bodyPr/>
          <a:lstStyle/>
          <a:p>
            <a:fld id="{294A09A9-5501-47C1-A89A-A340965A2BE2}" type="slidenum">
              <a:rPr lang="en-US" smtClean="0"/>
              <a:pPr/>
              <a:t>6</a:t>
            </a:fld>
            <a:endParaRPr lang="en-US" dirty="0"/>
          </a:p>
        </p:txBody>
      </p:sp>
      <p:sp>
        <p:nvSpPr>
          <p:cNvPr id="4" name="Заголовок 3"/>
          <p:cNvSpPr>
            <a:spLocks noGrp="1"/>
          </p:cNvSpPr>
          <p:nvPr>
            <p:ph type="ctrTitle"/>
          </p:nvPr>
        </p:nvSpPr>
        <p:spPr/>
        <p:txBody>
          <a:bodyPr/>
          <a:lstStyle/>
          <a:p>
            <a:r>
              <a:rPr lang="ru-RU" sz="3500" dirty="0" smtClean="0"/>
              <a:t/>
            </a:r>
            <a:br>
              <a:rPr lang="ru-RU" sz="3500" dirty="0" smtClean="0"/>
            </a:br>
            <a:r>
              <a:rPr lang="zh-CN" altLang="en-US" sz="5400" b="1" dirty="0" smtClean="0"/>
              <a:t>东方学院</a:t>
            </a:r>
            <a:r>
              <a:rPr lang="ru-RU" dirty="0" smtClean="0"/>
              <a:t/>
            </a:r>
            <a:br>
              <a:rPr lang="ru-RU" dirty="0" smtClean="0"/>
            </a:br>
            <a:endParaRPr lang="ru-RU" dirty="0"/>
          </a:p>
        </p:txBody>
      </p:sp>
      <p:sp>
        <p:nvSpPr>
          <p:cNvPr id="5" name="Подзаголовок 4"/>
          <p:cNvSpPr>
            <a:spLocks noGrp="1"/>
          </p:cNvSpPr>
          <p:nvPr>
            <p:ph type="subTitle" idx="1"/>
          </p:nvPr>
        </p:nvSpPr>
        <p:spPr>
          <a:xfrm>
            <a:off x="646981" y="2551819"/>
            <a:ext cx="6832121" cy="3539265"/>
          </a:xfrm>
        </p:spPr>
        <p:txBody>
          <a:bodyPr/>
          <a:lstStyle/>
          <a:p>
            <a:endParaRPr lang="ru-RU" b="1" dirty="0" smtClean="0"/>
          </a:p>
          <a:p>
            <a:r>
              <a:rPr lang="ja-JP" altLang="en-US" sz="4400" b="1" dirty="0" smtClean="0">
                <a:latin typeface="MS PMincho" pitchFamily="18" charset="-128"/>
                <a:ea typeface="MS PMincho" pitchFamily="18" charset="-128"/>
              </a:rPr>
              <a:t>东方学</a:t>
            </a:r>
            <a:r>
              <a:rPr lang="zh-CN" altLang="en-US" sz="4400" b="1" dirty="0" smtClean="0">
                <a:latin typeface="MS PMincho" pitchFamily="18" charset="-128"/>
                <a:ea typeface="MS PMincho" pitchFamily="18" charset="-128"/>
              </a:rPr>
              <a:t>和</a:t>
            </a:r>
            <a:r>
              <a:rPr lang="ja-JP" altLang="en-US" sz="4400" b="1" dirty="0" smtClean="0">
                <a:latin typeface="MS PMincho" pitchFamily="18" charset="-128"/>
                <a:ea typeface="MS PMincho" pitchFamily="18" charset="-128"/>
              </a:rPr>
              <a:t>非洲学</a:t>
            </a:r>
            <a:endParaRPr lang="ru-RU" sz="4400" b="1" dirty="0" smtClean="0">
              <a:latin typeface="MS PMincho" pitchFamily="18" charset="-128"/>
              <a:ea typeface="MS PMincho" pitchFamily="18" charset="-128"/>
            </a:endParaRPr>
          </a:p>
          <a:p>
            <a:r>
              <a:rPr lang="zh-CN" altLang="en-US" sz="4400" b="1" dirty="0" smtClean="0">
                <a:latin typeface="MS PMincho" pitchFamily="18" charset="-128"/>
                <a:ea typeface="MS PMincho" pitchFamily="18" charset="-128"/>
              </a:rPr>
              <a:t>国外区域研究</a:t>
            </a:r>
            <a:endParaRPr lang="en-US" altLang="zh-CN" sz="4400" b="1" dirty="0" smtClean="0">
              <a:latin typeface="MS PMincho" pitchFamily="18" charset="-128"/>
              <a:ea typeface="MS PMincho" pitchFamily="18" charset="-128"/>
            </a:endParaRPr>
          </a:p>
          <a:p>
            <a:r>
              <a:rPr lang="ja-JP" altLang="en-US" sz="4400" b="1" dirty="0" smtClean="0">
                <a:latin typeface="MS PMincho" pitchFamily="18" charset="-128"/>
                <a:ea typeface="MS PMincho" pitchFamily="18" charset="-128"/>
              </a:rPr>
              <a:t>国际关系</a:t>
            </a:r>
            <a:endParaRPr lang="ru-RU" sz="3600" b="1" dirty="0">
              <a:latin typeface="MS PMincho" pitchFamily="18" charset="-128"/>
              <a:ea typeface="MS PMincho" pitchFamily="18" charset="-128"/>
            </a:endParaRPr>
          </a:p>
        </p:txBody>
      </p:sp>
      <p:pic>
        <p:nvPicPr>
          <p:cNvPr id="9" name="Рисунок 8" descr="photo_2024-02-15_12-15-22.jpg"/>
          <p:cNvPicPr>
            <a:picLocks noGrp="1" noChangeAspect="1"/>
          </p:cNvPicPr>
          <p:nvPr>
            <p:ph type="pic" sz="quarter" idx="14"/>
          </p:nvPr>
        </p:nvPicPr>
        <p:blipFill>
          <a:blip r:embed="rId2"/>
          <a:srcRect l="18655" r="18655"/>
          <a:stretch>
            <a:fillRect/>
          </a:stretch>
        </p:blip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1"/>
          </p:nvPr>
        </p:nvSpPr>
        <p:spPr/>
        <p:txBody>
          <a:bodyPr/>
          <a:lstStyle/>
          <a:p>
            <a:r>
              <a:rPr lang="en-US" smtClean="0"/>
              <a:t>PRESENTATION TITLE</a:t>
            </a:r>
            <a:endParaRPr lang="en-US" dirty="0"/>
          </a:p>
        </p:txBody>
      </p:sp>
      <p:sp>
        <p:nvSpPr>
          <p:cNvPr id="3" name="Номер слайда 2"/>
          <p:cNvSpPr>
            <a:spLocks noGrp="1"/>
          </p:cNvSpPr>
          <p:nvPr>
            <p:ph type="sldNum" sz="quarter" idx="12"/>
          </p:nvPr>
        </p:nvSpPr>
        <p:spPr/>
        <p:txBody>
          <a:bodyPr/>
          <a:lstStyle/>
          <a:p>
            <a:fld id="{294A09A9-5501-47C1-A89A-A340965A2BE2}" type="slidenum">
              <a:rPr lang="en-US" smtClean="0"/>
              <a:pPr/>
              <a:t>7</a:t>
            </a:fld>
            <a:endParaRPr lang="en-US" dirty="0"/>
          </a:p>
        </p:txBody>
      </p:sp>
      <p:sp>
        <p:nvSpPr>
          <p:cNvPr id="5" name="Подзаголовок 4"/>
          <p:cNvSpPr>
            <a:spLocks noGrp="1"/>
          </p:cNvSpPr>
          <p:nvPr>
            <p:ph type="subTitle" idx="1"/>
          </p:nvPr>
        </p:nvSpPr>
        <p:spPr>
          <a:xfrm>
            <a:off x="577515" y="1828800"/>
            <a:ext cx="6424863" cy="5029200"/>
          </a:xfrm>
        </p:spPr>
        <p:txBody>
          <a:bodyPr>
            <a:normAutofit/>
          </a:bodyPr>
          <a:lstStyle/>
          <a:p>
            <a:r>
              <a:rPr lang="ja-JP" altLang="en-US" sz="3600" b="1" dirty="0" smtClean="0">
                <a:latin typeface="MS PMincho" pitchFamily="18" charset="-128"/>
                <a:ea typeface="MS PMincho" pitchFamily="18" charset="-128"/>
              </a:rPr>
              <a:t>语文学</a:t>
            </a:r>
            <a:endParaRPr lang="ru-RU" sz="3600" b="1" dirty="0" smtClean="0">
              <a:latin typeface="MS PMincho" pitchFamily="18" charset="-128"/>
              <a:ea typeface="MS PMincho" pitchFamily="18" charset="-128"/>
            </a:endParaRPr>
          </a:p>
          <a:p>
            <a:r>
              <a:rPr lang="ja-JP" altLang="en-US" sz="3600" b="1" dirty="0" smtClean="0">
                <a:latin typeface="MS PMincho" pitchFamily="18" charset="-128"/>
                <a:ea typeface="MS PMincho" pitchFamily="18" charset="-128"/>
              </a:rPr>
              <a:t>语言学</a:t>
            </a:r>
            <a:endParaRPr lang="ru-RU" sz="3600" b="1" dirty="0" smtClean="0">
              <a:latin typeface="MS PMincho" pitchFamily="18" charset="-128"/>
              <a:ea typeface="MS PMincho" pitchFamily="18" charset="-128"/>
            </a:endParaRPr>
          </a:p>
          <a:p>
            <a:r>
              <a:rPr lang="ja-JP" altLang="en-US" sz="3600" b="1" dirty="0" smtClean="0">
                <a:latin typeface="MS PMincho" pitchFamily="18" charset="-128"/>
                <a:ea typeface="MS PMincho" pitchFamily="18" charset="-128"/>
              </a:rPr>
              <a:t>新闻业</a:t>
            </a:r>
            <a:endParaRPr lang="ru-RU" sz="3600" b="1" dirty="0" smtClean="0">
              <a:latin typeface="MS PMincho" pitchFamily="18" charset="-128"/>
              <a:ea typeface="MS PMincho" pitchFamily="18" charset="-128"/>
            </a:endParaRPr>
          </a:p>
          <a:p>
            <a:r>
              <a:rPr lang="zh-CN" altLang="en-US" sz="3600" b="1" dirty="0" smtClean="0">
                <a:latin typeface="MS PMincho" pitchFamily="18" charset="-128"/>
                <a:ea typeface="MS PMincho" pitchFamily="18" charset="-128"/>
              </a:rPr>
              <a:t>历史学</a:t>
            </a:r>
            <a:endParaRPr lang="ru-RU" sz="3600" b="1" dirty="0" smtClean="0">
              <a:latin typeface="MS PMincho" pitchFamily="18" charset="-128"/>
              <a:ea typeface="MS PMincho" pitchFamily="18" charset="-128"/>
            </a:endParaRPr>
          </a:p>
          <a:p>
            <a:r>
              <a:rPr lang="ja-JP" altLang="en-US" sz="3600" b="1" dirty="0" smtClean="0">
                <a:latin typeface="MS PMincho" pitchFamily="18" charset="-128"/>
                <a:ea typeface="MS PMincho" pitchFamily="18" charset="-128"/>
              </a:rPr>
              <a:t>政治学</a:t>
            </a:r>
            <a:endParaRPr lang="ru-RU" sz="3600" b="1" dirty="0" smtClean="0">
              <a:latin typeface="MS PMincho" pitchFamily="18" charset="-128"/>
              <a:ea typeface="MS PMincho" pitchFamily="18" charset="-128"/>
            </a:endParaRPr>
          </a:p>
          <a:p>
            <a:r>
              <a:rPr lang="ja-JP" altLang="en-US" sz="3600" b="1" dirty="0" smtClean="0">
                <a:latin typeface="MS PMincho" pitchFamily="18" charset="-128"/>
                <a:ea typeface="MS PMincho" pitchFamily="18" charset="-128"/>
              </a:rPr>
              <a:t>神学</a:t>
            </a:r>
            <a:endParaRPr lang="ru-RU" sz="3600" b="1" dirty="0" smtClean="0">
              <a:latin typeface="MS PMincho" pitchFamily="18" charset="-128"/>
              <a:ea typeface="MS PMincho" pitchFamily="18" charset="-128"/>
            </a:endParaRPr>
          </a:p>
          <a:p>
            <a:r>
              <a:rPr lang="zh-CN" altLang="en-US" sz="3600" b="1" dirty="0" smtClean="0">
                <a:latin typeface="MS PMincho" pitchFamily="18" charset="-128"/>
                <a:ea typeface="MS PMincho" pitchFamily="18" charset="-128"/>
              </a:rPr>
              <a:t>师范教育</a:t>
            </a:r>
            <a:r>
              <a:rPr lang="ru-RU" sz="3600" b="1" dirty="0" smtClean="0">
                <a:latin typeface="MS PMincho" pitchFamily="18" charset="-128"/>
                <a:ea typeface="MS PMincho" pitchFamily="18" charset="-128"/>
              </a:rPr>
              <a:t> - </a:t>
            </a:r>
            <a:r>
              <a:rPr lang="zh-CN" altLang="en-US" sz="3600" b="1" dirty="0" smtClean="0">
                <a:latin typeface="MS PMincho" pitchFamily="18" charset="-128"/>
                <a:ea typeface="MS PMincho" pitchFamily="18" charset="-128"/>
              </a:rPr>
              <a:t> 英语</a:t>
            </a:r>
            <a:endParaRPr lang="ru-RU" sz="3600" b="1" dirty="0" smtClean="0">
              <a:latin typeface="MS PMincho" pitchFamily="18" charset="-128"/>
              <a:ea typeface="MS PMincho" pitchFamily="18" charset="-128"/>
            </a:endParaRPr>
          </a:p>
          <a:p>
            <a:endParaRPr lang="ru-RU" dirty="0"/>
          </a:p>
        </p:txBody>
      </p:sp>
      <p:pic>
        <p:nvPicPr>
          <p:cNvPr id="7" name="Рисунок 6" descr="vIXjvk_rDBc.jpg"/>
          <p:cNvPicPr>
            <a:picLocks noGrp="1" noChangeAspect="1"/>
          </p:cNvPicPr>
          <p:nvPr>
            <p:ph type="pic" sz="quarter" idx="14"/>
          </p:nvPr>
        </p:nvPicPr>
        <p:blipFill>
          <a:blip r:embed="rId2"/>
          <a:srcRect l="18663" r="18663"/>
          <a:stretch>
            <a:fillRect/>
          </a:stretch>
        </p:blipFill>
        <p:spPr>
          <a:xfrm>
            <a:off x="6462584" y="0"/>
            <a:ext cx="5729416" cy="6858000"/>
          </a:xfrm>
          <a:prstGeom prst="rect">
            <a:avLst/>
          </a:prstGeom>
          <a:ln>
            <a:noFill/>
          </a:ln>
          <a:effectLst>
            <a:outerShdw blurRad="292100" dist="139700" dir="2700000" algn="tl" rotWithShape="0">
              <a:srgbClr val="333333">
                <a:alpha val="65000"/>
              </a:srgbClr>
            </a:outerShdw>
          </a:effectLst>
        </p:spPr>
      </p:pic>
      <p:sp>
        <p:nvSpPr>
          <p:cNvPr id="4" name="Заголовок 3"/>
          <p:cNvSpPr>
            <a:spLocks noGrp="1"/>
          </p:cNvSpPr>
          <p:nvPr>
            <p:ph type="ctrTitle"/>
          </p:nvPr>
        </p:nvSpPr>
        <p:spPr>
          <a:xfrm>
            <a:off x="560089" y="670736"/>
            <a:ext cx="6785419" cy="1198179"/>
          </a:xfrm>
        </p:spPr>
        <p:txBody>
          <a:bodyPr/>
          <a:lstStyle/>
          <a:p>
            <a:r>
              <a:rPr lang="ru-RU" sz="3500" dirty="0" smtClean="0"/>
              <a:t/>
            </a:r>
            <a:br>
              <a:rPr lang="ru-RU" sz="3500" dirty="0" smtClean="0"/>
            </a:br>
            <a:r>
              <a:rPr lang="zh-CN" altLang="en-US" sz="4800" b="1" dirty="0" smtClean="0">
                <a:latin typeface="MS PMincho" pitchFamily="18" charset="-128"/>
                <a:ea typeface="MS PMincho" pitchFamily="18" charset="-128"/>
              </a:rPr>
              <a:t> 历史语言学院</a:t>
            </a:r>
            <a:r>
              <a:rPr lang="ru-RU" dirty="0" smtClean="0"/>
              <a:t/>
            </a:r>
            <a:br>
              <a:rPr lang="ru-RU" dirty="0" smtClean="0"/>
            </a:br>
            <a:endParaRPr lang="ru-RU"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1"/>
          </p:nvPr>
        </p:nvSpPr>
        <p:spPr/>
        <p:txBody>
          <a:bodyPr/>
          <a:lstStyle/>
          <a:p>
            <a:r>
              <a:rPr lang="en-US" smtClean="0"/>
              <a:t>PRESENTATION TITLE</a:t>
            </a:r>
            <a:endParaRPr lang="en-US" dirty="0"/>
          </a:p>
        </p:txBody>
      </p:sp>
      <p:sp>
        <p:nvSpPr>
          <p:cNvPr id="3" name="Номер слайда 2"/>
          <p:cNvSpPr>
            <a:spLocks noGrp="1"/>
          </p:cNvSpPr>
          <p:nvPr>
            <p:ph type="sldNum" sz="quarter" idx="12"/>
          </p:nvPr>
        </p:nvSpPr>
        <p:spPr/>
        <p:txBody>
          <a:bodyPr/>
          <a:lstStyle/>
          <a:p>
            <a:fld id="{294A09A9-5501-47C1-A89A-A340965A2BE2}" type="slidenum">
              <a:rPr lang="en-US" smtClean="0"/>
              <a:pPr/>
              <a:t>8</a:t>
            </a:fld>
            <a:endParaRPr lang="en-US" dirty="0"/>
          </a:p>
        </p:txBody>
      </p:sp>
      <p:sp>
        <p:nvSpPr>
          <p:cNvPr id="4" name="Заголовок 3"/>
          <p:cNvSpPr>
            <a:spLocks noGrp="1"/>
          </p:cNvSpPr>
          <p:nvPr>
            <p:ph type="ctrTitle"/>
          </p:nvPr>
        </p:nvSpPr>
        <p:spPr>
          <a:xfrm>
            <a:off x="693683" y="879636"/>
            <a:ext cx="7682566" cy="1198179"/>
          </a:xfrm>
        </p:spPr>
        <p:txBody>
          <a:bodyPr/>
          <a:lstStyle/>
          <a:p>
            <a:r>
              <a:rPr lang="zh-CN" altLang="en-US" b="1" dirty="0" smtClean="0">
                <a:latin typeface="MS PMincho" pitchFamily="18" charset="-128"/>
                <a:ea typeface="MS PMincho" pitchFamily="18" charset="-128"/>
              </a:rPr>
              <a:t>历史语言学院</a:t>
            </a:r>
            <a:endParaRPr lang="ru-RU" dirty="0"/>
          </a:p>
        </p:txBody>
      </p:sp>
      <p:sp>
        <p:nvSpPr>
          <p:cNvPr id="5" name="Подзаголовок 4"/>
          <p:cNvSpPr>
            <a:spLocks noGrp="1"/>
          </p:cNvSpPr>
          <p:nvPr>
            <p:ph type="subTitle" idx="1"/>
          </p:nvPr>
        </p:nvSpPr>
        <p:spPr>
          <a:xfrm>
            <a:off x="0" y="2255906"/>
            <a:ext cx="8357380" cy="4289273"/>
          </a:xfrm>
        </p:spPr>
        <p:txBody>
          <a:bodyPr>
            <a:normAutofit/>
          </a:bodyPr>
          <a:lstStyle/>
          <a:p>
            <a:pPr algn="ctr">
              <a:buNone/>
            </a:pPr>
            <a:r>
              <a:rPr lang="zh-CN" altLang="en-US" sz="3600" b="1" dirty="0" smtClean="0"/>
              <a:t>师</a:t>
            </a:r>
            <a:r>
              <a:rPr lang="zh-CN" altLang="en-US" sz="3600" b="1" dirty="0" smtClean="0">
                <a:latin typeface="MS PMincho" pitchFamily="18" charset="-128"/>
                <a:ea typeface="MS PMincho" pitchFamily="18" charset="-128"/>
              </a:rPr>
              <a:t>范教育</a:t>
            </a:r>
            <a:r>
              <a:rPr lang="ru-RU" sz="3600" b="1" dirty="0" smtClean="0">
                <a:latin typeface="MS PMincho" pitchFamily="18" charset="-128"/>
                <a:ea typeface="MS PMincho" pitchFamily="18" charset="-128"/>
              </a:rPr>
              <a:t>: </a:t>
            </a:r>
          </a:p>
          <a:p>
            <a:r>
              <a:rPr lang="zh-CN" altLang="en-US" sz="3600" dirty="0" smtClean="0">
                <a:latin typeface="MS PMincho" pitchFamily="18" charset="-128"/>
                <a:ea typeface="MS PMincho" pitchFamily="18" charset="-128"/>
              </a:rPr>
              <a:t>历史和社会理论</a:t>
            </a:r>
            <a:endParaRPr lang="en-US" altLang="zh-CN" sz="3600" dirty="0" smtClean="0">
              <a:latin typeface="MS PMincho" pitchFamily="18" charset="-128"/>
              <a:ea typeface="MS PMincho" pitchFamily="18" charset="-128"/>
            </a:endParaRPr>
          </a:p>
          <a:p>
            <a:r>
              <a:rPr lang="zh-CN" altLang="en-US" sz="3600" dirty="0" smtClean="0">
                <a:latin typeface="MS PMincho" pitchFamily="18" charset="-128"/>
                <a:ea typeface="MS PMincho" pitchFamily="18" charset="-128"/>
              </a:rPr>
              <a:t>母语语言文学和俄语语言文学</a:t>
            </a:r>
            <a:endParaRPr lang="en-US" altLang="zh-CN" sz="3600" dirty="0" smtClean="0">
              <a:latin typeface="MS PMincho" pitchFamily="18" charset="-128"/>
              <a:ea typeface="MS PMincho" pitchFamily="18" charset="-128"/>
            </a:endParaRPr>
          </a:p>
          <a:p>
            <a:r>
              <a:rPr lang="ja-JP" altLang="en-US" sz="3600" dirty="0" smtClean="0">
                <a:latin typeface="MS PMincho" pitchFamily="18" charset="-128"/>
                <a:ea typeface="MS PMincho" pitchFamily="18" charset="-128"/>
              </a:rPr>
              <a:t>英语和德语</a:t>
            </a:r>
            <a:endParaRPr lang="en-US" altLang="ja-JP" sz="3600" dirty="0" smtClean="0">
              <a:latin typeface="MS PMincho" pitchFamily="18" charset="-128"/>
              <a:ea typeface="MS PMincho" pitchFamily="18" charset="-128"/>
            </a:endParaRPr>
          </a:p>
          <a:p>
            <a:r>
              <a:rPr lang="zh-CN" altLang="en-US" sz="3600" dirty="0" smtClean="0">
                <a:latin typeface="MS PMincho" pitchFamily="18" charset="-128"/>
                <a:ea typeface="MS PMincho" pitchFamily="18" charset="-128"/>
              </a:rPr>
              <a:t>语言学学科教学（俄语文学）</a:t>
            </a:r>
            <a:endParaRPr lang="en-US" altLang="zh-CN" sz="3600" dirty="0" smtClean="0">
              <a:latin typeface="MS PMincho" pitchFamily="18" charset="-128"/>
              <a:ea typeface="MS PMincho" pitchFamily="18" charset="-128"/>
            </a:endParaRPr>
          </a:p>
          <a:p>
            <a:r>
              <a:rPr lang="zh-CN" altLang="en-US" sz="3600" dirty="0" smtClean="0">
                <a:latin typeface="MS PMincho" pitchFamily="18" charset="-128"/>
                <a:ea typeface="MS PMincho" pitchFamily="18" charset="-128"/>
              </a:rPr>
              <a:t>俄语和文学</a:t>
            </a:r>
            <a:endParaRPr lang="ru-RU" sz="3600" dirty="0">
              <a:latin typeface="MS PMincho" pitchFamily="18" charset="-128"/>
              <a:ea typeface="MS PMincho" pitchFamily="18" charset="-128"/>
            </a:endParaRPr>
          </a:p>
        </p:txBody>
      </p:sp>
      <p:pic>
        <p:nvPicPr>
          <p:cNvPr id="7" name="Рисунок 6" descr="AivvD1Kph00.jpg"/>
          <p:cNvPicPr>
            <a:picLocks noGrp="1" noChangeAspect="1"/>
          </p:cNvPicPr>
          <p:nvPr>
            <p:ph type="pic" sz="quarter" idx="14"/>
          </p:nvPr>
        </p:nvPicPr>
        <p:blipFill>
          <a:blip r:embed="rId2"/>
          <a:srcRect l="18663" r="18663"/>
          <a:stretch>
            <a:fillRect/>
          </a:stretch>
        </p:blip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1"/>
          </p:nvPr>
        </p:nvSpPr>
        <p:spPr/>
        <p:txBody>
          <a:bodyPr/>
          <a:lstStyle/>
          <a:p>
            <a:r>
              <a:rPr lang="en-US" smtClean="0"/>
              <a:t>PRESENTATION TITLE</a:t>
            </a:r>
            <a:endParaRPr lang="en-US" dirty="0"/>
          </a:p>
        </p:txBody>
      </p:sp>
      <p:sp>
        <p:nvSpPr>
          <p:cNvPr id="3" name="Номер слайда 2"/>
          <p:cNvSpPr>
            <a:spLocks noGrp="1"/>
          </p:cNvSpPr>
          <p:nvPr>
            <p:ph type="sldNum" sz="quarter" idx="12"/>
          </p:nvPr>
        </p:nvSpPr>
        <p:spPr/>
        <p:txBody>
          <a:bodyPr/>
          <a:lstStyle/>
          <a:p>
            <a:fld id="{294A09A9-5501-47C1-A89A-A340965A2BE2}" type="slidenum">
              <a:rPr lang="en-US" smtClean="0"/>
              <a:pPr/>
              <a:t>9</a:t>
            </a:fld>
            <a:endParaRPr lang="en-US" dirty="0"/>
          </a:p>
        </p:txBody>
      </p:sp>
      <p:sp>
        <p:nvSpPr>
          <p:cNvPr id="4" name="Заголовок 3"/>
          <p:cNvSpPr>
            <a:spLocks noGrp="1"/>
          </p:cNvSpPr>
          <p:nvPr>
            <p:ph type="ctrTitle"/>
          </p:nvPr>
        </p:nvSpPr>
        <p:spPr>
          <a:xfrm>
            <a:off x="789936" y="397271"/>
            <a:ext cx="7242619" cy="1560230"/>
          </a:xfrm>
        </p:spPr>
        <p:txBody>
          <a:bodyPr/>
          <a:lstStyle/>
          <a:p>
            <a:r>
              <a:rPr lang="ru-RU" sz="3000" dirty="0" smtClean="0"/>
              <a:t/>
            </a:r>
            <a:br>
              <a:rPr lang="ru-RU" sz="3000" dirty="0" smtClean="0"/>
            </a:br>
            <a:r>
              <a:rPr lang="zh-CN" altLang="en-US" sz="6000" b="1" dirty="0" smtClean="0">
                <a:latin typeface="MS PMincho" pitchFamily="18" charset="-128"/>
                <a:ea typeface="MS PMincho" pitchFamily="18" charset="-128"/>
              </a:rPr>
              <a:t> 教育与心理学院</a:t>
            </a:r>
            <a:r>
              <a:rPr lang="ru-RU" sz="6000" b="1" dirty="0" smtClean="0">
                <a:latin typeface="MS PMincho" pitchFamily="18" charset="-128"/>
                <a:ea typeface="MS PMincho" pitchFamily="18" charset="-128"/>
              </a:rPr>
              <a:t/>
            </a:r>
            <a:br>
              <a:rPr lang="ru-RU" sz="6000" b="1" dirty="0" smtClean="0">
                <a:latin typeface="MS PMincho" pitchFamily="18" charset="-128"/>
                <a:ea typeface="MS PMincho" pitchFamily="18" charset="-128"/>
              </a:rPr>
            </a:br>
            <a:endParaRPr lang="ru-RU" sz="3500" b="1" dirty="0">
              <a:latin typeface="MS PMincho" pitchFamily="18" charset="-128"/>
              <a:ea typeface="MS PMincho" pitchFamily="18" charset="-128"/>
            </a:endParaRPr>
          </a:p>
        </p:txBody>
      </p:sp>
      <p:sp>
        <p:nvSpPr>
          <p:cNvPr id="5" name="Подзаголовок 4"/>
          <p:cNvSpPr>
            <a:spLocks noGrp="1"/>
          </p:cNvSpPr>
          <p:nvPr>
            <p:ph type="subTitle" idx="1"/>
          </p:nvPr>
        </p:nvSpPr>
        <p:spPr>
          <a:xfrm>
            <a:off x="721894" y="1852863"/>
            <a:ext cx="6857999" cy="4716379"/>
          </a:xfrm>
        </p:spPr>
        <p:txBody>
          <a:bodyPr>
            <a:normAutofit/>
          </a:bodyPr>
          <a:lstStyle/>
          <a:p>
            <a:pPr algn="ctr">
              <a:buNone/>
            </a:pPr>
            <a:r>
              <a:rPr lang="zh-CN" altLang="en-US" sz="3600" b="1" dirty="0" smtClean="0">
                <a:latin typeface="MS PMincho" pitchFamily="18" charset="-128"/>
                <a:ea typeface="MS PMincho" pitchFamily="18" charset="-128"/>
              </a:rPr>
              <a:t>师范教育</a:t>
            </a:r>
            <a:endParaRPr lang="en-US" altLang="zh-CN" sz="3600" b="1" dirty="0" smtClean="0">
              <a:latin typeface="MS PMincho" pitchFamily="18" charset="-128"/>
              <a:ea typeface="MS PMincho" pitchFamily="18" charset="-128"/>
            </a:endParaRPr>
          </a:p>
          <a:p>
            <a:r>
              <a:rPr lang="zh-CN" altLang="en-US" sz="3600" dirty="0" smtClean="0">
                <a:latin typeface="MS PMincho" pitchFamily="18" charset="-128"/>
                <a:ea typeface="MS PMincho" pitchFamily="18" charset="-128"/>
              </a:rPr>
              <a:t>小学和学前教育</a:t>
            </a:r>
            <a:endParaRPr lang="en-US" altLang="zh-CN" sz="3600" dirty="0" smtClean="0">
              <a:latin typeface="MS PMincho" pitchFamily="18" charset="-128"/>
              <a:ea typeface="MS PMincho" pitchFamily="18" charset="-128"/>
            </a:endParaRPr>
          </a:p>
          <a:p>
            <a:r>
              <a:rPr lang="zh-CN" altLang="en-US" sz="3600" dirty="0" smtClean="0">
                <a:latin typeface="MS PMincho" pitchFamily="18" charset="-128"/>
                <a:ea typeface="MS PMincho" pitchFamily="18" charset="-128"/>
              </a:rPr>
              <a:t>俄语和文学</a:t>
            </a:r>
            <a:endParaRPr lang="en-US" altLang="zh-CN" sz="3600" dirty="0" smtClean="0">
              <a:latin typeface="MS PMincho" pitchFamily="18" charset="-128"/>
              <a:ea typeface="MS PMincho" pitchFamily="18" charset="-128"/>
            </a:endParaRPr>
          </a:p>
          <a:p>
            <a:r>
              <a:rPr lang="zh-CN" altLang="en-US" sz="3600" dirty="0" smtClean="0">
                <a:latin typeface="MS PMincho" pitchFamily="18" charset="-128"/>
                <a:ea typeface="MS PMincho" pitchFamily="18" charset="-128"/>
              </a:rPr>
              <a:t>技术和计算机科学</a:t>
            </a:r>
            <a:endParaRPr lang="en-US" altLang="zh-CN" sz="3600" dirty="0" smtClean="0">
              <a:latin typeface="MS PMincho" pitchFamily="18" charset="-128"/>
              <a:ea typeface="MS PMincho" pitchFamily="18" charset="-128"/>
            </a:endParaRPr>
          </a:p>
          <a:p>
            <a:r>
              <a:rPr lang="zh-CN" altLang="en-US" sz="3600" dirty="0" smtClean="0">
                <a:latin typeface="MS PMincho" pitchFamily="18" charset="-128"/>
                <a:ea typeface="MS PMincho" pitchFamily="18" charset="-128"/>
              </a:rPr>
              <a:t>心理与师范教育</a:t>
            </a:r>
            <a:endParaRPr lang="en-US" altLang="zh-CN" sz="3600" dirty="0" smtClean="0">
              <a:latin typeface="MS PMincho" pitchFamily="18" charset="-128"/>
              <a:ea typeface="MS PMincho" pitchFamily="18" charset="-128"/>
            </a:endParaRPr>
          </a:p>
          <a:p>
            <a:r>
              <a:rPr lang="ja-JP" altLang="en-US" sz="3600" dirty="0" smtClean="0">
                <a:latin typeface="MS PMincho" pitchFamily="18" charset="-128"/>
                <a:ea typeface="MS PMincho" pitchFamily="18" charset="-128"/>
              </a:rPr>
              <a:t>社会工作</a:t>
            </a:r>
            <a:endParaRPr lang="en-US" altLang="ja-JP" sz="3600" dirty="0" smtClean="0">
              <a:latin typeface="MS PMincho" pitchFamily="18" charset="-128"/>
              <a:ea typeface="MS PMincho" pitchFamily="18" charset="-128"/>
            </a:endParaRPr>
          </a:p>
          <a:p>
            <a:r>
              <a:rPr lang="zh-CN" altLang="en-US" sz="3600" dirty="0" smtClean="0">
                <a:latin typeface="MS PMincho" pitchFamily="18" charset="-128"/>
                <a:ea typeface="MS PMincho" pitchFamily="18" charset="-128"/>
              </a:rPr>
              <a:t>心理学</a:t>
            </a:r>
            <a:endParaRPr lang="ru-RU" sz="3600" dirty="0" smtClean="0">
              <a:latin typeface="MS PMincho" pitchFamily="18" charset="-128"/>
              <a:ea typeface="MS PMincho" pitchFamily="18" charset="-128"/>
            </a:endParaRPr>
          </a:p>
          <a:p>
            <a:endParaRPr lang="ru-RU" b="1" dirty="0" smtClean="0"/>
          </a:p>
          <a:p>
            <a:endParaRPr lang="ru-RU" dirty="0"/>
          </a:p>
        </p:txBody>
      </p:sp>
      <p:pic>
        <p:nvPicPr>
          <p:cNvPr id="9" name="Рисунок 8" descr="photo_2024-02-15_12-15-37.jpg"/>
          <p:cNvPicPr>
            <a:picLocks noGrp="1" noChangeAspect="1"/>
          </p:cNvPicPr>
          <p:nvPr>
            <p:ph type="pic" sz="quarter" idx="14"/>
          </p:nvPr>
        </p:nvPicPr>
        <p:blipFill>
          <a:blip r:embed="rId2"/>
          <a:srcRect l="42968" r="10732"/>
          <a:stretch>
            <a:fillRect/>
          </a:stretch>
        </p:blipFill>
        <p:spPr>
          <a:xfrm>
            <a:off x="7186863" y="0"/>
            <a:ext cx="5005137" cy="6858000"/>
          </a:xfrm>
        </p:spPr>
      </p:pic>
    </p:spTree>
  </p:cSld>
  <p:clrMapOvr>
    <a:masterClrMapping/>
  </p:clrMapOvr>
</p:sld>
</file>

<file path=ppt/theme/theme1.xml><?xml version="1.0" encoding="utf-8"?>
<a:theme xmlns:a="http://schemas.openxmlformats.org/drawingml/2006/main" name="Office Theme">
  <a:themeElements>
    <a:clrScheme name="Другая 1">
      <a:dk1>
        <a:srgbClr val="000000"/>
      </a:dk1>
      <a:lt1>
        <a:srgbClr val="FFFFFF"/>
      </a:lt1>
      <a:dk2>
        <a:srgbClr val="3A3A3A"/>
      </a:dk2>
      <a:lt2>
        <a:srgbClr val="E7E6E6"/>
      </a:lt2>
      <a:accent1>
        <a:srgbClr val="0070C0"/>
      </a:accent1>
      <a:accent2>
        <a:srgbClr val="0070C0"/>
      </a:accent2>
      <a:accent3>
        <a:srgbClr val="0070C0"/>
      </a:accent3>
      <a:accent4>
        <a:srgbClr val="F9EBE5"/>
      </a:accent4>
      <a:accent5>
        <a:srgbClr val="03C9C6"/>
      </a:accent5>
      <a:accent6>
        <a:srgbClr val="0070C0"/>
      </a:accent6>
      <a:hlink>
        <a:srgbClr val="0563C1"/>
      </a:hlink>
      <a:folHlink>
        <a:srgbClr val="0070C0"/>
      </a:folHlink>
    </a:clrScheme>
    <a:fontScheme name="Custom 76">
      <a:majorFont>
        <a:latin typeface="Bahnschrif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A49627-BF3F-409F-AD52-1B30DD7AB3C6}">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733E722B-1125-4A71-8202-FAD6A1C14A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1AE3212-FDDD-4F52-95D5-3CE5C732A69F}">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TM11580736</Template>
  <TotalTime>0</TotalTime>
  <Words>3529</Words>
  <Application>Microsoft Office PowerPoint</Application>
  <PresentationFormat>Произвольный</PresentationFormat>
  <Paragraphs>404</Paragraphs>
  <Slides>40</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40</vt:i4>
      </vt:variant>
    </vt:vector>
  </HeadingPairs>
  <TitlesOfParts>
    <vt:vector size="41" baseType="lpstr">
      <vt:lpstr>Office Theme</vt:lpstr>
      <vt:lpstr>布里亚特国立大学 Бурятский государственный университет имени доржи банзарова</vt:lpstr>
      <vt:lpstr>布里亚特国立大学</vt:lpstr>
      <vt:lpstr>专业</vt:lpstr>
      <vt:lpstr>数学、物理与计算机科学学院</vt:lpstr>
      <vt:lpstr>自然科学学院</vt:lpstr>
      <vt:lpstr> 东方学院 </vt:lpstr>
      <vt:lpstr>  历史语言学院 </vt:lpstr>
      <vt:lpstr>历史语言学院</vt:lpstr>
      <vt:lpstr>  教育与心理学院 </vt:lpstr>
      <vt:lpstr>  法律经济学院 </vt:lpstr>
      <vt:lpstr>  体育和旅游学院 </vt:lpstr>
      <vt:lpstr>   医学院  </vt:lpstr>
      <vt:lpstr>Слайд 13</vt:lpstr>
      <vt:lpstr>教学人员</vt:lpstr>
      <vt:lpstr>Слайд 15</vt:lpstr>
      <vt:lpstr>Слайд 16</vt:lpstr>
      <vt:lpstr>Слайд 17</vt:lpstr>
      <vt:lpstr>医学院校高级人才资格的准备</vt:lpstr>
      <vt:lpstr>Слайд 19</vt:lpstr>
      <vt:lpstr>Слайд 20</vt:lpstr>
      <vt:lpstr>Слайд 21</vt:lpstr>
      <vt:lpstr>Слайд 22</vt:lpstr>
      <vt:lpstr>药学系设有创新药品实验室</vt:lpstr>
      <vt:lpstr>Слайд 24</vt:lpstr>
      <vt:lpstr>Слайд 25</vt:lpstr>
      <vt:lpstr>Слайд 26</vt:lpstr>
      <vt:lpstr>Слайд 27</vt:lpstr>
      <vt:lpstr>学生的生活</vt:lpstr>
      <vt:lpstr>文化创意活动</vt:lpstr>
      <vt:lpstr>Слайд 30</vt:lpstr>
      <vt:lpstr>Слайд 31</vt:lpstr>
      <vt:lpstr>社会活动</vt:lpstr>
      <vt:lpstr>体育活动</vt:lpstr>
      <vt:lpstr>奖学金和经济援助</vt:lpstr>
      <vt:lpstr>宿舍</vt:lpstr>
      <vt:lpstr>布里亚特国立大学 - 现代计算机技术. 科学图书馆基金藏书超过 120 万册. 图书馆结构设有电子阅览室，可全文访问俄罗斯国家论文图书馆(РГБ).</vt:lpstr>
      <vt:lpstr>布里亚特国立大学 是一个由学生和老师组成的友好大家庭</vt:lpstr>
      <vt:lpstr>Слайд 38</vt:lpstr>
      <vt:lpstr>需要文件清单</vt:lpstr>
      <vt:lpstr>联系</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2021-09-07T04:41:26Z</dcterms:created>
  <dcterms:modified xsi:type="dcterms:W3CDTF">2024-11-07T08:26:27Z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SIP_Label_f42aa342-8706-4288-bd11-ebb85995028c_Enabled">
    <vt:lpwstr>true</vt:lpwstr>
  </property>
  <property fmtid="{D5CDD505-2E9C-101B-9397-08002B2CF9AE}" pid="4" name="MSIP_Label_f42aa342-8706-4288-bd11-ebb85995028c_SetDate">
    <vt:lpwstr>2022-05-03T19:17:58Z</vt:lpwstr>
  </property>
  <property fmtid="{D5CDD505-2E9C-101B-9397-08002B2CF9AE}" pid="5" name="MSIP_Label_f42aa342-8706-4288-bd11-ebb85995028c_Method">
    <vt:lpwstr>Standard</vt:lpwstr>
  </property>
  <property fmtid="{D5CDD505-2E9C-101B-9397-08002B2CF9AE}" pid="6" name="MSIP_Label_f42aa342-8706-4288-bd11-ebb85995028c_Name">
    <vt:lpwstr>Internal</vt:lpwstr>
  </property>
  <property fmtid="{D5CDD505-2E9C-101B-9397-08002B2CF9AE}" pid="7" name="MSIP_Label_f42aa342-8706-4288-bd11-ebb85995028c_SiteId">
    <vt:lpwstr>72f988bf-86f1-41af-91ab-2d7cd011db47</vt:lpwstr>
  </property>
  <property fmtid="{D5CDD505-2E9C-101B-9397-08002B2CF9AE}" pid="8" name="MSIP_Label_f42aa342-8706-4288-bd11-ebb85995028c_ActionId">
    <vt:lpwstr>25d63fd1-0370-4d03-a1c2-b2f22483dbaf</vt:lpwstr>
  </property>
  <property fmtid="{D5CDD505-2E9C-101B-9397-08002B2CF9AE}" pid="9" name="MSIP_Label_f42aa342-8706-4288-bd11-ebb85995028c_ContentBits">
    <vt:lpwstr>0</vt:lpwstr>
  </property>
</Properties>
</file>