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81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4660"/>
  </p:normalViewPr>
  <p:slideViewPr>
    <p:cSldViewPr>
      <p:cViewPr>
        <p:scale>
          <a:sx n="66" d="100"/>
          <a:sy n="66" d="100"/>
        </p:scale>
        <p:origin x="-3180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08D737-443F-47FD-91DE-BA36893A2E6B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EB8CB-2E1F-42EC-9707-97B487968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30425"/>
            <a:ext cx="7958166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ПЛАН ПРИЕМА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2022-23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уч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г.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4"/>
            <a:ext cx="9144000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85852" y="42860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857232"/>
            <a:ext cx="5820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ИМЕНИ ДОРЖИ БАНЗАРОВА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07167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Проведение консультаций 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для выпускников СПО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592933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Начальник УДП, ответственный секретарь ПК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Габеева</a:t>
            </a:r>
            <a:r>
              <a:rPr lang="ru-RU" sz="2000" dirty="0" smtClean="0">
                <a:solidFill>
                  <a:schemeClr val="bg1"/>
                </a:solidFill>
              </a:rPr>
              <a:t> Дарима Аркадьевна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Сроки проведения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Май 		16 - 20</a:t>
            </a:r>
          </a:p>
          <a:p>
            <a:r>
              <a:rPr lang="ru-RU" sz="8000" dirty="0" smtClean="0"/>
              <a:t>Июнь  	20 - 24</a:t>
            </a:r>
          </a:p>
          <a:p>
            <a:r>
              <a:rPr lang="ru-RU" sz="8000" dirty="0" smtClean="0"/>
              <a:t>Июль  	11 - 15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78994" cy="857232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Предметы</a:t>
            </a:r>
            <a:endParaRPr lang="ru-RU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81098"/>
          <a:ext cx="9001156" cy="53731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14578"/>
                <a:gridCol w="2071702"/>
                <a:gridCol w="2143140"/>
                <a:gridCol w="2571736"/>
              </a:tblGrid>
              <a:tr h="8008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русский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Педагогика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теория государства и права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проф.тест по математике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32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Элементы высшей математики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Организация соц.работы в РФ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Основы  философии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проф. тест по химии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32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Анатомия и физиология человека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БЖД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Экономика организации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проф. тест по истории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763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Психология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ИТ в проф.деятельности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проф.испытание по </a:t>
                      </a:r>
                      <a:r>
                        <a:rPr lang="ru-RU" sz="1600" u="none" strike="noStrike" dirty="0" err="1"/>
                        <a:t>ин.языку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Основы религиозной культуры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32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Теория и история физической культуры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ин. язык в сфере проф. коммуникации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проф. тест по информатике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эссе по журналистике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43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Экологические основы природопользования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Психология общения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эссе по зарубежному </a:t>
                      </a:r>
                      <a:r>
                        <a:rPr lang="ru-RU" sz="1600" u="none" strike="noStrike" dirty="0" err="1"/>
                        <a:t>регионоведению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/>
                        <a:t>профтест</a:t>
                      </a:r>
                      <a:r>
                        <a:rPr lang="ru-RU" sz="1600" u="none" strike="noStrike" dirty="0"/>
                        <a:t> по литературе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0678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Техническая механика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Общая и неорганическая химия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бурятский язык и литература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Предмет консультации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Профориентация </a:t>
            </a:r>
          </a:p>
          <a:p>
            <a:r>
              <a:rPr lang="ru-RU" sz="5400" dirty="0" smtClean="0"/>
              <a:t>Разъяснение самых основных моментов</a:t>
            </a:r>
          </a:p>
          <a:p>
            <a:r>
              <a:rPr lang="ru-RU" sz="5400" dirty="0" smtClean="0"/>
              <a:t>Время – 1 час 30 мин.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</a:t>
            </a:r>
            <a:r>
              <a:rPr lang="ru-RU" dirty="0" smtClean="0"/>
              <a:t>информации  до 29.04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Вставить </a:t>
            </a:r>
            <a:r>
              <a:rPr lang="ru-RU" dirty="0" smtClean="0"/>
              <a:t>ФИО </a:t>
            </a:r>
            <a:r>
              <a:rPr lang="ru-RU" dirty="0" smtClean="0"/>
              <a:t>консультанта в таблицу по ссылке</a:t>
            </a:r>
          </a:p>
          <a:p>
            <a:pPr>
              <a:buNone/>
            </a:pPr>
            <a:r>
              <a:rPr lang="en-US" sz="2200" dirty="0" smtClean="0"/>
              <a:t>https://disk.yandex.ru/edit/d/mFt5Mur0A8jGspo7MvcIOyPegnqahzm72s0qoIz-cKg6dmYtZGgzNExwQQ</a:t>
            </a:r>
            <a:endParaRPr lang="ru-RU" sz="2200" dirty="0" smtClean="0"/>
          </a:p>
          <a:p>
            <a:endParaRPr lang="ru-RU" dirty="0" smtClean="0"/>
          </a:p>
          <a:p>
            <a:r>
              <a:rPr lang="ru-RU" dirty="0" smtClean="0"/>
              <a:t>Дату </a:t>
            </a:r>
            <a:r>
              <a:rPr lang="ru-RU" dirty="0" smtClean="0"/>
              <a:t>и время после сбора информации будем корректировать с </a:t>
            </a:r>
            <a:r>
              <a:rPr lang="ru-RU" dirty="0" smtClean="0"/>
              <a:t>консультантом</a:t>
            </a:r>
          </a:p>
          <a:p>
            <a:endParaRPr lang="ru-RU" dirty="0" smtClean="0"/>
          </a:p>
          <a:p>
            <a:r>
              <a:rPr lang="ru-RU" dirty="0" smtClean="0"/>
              <a:t>Оплаты не будет. Работа проводится в рамках профориентации.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645</TotalTime>
  <Words>160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ПЛАН ПРИЕМА  НА 2022-23 уч. г.</vt:lpstr>
      <vt:lpstr>Сроки проведения</vt:lpstr>
      <vt:lpstr>Предметы</vt:lpstr>
      <vt:lpstr>Предмет консультации</vt:lpstr>
      <vt:lpstr>Сбор информации  до 29.04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2021-10-11T08:54:03Z</dcterms:created>
  <dcterms:modified xsi:type="dcterms:W3CDTF">2022-04-25T02:55:40Z</dcterms:modified>
</cp:coreProperties>
</file>