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38" r:id="rId5"/>
    <p:sldMasterId id="2147484068" r:id="rId6"/>
  </p:sldMasterIdLst>
  <p:notesMasterIdLst>
    <p:notesMasterId r:id="rId45"/>
  </p:notesMasterIdLst>
  <p:handoutMasterIdLst>
    <p:handoutMasterId r:id="rId46"/>
  </p:handoutMasterIdLst>
  <p:sldIdLst>
    <p:sldId id="521" r:id="rId7"/>
    <p:sldId id="775" r:id="rId8"/>
    <p:sldId id="773" r:id="rId9"/>
    <p:sldId id="740" r:id="rId10"/>
    <p:sldId id="701" r:id="rId11"/>
    <p:sldId id="708" r:id="rId12"/>
    <p:sldId id="717" r:id="rId13"/>
    <p:sldId id="709" r:id="rId14"/>
    <p:sldId id="772" r:id="rId15"/>
    <p:sldId id="721" r:id="rId16"/>
    <p:sldId id="777" r:id="rId17"/>
    <p:sldId id="779" r:id="rId18"/>
    <p:sldId id="780" r:id="rId19"/>
    <p:sldId id="720" r:id="rId20"/>
    <p:sldId id="691" r:id="rId21"/>
    <p:sldId id="778" r:id="rId22"/>
    <p:sldId id="776" r:id="rId23"/>
    <p:sldId id="692" r:id="rId24"/>
    <p:sldId id="781" r:id="rId25"/>
    <p:sldId id="695" r:id="rId26"/>
    <p:sldId id="782" r:id="rId27"/>
    <p:sldId id="716" r:id="rId28"/>
    <p:sldId id="693" r:id="rId29"/>
    <p:sldId id="694" r:id="rId30"/>
    <p:sldId id="729" r:id="rId31"/>
    <p:sldId id="783" r:id="rId32"/>
    <p:sldId id="784" r:id="rId33"/>
    <p:sldId id="785" r:id="rId34"/>
    <p:sldId id="787" r:id="rId35"/>
    <p:sldId id="788" r:id="rId36"/>
    <p:sldId id="786" r:id="rId37"/>
    <p:sldId id="727" r:id="rId38"/>
    <p:sldId id="725" r:id="rId39"/>
    <p:sldId id="726" r:id="rId40"/>
    <p:sldId id="728" r:id="rId41"/>
    <p:sldId id="664" r:id="rId42"/>
    <p:sldId id="789" r:id="rId43"/>
    <p:sldId id="537" r:id="rId44"/>
  </p:sldIdLst>
  <p:sldSz cx="12192000" cy="6858000"/>
  <p:notesSz cx="6794500" cy="9906000"/>
  <p:embeddedFontLst>
    <p:embeddedFont>
      <p:font typeface="CB_Stem" panose="020B0604020202020204" charset="-52"/>
      <p:regular r:id="rId47"/>
      <p:italic r:id="rId48"/>
    </p:embeddedFont>
    <p:embeddedFont>
      <p:font typeface="CB_Stem Medium" panose="020B0604020202020204" charset="-52"/>
      <p:regular r:id="rId49"/>
    </p:embeddedFont>
    <p:embeddedFont>
      <p:font typeface="CB_Stem Light" panose="020B0604020202020204" charset="-52"/>
      <p:regular r:id="rId50"/>
    </p:embeddedFont>
    <p:embeddedFont>
      <p:font typeface="Calibri" panose="020F0502020204030204" pitchFamily="34" charset="0"/>
      <p:regular r:id="rId51"/>
      <p:bold r:id="rId52"/>
      <p:italic r:id="rId53"/>
      <p:boldItalic r:id="rId5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анатова Анна Олеговна" initials="КАО" lastIdx="1" clrIdx="0"/>
  <p:cmAuthor id="2" name="Имаев" initials="А.И." lastIdx="2" clrIdx="1"/>
  <p:cmAuthor id="3" name="Шубина Виктория Игоревна" initials="ШВИ" lastIdx="2" clrIdx="2">
    <p:extLst>
      <p:ext uri="{19B8F6BF-5375-455C-9EA6-DF929625EA0E}">
        <p15:presenceInfo xmlns:p15="http://schemas.microsoft.com/office/powerpoint/2012/main" userId="Шубина Виктория Игоревна" providerId="None"/>
      </p:ext>
    </p:extLst>
  </p:cmAuthor>
  <p:cmAuthor id="4" name="Айдар Имаев" initials="АИ" lastIdx="2" clrIdx="3">
    <p:extLst>
      <p:ext uri="{19B8F6BF-5375-455C-9EA6-DF929625EA0E}">
        <p15:presenceInfo xmlns:p15="http://schemas.microsoft.com/office/powerpoint/2012/main" userId="afb4cc9c8e399c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29F"/>
    <a:srgbClr val="E5D3B9"/>
    <a:srgbClr val="BFB19F"/>
    <a:srgbClr val="006299"/>
    <a:srgbClr val="68A9DD"/>
    <a:srgbClr val="95ACC0"/>
    <a:srgbClr val="55A4DB"/>
    <a:srgbClr val="6AA3C3"/>
    <a:srgbClr val="2A7CAA"/>
    <a:srgbClr val="1A7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0" autoAdjust="0"/>
    <p:restoredTop sz="58953" autoAdjust="0"/>
  </p:normalViewPr>
  <p:slideViewPr>
    <p:cSldViewPr>
      <p:cViewPr varScale="1">
        <p:scale>
          <a:sx n="68" d="100"/>
          <a:sy n="68" d="100"/>
        </p:scale>
        <p:origin x="1674"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5.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39485882984791"/>
          <c:y val="4.0396766222959672E-3"/>
          <c:w val="0.5841599157058186"/>
          <c:h val="0.69057317603829271"/>
        </c:manualLayout>
      </c:layout>
      <c:pieChart>
        <c:varyColors val="1"/>
        <c:ser>
          <c:idx val="0"/>
          <c:order val="0"/>
          <c:tx>
            <c:strRef>
              <c:f>Лист1!$B$1</c:f>
              <c:strCache>
                <c:ptCount val="1"/>
                <c:pt idx="0">
                  <c:v>Столбец1</c:v>
                </c:pt>
              </c:strCache>
            </c:strRef>
          </c:tx>
          <c:dPt>
            <c:idx val="0"/>
            <c:bubble3D val="0"/>
            <c:explosion val="4"/>
            <c:spPr>
              <a:solidFill>
                <a:schemeClr val="accent1"/>
              </a:solidFill>
            </c:spPr>
            <c:extLst xmlns:c16r2="http://schemas.microsoft.com/office/drawing/2015/06/chart">
              <c:ext xmlns:c16="http://schemas.microsoft.com/office/drawing/2014/chart" uri="{C3380CC4-5D6E-409C-BE32-E72D297353CC}">
                <c16:uniqueId val="{00000001-692B-46B6-9365-CFA7E027B12C}"/>
              </c:ext>
            </c:extLst>
          </c:dPt>
          <c:dPt>
            <c:idx val="1"/>
            <c:bubble3D val="0"/>
            <c:explosion val="5"/>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3-692B-46B6-9365-CFA7E027B12C}"/>
              </c:ext>
            </c:extLst>
          </c:dPt>
          <c:dPt>
            <c:idx val="2"/>
            <c:bubble3D val="0"/>
            <c:explosion val="5"/>
            <c:spPr>
              <a:solidFill>
                <a:schemeClr val="bg2">
                  <a:lumMod val="75000"/>
                </a:schemeClr>
              </a:solidFill>
            </c:spPr>
            <c:extLst xmlns:c16r2="http://schemas.microsoft.com/office/drawing/2015/06/chart">
              <c:ext xmlns:c16="http://schemas.microsoft.com/office/drawing/2014/chart" uri="{C3380CC4-5D6E-409C-BE32-E72D297353CC}">
                <c16:uniqueId val="{00000005-692B-46B6-9365-CFA7E027B12C}"/>
              </c:ext>
            </c:extLst>
          </c:dPt>
          <c:cat>
            <c:strRef>
              <c:f>Лист1!$A$2:$A$4</c:f>
              <c:strCache>
                <c:ptCount val="3"/>
                <c:pt idx="0">
                  <c:v>Продукты питания</c:v>
                </c:pt>
                <c:pt idx="1">
                  <c:v>Непродовольственные товары</c:v>
                </c:pt>
                <c:pt idx="2">
                  <c:v>Услуги</c:v>
                </c:pt>
              </c:strCache>
            </c:strRef>
          </c:cat>
          <c:val>
            <c:numRef>
              <c:f>Лист1!$B$2:$B$4</c:f>
              <c:numCache>
                <c:formatCode>General</c:formatCode>
                <c:ptCount val="3"/>
                <c:pt idx="0">
                  <c:v>38.1</c:v>
                </c:pt>
                <c:pt idx="1">
                  <c:v>35.6</c:v>
                </c:pt>
                <c:pt idx="2">
                  <c:v>26.3</c:v>
                </c:pt>
              </c:numCache>
            </c:numRef>
          </c:val>
          <c:extLst xmlns:c16r2="http://schemas.microsoft.com/office/drawing/2015/06/chart">
            <c:ext xmlns:c16="http://schemas.microsoft.com/office/drawing/2014/chart" uri="{C3380CC4-5D6E-409C-BE32-E72D297353CC}">
              <c16:uniqueId val="{00000006-692B-46B6-9365-CFA7E027B12C}"/>
            </c:ext>
          </c:extLst>
        </c:ser>
        <c:dLbls>
          <c:showLegendKey val="0"/>
          <c:showVal val="0"/>
          <c:showCatName val="0"/>
          <c:showSerName val="0"/>
          <c:showPercent val="0"/>
          <c:showBubbleSize val="0"/>
          <c:showLeaderLines val="0"/>
        </c:dLbls>
        <c:firstSliceAng val="238"/>
      </c:pieChart>
    </c:plotArea>
    <c:legend>
      <c:legendPos val="b"/>
      <c:layout>
        <c:manualLayout>
          <c:xMode val="edge"/>
          <c:yMode val="edge"/>
          <c:x val="0.12187273645045305"/>
          <c:y val="0.72916194840919513"/>
          <c:w val="0.73575114058680946"/>
          <c:h val="0.24659999185703022"/>
        </c:manualLayout>
      </c:layout>
      <c:overlay val="0"/>
      <c:txPr>
        <a:bodyPr/>
        <a:lstStyle/>
        <a:p>
          <a:pPr>
            <a:defRPr sz="1400"/>
          </a:pPr>
          <a:endParaRPr lang="ru-RU"/>
        </a:p>
      </c:txPr>
    </c:legend>
    <c:plotVisOnly val="1"/>
    <c:dispBlanksAs val="zero"/>
    <c:showDLblsOverMax val="0"/>
  </c:chart>
  <c:txPr>
    <a:bodyPr/>
    <a:lstStyle/>
    <a:p>
      <a:pPr>
        <a:defRPr sz="1800">
          <a:latin typeface="CB_Stem Light" panose="020B0503020203020204" pitchFamily="34" charset="-52"/>
          <a:cs typeface="CB_Stem Light" panose="020B0503020203020204" pitchFamily="34" charset="-52"/>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44403366232445E-2"/>
          <c:y val="3.8836079242704657E-2"/>
          <c:w val="0.89043284596285166"/>
          <c:h val="0.7741818411734952"/>
        </c:manualLayout>
      </c:layout>
      <c:lineChart>
        <c:grouping val="standard"/>
        <c:varyColors val="0"/>
        <c:ser>
          <c:idx val="1"/>
          <c:order val="0"/>
          <c:tx>
            <c:strRef>
              <c:f>'Инфляция - ряд'!$B$3</c:f>
              <c:strCache>
                <c:ptCount val="1"/>
                <c:pt idx="0">
                  <c:v>Ключевая ставка, % годовых</c:v>
                </c:pt>
              </c:strCache>
            </c:strRef>
          </c:tx>
          <c:spPr>
            <a:ln w="38100" cap="rnd">
              <a:solidFill>
                <a:schemeClr val="tx1"/>
              </a:solidFill>
              <a:round/>
            </a:ln>
            <a:effectLst/>
          </c:spPr>
          <c:marker>
            <c:symbol val="none"/>
          </c:marker>
          <c:dPt>
            <c:idx val="2301"/>
            <c:marker>
              <c:symbol val="none"/>
            </c:marker>
            <c:bubble3D val="0"/>
            <c:extLst xmlns:c16r2="http://schemas.microsoft.com/office/drawing/2015/06/chart">
              <c:ext xmlns:c16="http://schemas.microsoft.com/office/drawing/2014/chart" uri="{C3380CC4-5D6E-409C-BE32-E72D297353CC}">
                <c16:uniqueId val="{00000000-1073-4474-9489-1A32701A5E37}"/>
              </c:ext>
            </c:extLst>
          </c:dPt>
          <c:cat>
            <c:numRef>
              <c:f>'Инфляция - ряд'!$A$4:$A$3402</c:f>
              <c:numCache>
                <c:formatCode>m/d/yyyy</c:formatCode>
                <c:ptCount val="3399"/>
                <c:pt idx="0">
                  <c:v>41648</c:v>
                </c:pt>
                <c:pt idx="1">
                  <c:v>41649</c:v>
                </c:pt>
                <c:pt idx="2">
                  <c:v>41652</c:v>
                </c:pt>
                <c:pt idx="3">
                  <c:v>41653</c:v>
                </c:pt>
                <c:pt idx="4">
                  <c:v>41654</c:v>
                </c:pt>
                <c:pt idx="5">
                  <c:v>41655</c:v>
                </c:pt>
                <c:pt idx="6">
                  <c:v>41656</c:v>
                </c:pt>
                <c:pt idx="7">
                  <c:v>41659</c:v>
                </c:pt>
                <c:pt idx="8">
                  <c:v>41660</c:v>
                </c:pt>
                <c:pt idx="9">
                  <c:v>41661</c:v>
                </c:pt>
                <c:pt idx="10">
                  <c:v>41662</c:v>
                </c:pt>
                <c:pt idx="11">
                  <c:v>41663</c:v>
                </c:pt>
                <c:pt idx="12">
                  <c:v>41666</c:v>
                </c:pt>
                <c:pt idx="13">
                  <c:v>41667</c:v>
                </c:pt>
                <c:pt idx="14">
                  <c:v>41668</c:v>
                </c:pt>
                <c:pt idx="15">
                  <c:v>41669</c:v>
                </c:pt>
                <c:pt idx="16">
                  <c:v>41670</c:v>
                </c:pt>
                <c:pt idx="17">
                  <c:v>41673</c:v>
                </c:pt>
                <c:pt idx="18">
                  <c:v>41674</c:v>
                </c:pt>
                <c:pt idx="19">
                  <c:v>41675</c:v>
                </c:pt>
                <c:pt idx="20">
                  <c:v>41676</c:v>
                </c:pt>
                <c:pt idx="21">
                  <c:v>41677</c:v>
                </c:pt>
                <c:pt idx="22">
                  <c:v>41680</c:v>
                </c:pt>
                <c:pt idx="23">
                  <c:v>41681</c:v>
                </c:pt>
                <c:pt idx="24">
                  <c:v>41682</c:v>
                </c:pt>
                <c:pt idx="25">
                  <c:v>41683</c:v>
                </c:pt>
                <c:pt idx="26">
                  <c:v>41684</c:v>
                </c:pt>
                <c:pt idx="27">
                  <c:v>41687</c:v>
                </c:pt>
                <c:pt idx="28">
                  <c:v>41688</c:v>
                </c:pt>
                <c:pt idx="29">
                  <c:v>41689</c:v>
                </c:pt>
                <c:pt idx="30">
                  <c:v>41690</c:v>
                </c:pt>
                <c:pt idx="31">
                  <c:v>41691</c:v>
                </c:pt>
                <c:pt idx="32">
                  <c:v>41694</c:v>
                </c:pt>
                <c:pt idx="33">
                  <c:v>41695</c:v>
                </c:pt>
                <c:pt idx="34">
                  <c:v>41696</c:v>
                </c:pt>
                <c:pt idx="35">
                  <c:v>41697</c:v>
                </c:pt>
                <c:pt idx="36">
                  <c:v>41698</c:v>
                </c:pt>
                <c:pt idx="37">
                  <c:v>41701</c:v>
                </c:pt>
                <c:pt idx="38">
                  <c:v>41702</c:v>
                </c:pt>
                <c:pt idx="39">
                  <c:v>41703</c:v>
                </c:pt>
                <c:pt idx="40">
                  <c:v>41704</c:v>
                </c:pt>
                <c:pt idx="41">
                  <c:v>41705</c:v>
                </c:pt>
                <c:pt idx="42">
                  <c:v>41709</c:v>
                </c:pt>
                <c:pt idx="43">
                  <c:v>41710</c:v>
                </c:pt>
                <c:pt idx="44">
                  <c:v>41711</c:v>
                </c:pt>
                <c:pt idx="45">
                  <c:v>41712</c:v>
                </c:pt>
                <c:pt idx="46">
                  <c:v>41715</c:v>
                </c:pt>
                <c:pt idx="47">
                  <c:v>41716</c:v>
                </c:pt>
                <c:pt idx="48">
                  <c:v>41717</c:v>
                </c:pt>
                <c:pt idx="49">
                  <c:v>41718</c:v>
                </c:pt>
                <c:pt idx="50">
                  <c:v>41719</c:v>
                </c:pt>
                <c:pt idx="51">
                  <c:v>41722</c:v>
                </c:pt>
                <c:pt idx="52">
                  <c:v>41723</c:v>
                </c:pt>
                <c:pt idx="53">
                  <c:v>41724</c:v>
                </c:pt>
                <c:pt idx="54">
                  <c:v>41725</c:v>
                </c:pt>
                <c:pt idx="55">
                  <c:v>41726</c:v>
                </c:pt>
                <c:pt idx="56">
                  <c:v>41729</c:v>
                </c:pt>
                <c:pt idx="57">
                  <c:v>41730</c:v>
                </c:pt>
                <c:pt idx="58">
                  <c:v>41731</c:v>
                </c:pt>
                <c:pt idx="59">
                  <c:v>41732</c:v>
                </c:pt>
                <c:pt idx="60">
                  <c:v>41733</c:v>
                </c:pt>
                <c:pt idx="61">
                  <c:v>41736</c:v>
                </c:pt>
                <c:pt idx="62">
                  <c:v>41737</c:v>
                </c:pt>
                <c:pt idx="63">
                  <c:v>41738</c:v>
                </c:pt>
                <c:pt idx="64">
                  <c:v>41739</c:v>
                </c:pt>
                <c:pt idx="65">
                  <c:v>41740</c:v>
                </c:pt>
                <c:pt idx="66">
                  <c:v>41743</c:v>
                </c:pt>
                <c:pt idx="67">
                  <c:v>41744</c:v>
                </c:pt>
                <c:pt idx="68">
                  <c:v>41745</c:v>
                </c:pt>
                <c:pt idx="69">
                  <c:v>41746</c:v>
                </c:pt>
                <c:pt idx="70">
                  <c:v>41747</c:v>
                </c:pt>
                <c:pt idx="71">
                  <c:v>41750</c:v>
                </c:pt>
                <c:pt idx="72">
                  <c:v>41751</c:v>
                </c:pt>
                <c:pt idx="73">
                  <c:v>41752</c:v>
                </c:pt>
                <c:pt idx="74">
                  <c:v>41753</c:v>
                </c:pt>
                <c:pt idx="75">
                  <c:v>41754</c:v>
                </c:pt>
                <c:pt idx="76">
                  <c:v>41757</c:v>
                </c:pt>
                <c:pt idx="77">
                  <c:v>41758</c:v>
                </c:pt>
                <c:pt idx="78">
                  <c:v>41759</c:v>
                </c:pt>
                <c:pt idx="79">
                  <c:v>41764</c:v>
                </c:pt>
                <c:pt idx="80">
                  <c:v>41765</c:v>
                </c:pt>
                <c:pt idx="81">
                  <c:v>41766</c:v>
                </c:pt>
                <c:pt idx="82">
                  <c:v>41767</c:v>
                </c:pt>
                <c:pt idx="83">
                  <c:v>41771</c:v>
                </c:pt>
                <c:pt idx="84">
                  <c:v>41772</c:v>
                </c:pt>
                <c:pt idx="85">
                  <c:v>41773</c:v>
                </c:pt>
                <c:pt idx="86">
                  <c:v>41774</c:v>
                </c:pt>
                <c:pt idx="87">
                  <c:v>41775</c:v>
                </c:pt>
                <c:pt idx="88">
                  <c:v>41778</c:v>
                </c:pt>
                <c:pt idx="89">
                  <c:v>41779</c:v>
                </c:pt>
                <c:pt idx="90">
                  <c:v>41780</c:v>
                </c:pt>
                <c:pt idx="91">
                  <c:v>41781</c:v>
                </c:pt>
                <c:pt idx="92">
                  <c:v>41782</c:v>
                </c:pt>
                <c:pt idx="93">
                  <c:v>41785</c:v>
                </c:pt>
                <c:pt idx="94">
                  <c:v>41786</c:v>
                </c:pt>
                <c:pt idx="95">
                  <c:v>41787</c:v>
                </c:pt>
                <c:pt idx="96">
                  <c:v>41788</c:v>
                </c:pt>
                <c:pt idx="97">
                  <c:v>41789</c:v>
                </c:pt>
                <c:pt idx="98">
                  <c:v>41792</c:v>
                </c:pt>
                <c:pt idx="99">
                  <c:v>41793</c:v>
                </c:pt>
                <c:pt idx="100">
                  <c:v>41794</c:v>
                </c:pt>
                <c:pt idx="101">
                  <c:v>41795</c:v>
                </c:pt>
                <c:pt idx="102">
                  <c:v>41796</c:v>
                </c:pt>
                <c:pt idx="103">
                  <c:v>41799</c:v>
                </c:pt>
                <c:pt idx="104">
                  <c:v>41800</c:v>
                </c:pt>
                <c:pt idx="105">
                  <c:v>41801</c:v>
                </c:pt>
                <c:pt idx="106">
                  <c:v>41806</c:v>
                </c:pt>
                <c:pt idx="107">
                  <c:v>41807</c:v>
                </c:pt>
                <c:pt idx="108">
                  <c:v>41808</c:v>
                </c:pt>
                <c:pt idx="109">
                  <c:v>41809</c:v>
                </c:pt>
                <c:pt idx="110">
                  <c:v>41810</c:v>
                </c:pt>
                <c:pt idx="111">
                  <c:v>41813</c:v>
                </c:pt>
                <c:pt idx="112">
                  <c:v>41814</c:v>
                </c:pt>
                <c:pt idx="113">
                  <c:v>41815</c:v>
                </c:pt>
                <c:pt idx="114">
                  <c:v>41816</c:v>
                </c:pt>
                <c:pt idx="115">
                  <c:v>41817</c:v>
                </c:pt>
                <c:pt idx="116">
                  <c:v>41820</c:v>
                </c:pt>
                <c:pt idx="117">
                  <c:v>41821</c:v>
                </c:pt>
                <c:pt idx="118">
                  <c:v>41822</c:v>
                </c:pt>
                <c:pt idx="119">
                  <c:v>41823</c:v>
                </c:pt>
                <c:pt idx="120">
                  <c:v>41824</c:v>
                </c:pt>
                <c:pt idx="121">
                  <c:v>41827</c:v>
                </c:pt>
                <c:pt idx="122">
                  <c:v>41828</c:v>
                </c:pt>
                <c:pt idx="123">
                  <c:v>41829</c:v>
                </c:pt>
                <c:pt idx="124">
                  <c:v>41830</c:v>
                </c:pt>
                <c:pt idx="125">
                  <c:v>41831</c:v>
                </c:pt>
                <c:pt idx="126">
                  <c:v>41834</c:v>
                </c:pt>
                <c:pt idx="127">
                  <c:v>41835</c:v>
                </c:pt>
                <c:pt idx="128">
                  <c:v>41836</c:v>
                </c:pt>
                <c:pt idx="129">
                  <c:v>41837</c:v>
                </c:pt>
                <c:pt idx="130">
                  <c:v>41838</c:v>
                </c:pt>
                <c:pt idx="131">
                  <c:v>41841</c:v>
                </c:pt>
                <c:pt idx="132">
                  <c:v>41842</c:v>
                </c:pt>
                <c:pt idx="133">
                  <c:v>41843</c:v>
                </c:pt>
                <c:pt idx="134">
                  <c:v>41844</c:v>
                </c:pt>
                <c:pt idx="135">
                  <c:v>41845</c:v>
                </c:pt>
                <c:pt idx="136">
                  <c:v>41848</c:v>
                </c:pt>
                <c:pt idx="137">
                  <c:v>41849</c:v>
                </c:pt>
                <c:pt idx="138">
                  <c:v>41850</c:v>
                </c:pt>
                <c:pt idx="139">
                  <c:v>41851</c:v>
                </c:pt>
                <c:pt idx="140">
                  <c:v>41852</c:v>
                </c:pt>
                <c:pt idx="141">
                  <c:v>41855</c:v>
                </c:pt>
                <c:pt idx="142">
                  <c:v>41856</c:v>
                </c:pt>
                <c:pt idx="143">
                  <c:v>41857</c:v>
                </c:pt>
                <c:pt idx="144">
                  <c:v>41858</c:v>
                </c:pt>
                <c:pt idx="145">
                  <c:v>41859</c:v>
                </c:pt>
                <c:pt idx="146">
                  <c:v>41862</c:v>
                </c:pt>
                <c:pt idx="147">
                  <c:v>41863</c:v>
                </c:pt>
                <c:pt idx="148">
                  <c:v>41864</c:v>
                </c:pt>
                <c:pt idx="149">
                  <c:v>41865</c:v>
                </c:pt>
                <c:pt idx="150">
                  <c:v>41866</c:v>
                </c:pt>
                <c:pt idx="151">
                  <c:v>41869</c:v>
                </c:pt>
                <c:pt idx="152">
                  <c:v>41870</c:v>
                </c:pt>
                <c:pt idx="153">
                  <c:v>41871</c:v>
                </c:pt>
                <c:pt idx="154">
                  <c:v>41872</c:v>
                </c:pt>
                <c:pt idx="155">
                  <c:v>41873</c:v>
                </c:pt>
                <c:pt idx="156">
                  <c:v>41876</c:v>
                </c:pt>
                <c:pt idx="157">
                  <c:v>41877</c:v>
                </c:pt>
                <c:pt idx="158">
                  <c:v>41878</c:v>
                </c:pt>
                <c:pt idx="159">
                  <c:v>41879</c:v>
                </c:pt>
                <c:pt idx="160">
                  <c:v>41880</c:v>
                </c:pt>
                <c:pt idx="161">
                  <c:v>41883</c:v>
                </c:pt>
                <c:pt idx="162">
                  <c:v>41884</c:v>
                </c:pt>
                <c:pt idx="163">
                  <c:v>41885</c:v>
                </c:pt>
                <c:pt idx="164">
                  <c:v>41886</c:v>
                </c:pt>
                <c:pt idx="165">
                  <c:v>41887</c:v>
                </c:pt>
                <c:pt idx="166">
                  <c:v>41890</c:v>
                </c:pt>
                <c:pt idx="167">
                  <c:v>41891</c:v>
                </c:pt>
                <c:pt idx="168">
                  <c:v>41892</c:v>
                </c:pt>
                <c:pt idx="169">
                  <c:v>41893</c:v>
                </c:pt>
                <c:pt idx="170">
                  <c:v>41894</c:v>
                </c:pt>
                <c:pt idx="171">
                  <c:v>41897</c:v>
                </c:pt>
                <c:pt idx="172">
                  <c:v>41898</c:v>
                </c:pt>
                <c:pt idx="173">
                  <c:v>41899</c:v>
                </c:pt>
                <c:pt idx="174">
                  <c:v>41900</c:v>
                </c:pt>
                <c:pt idx="175">
                  <c:v>41901</c:v>
                </c:pt>
                <c:pt idx="176">
                  <c:v>41904</c:v>
                </c:pt>
                <c:pt idx="177">
                  <c:v>41905</c:v>
                </c:pt>
                <c:pt idx="178">
                  <c:v>41906</c:v>
                </c:pt>
                <c:pt idx="179">
                  <c:v>41907</c:v>
                </c:pt>
                <c:pt idx="180">
                  <c:v>41908</c:v>
                </c:pt>
                <c:pt idx="181">
                  <c:v>41911</c:v>
                </c:pt>
                <c:pt idx="182">
                  <c:v>41912</c:v>
                </c:pt>
                <c:pt idx="183">
                  <c:v>41913</c:v>
                </c:pt>
                <c:pt idx="184">
                  <c:v>41914</c:v>
                </c:pt>
                <c:pt idx="185">
                  <c:v>41915</c:v>
                </c:pt>
                <c:pt idx="186">
                  <c:v>41918</c:v>
                </c:pt>
                <c:pt idx="187">
                  <c:v>41919</c:v>
                </c:pt>
                <c:pt idx="188">
                  <c:v>41920</c:v>
                </c:pt>
                <c:pt idx="189">
                  <c:v>41921</c:v>
                </c:pt>
                <c:pt idx="190">
                  <c:v>41922</c:v>
                </c:pt>
                <c:pt idx="191">
                  <c:v>41925</c:v>
                </c:pt>
                <c:pt idx="192">
                  <c:v>41926</c:v>
                </c:pt>
                <c:pt idx="193">
                  <c:v>41927</c:v>
                </c:pt>
                <c:pt idx="194">
                  <c:v>41928</c:v>
                </c:pt>
                <c:pt idx="195">
                  <c:v>41929</c:v>
                </c:pt>
                <c:pt idx="196">
                  <c:v>41932</c:v>
                </c:pt>
                <c:pt idx="197">
                  <c:v>41933</c:v>
                </c:pt>
                <c:pt idx="198">
                  <c:v>41934</c:v>
                </c:pt>
                <c:pt idx="199">
                  <c:v>41935</c:v>
                </c:pt>
                <c:pt idx="200">
                  <c:v>41936</c:v>
                </c:pt>
                <c:pt idx="201">
                  <c:v>41939</c:v>
                </c:pt>
                <c:pt idx="202">
                  <c:v>41940</c:v>
                </c:pt>
                <c:pt idx="203">
                  <c:v>41941</c:v>
                </c:pt>
                <c:pt idx="204">
                  <c:v>41942</c:v>
                </c:pt>
                <c:pt idx="205">
                  <c:v>41943</c:v>
                </c:pt>
                <c:pt idx="206">
                  <c:v>41948</c:v>
                </c:pt>
                <c:pt idx="207">
                  <c:v>41949</c:v>
                </c:pt>
                <c:pt idx="208">
                  <c:v>41950</c:v>
                </c:pt>
                <c:pt idx="209">
                  <c:v>41953</c:v>
                </c:pt>
                <c:pt idx="210">
                  <c:v>41954</c:v>
                </c:pt>
                <c:pt idx="211">
                  <c:v>41955</c:v>
                </c:pt>
                <c:pt idx="212">
                  <c:v>41956</c:v>
                </c:pt>
                <c:pt idx="213">
                  <c:v>41957</c:v>
                </c:pt>
                <c:pt idx="214">
                  <c:v>41960</c:v>
                </c:pt>
                <c:pt idx="215">
                  <c:v>41961</c:v>
                </c:pt>
                <c:pt idx="216">
                  <c:v>41962</c:v>
                </c:pt>
                <c:pt idx="217">
                  <c:v>41963</c:v>
                </c:pt>
                <c:pt idx="218">
                  <c:v>41964</c:v>
                </c:pt>
                <c:pt idx="219">
                  <c:v>41967</c:v>
                </c:pt>
                <c:pt idx="220">
                  <c:v>41968</c:v>
                </c:pt>
                <c:pt idx="221">
                  <c:v>41969</c:v>
                </c:pt>
                <c:pt idx="222">
                  <c:v>41970</c:v>
                </c:pt>
                <c:pt idx="223">
                  <c:v>41971</c:v>
                </c:pt>
                <c:pt idx="224">
                  <c:v>41974</c:v>
                </c:pt>
                <c:pt idx="225">
                  <c:v>41975</c:v>
                </c:pt>
                <c:pt idx="226">
                  <c:v>41976</c:v>
                </c:pt>
                <c:pt idx="227">
                  <c:v>41977</c:v>
                </c:pt>
                <c:pt idx="228">
                  <c:v>41978</c:v>
                </c:pt>
                <c:pt idx="229">
                  <c:v>41981</c:v>
                </c:pt>
                <c:pt idx="230">
                  <c:v>41982</c:v>
                </c:pt>
                <c:pt idx="231">
                  <c:v>41983</c:v>
                </c:pt>
                <c:pt idx="232">
                  <c:v>41984</c:v>
                </c:pt>
                <c:pt idx="233">
                  <c:v>41985</c:v>
                </c:pt>
                <c:pt idx="234">
                  <c:v>41988</c:v>
                </c:pt>
                <c:pt idx="235">
                  <c:v>41989</c:v>
                </c:pt>
                <c:pt idx="236">
                  <c:v>41990</c:v>
                </c:pt>
                <c:pt idx="237">
                  <c:v>41991</c:v>
                </c:pt>
                <c:pt idx="238">
                  <c:v>41992</c:v>
                </c:pt>
                <c:pt idx="239">
                  <c:v>41995</c:v>
                </c:pt>
                <c:pt idx="240">
                  <c:v>41996</c:v>
                </c:pt>
                <c:pt idx="241">
                  <c:v>41997</c:v>
                </c:pt>
                <c:pt idx="242">
                  <c:v>41998</c:v>
                </c:pt>
                <c:pt idx="243">
                  <c:v>41999</c:v>
                </c:pt>
                <c:pt idx="244">
                  <c:v>42002</c:v>
                </c:pt>
                <c:pt idx="245">
                  <c:v>42003</c:v>
                </c:pt>
                <c:pt idx="246">
                  <c:v>42004</c:v>
                </c:pt>
                <c:pt idx="247">
                  <c:v>42016</c:v>
                </c:pt>
                <c:pt idx="248">
                  <c:v>42017</c:v>
                </c:pt>
                <c:pt idx="249">
                  <c:v>42018</c:v>
                </c:pt>
                <c:pt idx="250">
                  <c:v>42019</c:v>
                </c:pt>
                <c:pt idx="251">
                  <c:v>42020</c:v>
                </c:pt>
                <c:pt idx="252">
                  <c:v>42023</c:v>
                </c:pt>
                <c:pt idx="253">
                  <c:v>42024</c:v>
                </c:pt>
                <c:pt idx="254">
                  <c:v>42025</c:v>
                </c:pt>
                <c:pt idx="255">
                  <c:v>42026</c:v>
                </c:pt>
                <c:pt idx="256">
                  <c:v>42027</c:v>
                </c:pt>
                <c:pt idx="257">
                  <c:v>42030</c:v>
                </c:pt>
                <c:pt idx="258">
                  <c:v>42031</c:v>
                </c:pt>
                <c:pt idx="259">
                  <c:v>42032</c:v>
                </c:pt>
                <c:pt idx="260">
                  <c:v>42033</c:v>
                </c:pt>
                <c:pt idx="261">
                  <c:v>42034</c:v>
                </c:pt>
                <c:pt idx="262">
                  <c:v>42037</c:v>
                </c:pt>
                <c:pt idx="263">
                  <c:v>42038</c:v>
                </c:pt>
                <c:pt idx="264">
                  <c:v>42039</c:v>
                </c:pt>
                <c:pt idx="265">
                  <c:v>42040</c:v>
                </c:pt>
                <c:pt idx="266">
                  <c:v>42041</c:v>
                </c:pt>
                <c:pt idx="267">
                  <c:v>42044</c:v>
                </c:pt>
                <c:pt idx="268">
                  <c:v>42045</c:v>
                </c:pt>
                <c:pt idx="269">
                  <c:v>42046</c:v>
                </c:pt>
                <c:pt idx="270">
                  <c:v>42047</c:v>
                </c:pt>
                <c:pt idx="271">
                  <c:v>42048</c:v>
                </c:pt>
                <c:pt idx="272">
                  <c:v>42051</c:v>
                </c:pt>
                <c:pt idx="273">
                  <c:v>42052</c:v>
                </c:pt>
                <c:pt idx="274">
                  <c:v>42053</c:v>
                </c:pt>
                <c:pt idx="275">
                  <c:v>42054</c:v>
                </c:pt>
                <c:pt idx="276">
                  <c:v>42055</c:v>
                </c:pt>
                <c:pt idx="277">
                  <c:v>42059</c:v>
                </c:pt>
                <c:pt idx="278">
                  <c:v>42060</c:v>
                </c:pt>
                <c:pt idx="279">
                  <c:v>42061</c:v>
                </c:pt>
                <c:pt idx="280">
                  <c:v>42062</c:v>
                </c:pt>
                <c:pt idx="281">
                  <c:v>42065</c:v>
                </c:pt>
                <c:pt idx="282">
                  <c:v>42066</c:v>
                </c:pt>
                <c:pt idx="283">
                  <c:v>42067</c:v>
                </c:pt>
                <c:pt idx="284">
                  <c:v>42068</c:v>
                </c:pt>
                <c:pt idx="285">
                  <c:v>42069</c:v>
                </c:pt>
                <c:pt idx="286">
                  <c:v>42073</c:v>
                </c:pt>
                <c:pt idx="287">
                  <c:v>42074</c:v>
                </c:pt>
                <c:pt idx="288">
                  <c:v>42075</c:v>
                </c:pt>
                <c:pt idx="289">
                  <c:v>42076</c:v>
                </c:pt>
                <c:pt idx="290">
                  <c:v>42079</c:v>
                </c:pt>
                <c:pt idx="291">
                  <c:v>42080</c:v>
                </c:pt>
                <c:pt idx="292">
                  <c:v>42081</c:v>
                </c:pt>
                <c:pt idx="293">
                  <c:v>42082</c:v>
                </c:pt>
                <c:pt idx="294">
                  <c:v>42083</c:v>
                </c:pt>
                <c:pt idx="295">
                  <c:v>42086</c:v>
                </c:pt>
                <c:pt idx="296">
                  <c:v>42087</c:v>
                </c:pt>
                <c:pt idx="297">
                  <c:v>42088</c:v>
                </c:pt>
                <c:pt idx="298">
                  <c:v>42089</c:v>
                </c:pt>
                <c:pt idx="299">
                  <c:v>42090</c:v>
                </c:pt>
                <c:pt idx="300">
                  <c:v>42093</c:v>
                </c:pt>
                <c:pt idx="301">
                  <c:v>42094</c:v>
                </c:pt>
                <c:pt idx="302">
                  <c:v>42095</c:v>
                </c:pt>
                <c:pt idx="303">
                  <c:v>42096</c:v>
                </c:pt>
                <c:pt idx="304">
                  <c:v>42097</c:v>
                </c:pt>
                <c:pt idx="305">
                  <c:v>42100</c:v>
                </c:pt>
                <c:pt idx="306">
                  <c:v>42101</c:v>
                </c:pt>
                <c:pt idx="307">
                  <c:v>42102</c:v>
                </c:pt>
                <c:pt idx="308">
                  <c:v>42103</c:v>
                </c:pt>
                <c:pt idx="309">
                  <c:v>42104</c:v>
                </c:pt>
                <c:pt idx="310">
                  <c:v>42107</c:v>
                </c:pt>
                <c:pt idx="311">
                  <c:v>42108</c:v>
                </c:pt>
                <c:pt idx="312">
                  <c:v>42109</c:v>
                </c:pt>
                <c:pt idx="313">
                  <c:v>42110</c:v>
                </c:pt>
                <c:pt idx="314">
                  <c:v>42111</c:v>
                </c:pt>
                <c:pt idx="315">
                  <c:v>42114</c:v>
                </c:pt>
                <c:pt idx="316">
                  <c:v>42115</c:v>
                </c:pt>
                <c:pt idx="317">
                  <c:v>42116</c:v>
                </c:pt>
                <c:pt idx="318">
                  <c:v>42117</c:v>
                </c:pt>
                <c:pt idx="319">
                  <c:v>42118</c:v>
                </c:pt>
                <c:pt idx="320">
                  <c:v>42121</c:v>
                </c:pt>
                <c:pt idx="321">
                  <c:v>42122</c:v>
                </c:pt>
                <c:pt idx="322">
                  <c:v>42123</c:v>
                </c:pt>
                <c:pt idx="323">
                  <c:v>42124</c:v>
                </c:pt>
                <c:pt idx="324">
                  <c:v>42125</c:v>
                </c:pt>
                <c:pt idx="325">
                  <c:v>42129</c:v>
                </c:pt>
                <c:pt idx="326">
                  <c:v>42130</c:v>
                </c:pt>
                <c:pt idx="327">
                  <c:v>42131</c:v>
                </c:pt>
                <c:pt idx="328">
                  <c:v>42132</c:v>
                </c:pt>
                <c:pt idx="329">
                  <c:v>42136</c:v>
                </c:pt>
                <c:pt idx="330">
                  <c:v>42137</c:v>
                </c:pt>
                <c:pt idx="331">
                  <c:v>42138</c:v>
                </c:pt>
                <c:pt idx="332">
                  <c:v>42139</c:v>
                </c:pt>
                <c:pt idx="333">
                  <c:v>42142</c:v>
                </c:pt>
                <c:pt idx="334">
                  <c:v>42143</c:v>
                </c:pt>
                <c:pt idx="335">
                  <c:v>42144</c:v>
                </c:pt>
                <c:pt idx="336">
                  <c:v>42145</c:v>
                </c:pt>
                <c:pt idx="337">
                  <c:v>42146</c:v>
                </c:pt>
                <c:pt idx="338">
                  <c:v>42149</c:v>
                </c:pt>
                <c:pt idx="339">
                  <c:v>42150</c:v>
                </c:pt>
                <c:pt idx="340">
                  <c:v>42151</c:v>
                </c:pt>
                <c:pt idx="341">
                  <c:v>42152</c:v>
                </c:pt>
                <c:pt idx="342">
                  <c:v>42153</c:v>
                </c:pt>
                <c:pt idx="343">
                  <c:v>42156</c:v>
                </c:pt>
                <c:pt idx="344">
                  <c:v>42157</c:v>
                </c:pt>
                <c:pt idx="345">
                  <c:v>42158</c:v>
                </c:pt>
                <c:pt idx="346">
                  <c:v>42159</c:v>
                </c:pt>
                <c:pt idx="347">
                  <c:v>42160</c:v>
                </c:pt>
                <c:pt idx="348">
                  <c:v>42163</c:v>
                </c:pt>
                <c:pt idx="349">
                  <c:v>42164</c:v>
                </c:pt>
                <c:pt idx="350">
                  <c:v>42165</c:v>
                </c:pt>
                <c:pt idx="351">
                  <c:v>42166</c:v>
                </c:pt>
                <c:pt idx="352">
                  <c:v>42170</c:v>
                </c:pt>
                <c:pt idx="353">
                  <c:v>42171</c:v>
                </c:pt>
                <c:pt idx="354">
                  <c:v>42172</c:v>
                </c:pt>
                <c:pt idx="355">
                  <c:v>42173</c:v>
                </c:pt>
                <c:pt idx="356">
                  <c:v>42174</c:v>
                </c:pt>
                <c:pt idx="357">
                  <c:v>42177</c:v>
                </c:pt>
                <c:pt idx="358">
                  <c:v>42178</c:v>
                </c:pt>
                <c:pt idx="359">
                  <c:v>42179</c:v>
                </c:pt>
                <c:pt idx="360">
                  <c:v>42180</c:v>
                </c:pt>
                <c:pt idx="361">
                  <c:v>42181</c:v>
                </c:pt>
                <c:pt idx="362">
                  <c:v>42184</c:v>
                </c:pt>
                <c:pt idx="363">
                  <c:v>42185</c:v>
                </c:pt>
                <c:pt idx="364">
                  <c:v>42186</c:v>
                </c:pt>
                <c:pt idx="365">
                  <c:v>42187</c:v>
                </c:pt>
                <c:pt idx="366">
                  <c:v>42188</c:v>
                </c:pt>
                <c:pt idx="367">
                  <c:v>42191</c:v>
                </c:pt>
                <c:pt idx="368">
                  <c:v>42192</c:v>
                </c:pt>
                <c:pt idx="369">
                  <c:v>42193</c:v>
                </c:pt>
                <c:pt idx="370">
                  <c:v>42194</c:v>
                </c:pt>
                <c:pt idx="371">
                  <c:v>42195</c:v>
                </c:pt>
                <c:pt idx="372">
                  <c:v>42198</c:v>
                </c:pt>
                <c:pt idx="373">
                  <c:v>42199</c:v>
                </c:pt>
                <c:pt idx="374">
                  <c:v>42200</c:v>
                </c:pt>
                <c:pt idx="375">
                  <c:v>42201</c:v>
                </c:pt>
                <c:pt idx="376">
                  <c:v>42202</c:v>
                </c:pt>
                <c:pt idx="377">
                  <c:v>42205</c:v>
                </c:pt>
                <c:pt idx="378">
                  <c:v>42206</c:v>
                </c:pt>
                <c:pt idx="379">
                  <c:v>42207</c:v>
                </c:pt>
                <c:pt idx="380">
                  <c:v>42208</c:v>
                </c:pt>
                <c:pt idx="381">
                  <c:v>42209</c:v>
                </c:pt>
                <c:pt idx="382">
                  <c:v>42212</c:v>
                </c:pt>
                <c:pt idx="383">
                  <c:v>42213</c:v>
                </c:pt>
                <c:pt idx="384">
                  <c:v>42214</c:v>
                </c:pt>
                <c:pt idx="385">
                  <c:v>42215</c:v>
                </c:pt>
                <c:pt idx="386">
                  <c:v>42216</c:v>
                </c:pt>
                <c:pt idx="387">
                  <c:v>42219</c:v>
                </c:pt>
                <c:pt idx="388">
                  <c:v>42220</c:v>
                </c:pt>
                <c:pt idx="389">
                  <c:v>42221</c:v>
                </c:pt>
                <c:pt idx="390">
                  <c:v>42222</c:v>
                </c:pt>
                <c:pt idx="391">
                  <c:v>42223</c:v>
                </c:pt>
                <c:pt idx="392">
                  <c:v>42226</c:v>
                </c:pt>
                <c:pt idx="393">
                  <c:v>42227</c:v>
                </c:pt>
                <c:pt idx="394">
                  <c:v>42228</c:v>
                </c:pt>
                <c:pt idx="395">
                  <c:v>42229</c:v>
                </c:pt>
                <c:pt idx="396">
                  <c:v>42230</c:v>
                </c:pt>
                <c:pt idx="397">
                  <c:v>42233</c:v>
                </c:pt>
                <c:pt idx="398">
                  <c:v>42234</c:v>
                </c:pt>
                <c:pt idx="399">
                  <c:v>42235</c:v>
                </c:pt>
                <c:pt idx="400">
                  <c:v>42236</c:v>
                </c:pt>
                <c:pt idx="401">
                  <c:v>42237</c:v>
                </c:pt>
                <c:pt idx="402">
                  <c:v>42240</c:v>
                </c:pt>
                <c:pt idx="403">
                  <c:v>42241</c:v>
                </c:pt>
                <c:pt idx="404">
                  <c:v>42242</c:v>
                </c:pt>
                <c:pt idx="405">
                  <c:v>42243</c:v>
                </c:pt>
                <c:pt idx="406">
                  <c:v>42244</c:v>
                </c:pt>
                <c:pt idx="407">
                  <c:v>42247</c:v>
                </c:pt>
                <c:pt idx="408">
                  <c:v>42248</c:v>
                </c:pt>
                <c:pt idx="409">
                  <c:v>42249</c:v>
                </c:pt>
                <c:pt idx="410">
                  <c:v>42250</c:v>
                </c:pt>
                <c:pt idx="411">
                  <c:v>42251</c:v>
                </c:pt>
                <c:pt idx="412">
                  <c:v>42254</c:v>
                </c:pt>
                <c:pt idx="413">
                  <c:v>42255</c:v>
                </c:pt>
                <c:pt idx="414">
                  <c:v>42256</c:v>
                </c:pt>
                <c:pt idx="415">
                  <c:v>42257</c:v>
                </c:pt>
                <c:pt idx="416">
                  <c:v>42258</c:v>
                </c:pt>
                <c:pt idx="417">
                  <c:v>42261</c:v>
                </c:pt>
                <c:pt idx="418">
                  <c:v>42262</c:v>
                </c:pt>
                <c:pt idx="419">
                  <c:v>42263</c:v>
                </c:pt>
                <c:pt idx="420">
                  <c:v>42264</c:v>
                </c:pt>
                <c:pt idx="421">
                  <c:v>42265</c:v>
                </c:pt>
                <c:pt idx="422">
                  <c:v>42268</c:v>
                </c:pt>
                <c:pt idx="423">
                  <c:v>42269</c:v>
                </c:pt>
                <c:pt idx="424">
                  <c:v>42270</c:v>
                </c:pt>
                <c:pt idx="425">
                  <c:v>42271</c:v>
                </c:pt>
                <c:pt idx="426">
                  <c:v>42272</c:v>
                </c:pt>
                <c:pt idx="427">
                  <c:v>42275</c:v>
                </c:pt>
                <c:pt idx="428">
                  <c:v>42276</c:v>
                </c:pt>
                <c:pt idx="429">
                  <c:v>42277</c:v>
                </c:pt>
                <c:pt idx="430">
                  <c:v>42278</c:v>
                </c:pt>
                <c:pt idx="431">
                  <c:v>42279</c:v>
                </c:pt>
                <c:pt idx="432">
                  <c:v>42282</c:v>
                </c:pt>
                <c:pt idx="433">
                  <c:v>42283</c:v>
                </c:pt>
                <c:pt idx="434">
                  <c:v>42284</c:v>
                </c:pt>
                <c:pt idx="435">
                  <c:v>42285</c:v>
                </c:pt>
                <c:pt idx="436">
                  <c:v>42286</c:v>
                </c:pt>
                <c:pt idx="437">
                  <c:v>42289</c:v>
                </c:pt>
                <c:pt idx="438">
                  <c:v>42290</c:v>
                </c:pt>
                <c:pt idx="439">
                  <c:v>42291</c:v>
                </c:pt>
                <c:pt idx="440">
                  <c:v>42292</c:v>
                </c:pt>
                <c:pt idx="441">
                  <c:v>42293</c:v>
                </c:pt>
                <c:pt idx="442">
                  <c:v>42296</c:v>
                </c:pt>
                <c:pt idx="443">
                  <c:v>42297</c:v>
                </c:pt>
                <c:pt idx="444">
                  <c:v>42298</c:v>
                </c:pt>
                <c:pt idx="445">
                  <c:v>42299</c:v>
                </c:pt>
                <c:pt idx="446">
                  <c:v>42300</c:v>
                </c:pt>
                <c:pt idx="447">
                  <c:v>42303</c:v>
                </c:pt>
                <c:pt idx="448">
                  <c:v>42304</c:v>
                </c:pt>
                <c:pt idx="449">
                  <c:v>42305</c:v>
                </c:pt>
                <c:pt idx="450">
                  <c:v>42306</c:v>
                </c:pt>
                <c:pt idx="451">
                  <c:v>42307</c:v>
                </c:pt>
                <c:pt idx="452">
                  <c:v>42310</c:v>
                </c:pt>
                <c:pt idx="453">
                  <c:v>42311</c:v>
                </c:pt>
                <c:pt idx="454">
                  <c:v>42313</c:v>
                </c:pt>
                <c:pt idx="455">
                  <c:v>42314</c:v>
                </c:pt>
                <c:pt idx="456">
                  <c:v>42317</c:v>
                </c:pt>
                <c:pt idx="457">
                  <c:v>42318</c:v>
                </c:pt>
                <c:pt idx="458">
                  <c:v>42319</c:v>
                </c:pt>
                <c:pt idx="459">
                  <c:v>42320</c:v>
                </c:pt>
                <c:pt idx="460">
                  <c:v>42321</c:v>
                </c:pt>
                <c:pt idx="461">
                  <c:v>42324</c:v>
                </c:pt>
                <c:pt idx="462">
                  <c:v>42325</c:v>
                </c:pt>
                <c:pt idx="463">
                  <c:v>42326</c:v>
                </c:pt>
                <c:pt idx="464">
                  <c:v>42327</c:v>
                </c:pt>
                <c:pt idx="465">
                  <c:v>42328</c:v>
                </c:pt>
                <c:pt idx="466">
                  <c:v>42331</c:v>
                </c:pt>
                <c:pt idx="467">
                  <c:v>42332</c:v>
                </c:pt>
                <c:pt idx="468">
                  <c:v>42333</c:v>
                </c:pt>
                <c:pt idx="469">
                  <c:v>42334</c:v>
                </c:pt>
                <c:pt idx="470">
                  <c:v>42335</c:v>
                </c:pt>
                <c:pt idx="471">
                  <c:v>42338</c:v>
                </c:pt>
                <c:pt idx="472">
                  <c:v>42339</c:v>
                </c:pt>
                <c:pt idx="473">
                  <c:v>42340</c:v>
                </c:pt>
                <c:pt idx="474">
                  <c:v>42341</c:v>
                </c:pt>
                <c:pt idx="475">
                  <c:v>42342</c:v>
                </c:pt>
                <c:pt idx="476">
                  <c:v>42345</c:v>
                </c:pt>
                <c:pt idx="477">
                  <c:v>42346</c:v>
                </c:pt>
                <c:pt idx="478">
                  <c:v>42347</c:v>
                </c:pt>
                <c:pt idx="479">
                  <c:v>42348</c:v>
                </c:pt>
                <c:pt idx="480">
                  <c:v>42349</c:v>
                </c:pt>
                <c:pt idx="481">
                  <c:v>42352</c:v>
                </c:pt>
                <c:pt idx="482">
                  <c:v>42353</c:v>
                </c:pt>
                <c:pt idx="483">
                  <c:v>42354</c:v>
                </c:pt>
                <c:pt idx="484">
                  <c:v>42355</c:v>
                </c:pt>
                <c:pt idx="485">
                  <c:v>42356</c:v>
                </c:pt>
                <c:pt idx="486">
                  <c:v>42359</c:v>
                </c:pt>
                <c:pt idx="487">
                  <c:v>42360</c:v>
                </c:pt>
                <c:pt idx="488">
                  <c:v>42361</c:v>
                </c:pt>
                <c:pt idx="489">
                  <c:v>42362</c:v>
                </c:pt>
                <c:pt idx="490">
                  <c:v>42363</c:v>
                </c:pt>
                <c:pt idx="491">
                  <c:v>42366</c:v>
                </c:pt>
                <c:pt idx="492">
                  <c:v>42367</c:v>
                </c:pt>
                <c:pt idx="493">
                  <c:v>42368</c:v>
                </c:pt>
                <c:pt idx="494">
                  <c:v>42369</c:v>
                </c:pt>
                <c:pt idx="495">
                  <c:v>42370</c:v>
                </c:pt>
                <c:pt idx="496">
                  <c:v>42380</c:v>
                </c:pt>
                <c:pt idx="497">
                  <c:v>42381</c:v>
                </c:pt>
                <c:pt idx="498">
                  <c:v>42382</c:v>
                </c:pt>
                <c:pt idx="499">
                  <c:v>42383</c:v>
                </c:pt>
                <c:pt idx="500">
                  <c:v>42384</c:v>
                </c:pt>
                <c:pt idx="501">
                  <c:v>42387</c:v>
                </c:pt>
                <c:pt idx="502">
                  <c:v>42388</c:v>
                </c:pt>
                <c:pt idx="503">
                  <c:v>42389</c:v>
                </c:pt>
                <c:pt idx="504">
                  <c:v>42390</c:v>
                </c:pt>
                <c:pt idx="505">
                  <c:v>42391</c:v>
                </c:pt>
                <c:pt idx="506">
                  <c:v>42394</c:v>
                </c:pt>
                <c:pt idx="507">
                  <c:v>42395</c:v>
                </c:pt>
                <c:pt idx="508">
                  <c:v>42396</c:v>
                </c:pt>
                <c:pt idx="509">
                  <c:v>42397</c:v>
                </c:pt>
                <c:pt idx="510">
                  <c:v>42398</c:v>
                </c:pt>
                <c:pt idx="511">
                  <c:v>42401</c:v>
                </c:pt>
                <c:pt idx="512">
                  <c:v>42402</c:v>
                </c:pt>
                <c:pt idx="513">
                  <c:v>42403</c:v>
                </c:pt>
                <c:pt idx="514">
                  <c:v>42404</c:v>
                </c:pt>
                <c:pt idx="515">
                  <c:v>42405</c:v>
                </c:pt>
                <c:pt idx="516">
                  <c:v>42408</c:v>
                </c:pt>
                <c:pt idx="517">
                  <c:v>42409</c:v>
                </c:pt>
                <c:pt idx="518">
                  <c:v>42410</c:v>
                </c:pt>
                <c:pt idx="519">
                  <c:v>42411</c:v>
                </c:pt>
                <c:pt idx="520">
                  <c:v>42412</c:v>
                </c:pt>
                <c:pt idx="521">
                  <c:v>42415</c:v>
                </c:pt>
                <c:pt idx="522">
                  <c:v>42416</c:v>
                </c:pt>
                <c:pt idx="523">
                  <c:v>42417</c:v>
                </c:pt>
                <c:pt idx="524">
                  <c:v>42418</c:v>
                </c:pt>
                <c:pt idx="525">
                  <c:v>42419</c:v>
                </c:pt>
                <c:pt idx="526">
                  <c:v>42420</c:v>
                </c:pt>
                <c:pt idx="527">
                  <c:v>42424</c:v>
                </c:pt>
                <c:pt idx="528">
                  <c:v>42425</c:v>
                </c:pt>
                <c:pt idx="529">
                  <c:v>42426</c:v>
                </c:pt>
                <c:pt idx="530">
                  <c:v>42429</c:v>
                </c:pt>
                <c:pt idx="531">
                  <c:v>42430</c:v>
                </c:pt>
                <c:pt idx="532">
                  <c:v>42431</c:v>
                </c:pt>
                <c:pt idx="533">
                  <c:v>42432</c:v>
                </c:pt>
                <c:pt idx="534">
                  <c:v>42433</c:v>
                </c:pt>
                <c:pt idx="535">
                  <c:v>42438</c:v>
                </c:pt>
                <c:pt idx="536">
                  <c:v>42439</c:v>
                </c:pt>
                <c:pt idx="537">
                  <c:v>42440</c:v>
                </c:pt>
                <c:pt idx="538">
                  <c:v>42443</c:v>
                </c:pt>
                <c:pt idx="539">
                  <c:v>42444</c:v>
                </c:pt>
                <c:pt idx="540">
                  <c:v>42445</c:v>
                </c:pt>
                <c:pt idx="541">
                  <c:v>42446</c:v>
                </c:pt>
                <c:pt idx="542">
                  <c:v>42447</c:v>
                </c:pt>
                <c:pt idx="543">
                  <c:v>42450</c:v>
                </c:pt>
                <c:pt idx="544">
                  <c:v>42451</c:v>
                </c:pt>
                <c:pt idx="545">
                  <c:v>42452</c:v>
                </c:pt>
                <c:pt idx="546">
                  <c:v>42453</c:v>
                </c:pt>
                <c:pt idx="547">
                  <c:v>42454</c:v>
                </c:pt>
                <c:pt idx="548">
                  <c:v>42457</c:v>
                </c:pt>
                <c:pt idx="549">
                  <c:v>42458</c:v>
                </c:pt>
                <c:pt idx="550">
                  <c:v>42459</c:v>
                </c:pt>
                <c:pt idx="551">
                  <c:v>42460</c:v>
                </c:pt>
                <c:pt idx="552">
                  <c:v>42461</c:v>
                </c:pt>
                <c:pt idx="553">
                  <c:v>42464</c:v>
                </c:pt>
                <c:pt idx="554">
                  <c:v>42465</c:v>
                </c:pt>
                <c:pt idx="555">
                  <c:v>42466</c:v>
                </c:pt>
                <c:pt idx="556">
                  <c:v>42467</c:v>
                </c:pt>
                <c:pt idx="557">
                  <c:v>42468</c:v>
                </c:pt>
                <c:pt idx="558">
                  <c:v>42471</c:v>
                </c:pt>
                <c:pt idx="559">
                  <c:v>42472</c:v>
                </c:pt>
                <c:pt idx="560">
                  <c:v>42473</c:v>
                </c:pt>
                <c:pt idx="561">
                  <c:v>42474</c:v>
                </c:pt>
                <c:pt idx="562">
                  <c:v>42475</c:v>
                </c:pt>
                <c:pt idx="563">
                  <c:v>42478</c:v>
                </c:pt>
                <c:pt idx="564">
                  <c:v>42479</c:v>
                </c:pt>
                <c:pt idx="565">
                  <c:v>42480</c:v>
                </c:pt>
                <c:pt idx="566">
                  <c:v>42481</c:v>
                </c:pt>
                <c:pt idx="567">
                  <c:v>42482</c:v>
                </c:pt>
                <c:pt idx="568">
                  <c:v>42485</c:v>
                </c:pt>
                <c:pt idx="569">
                  <c:v>42486</c:v>
                </c:pt>
                <c:pt idx="570">
                  <c:v>42487</c:v>
                </c:pt>
                <c:pt idx="571">
                  <c:v>42488</c:v>
                </c:pt>
                <c:pt idx="572">
                  <c:v>42489</c:v>
                </c:pt>
                <c:pt idx="573">
                  <c:v>42494</c:v>
                </c:pt>
                <c:pt idx="574">
                  <c:v>42495</c:v>
                </c:pt>
                <c:pt idx="575">
                  <c:v>42496</c:v>
                </c:pt>
                <c:pt idx="576">
                  <c:v>42500</c:v>
                </c:pt>
                <c:pt idx="577">
                  <c:v>42501</c:v>
                </c:pt>
                <c:pt idx="578">
                  <c:v>42502</c:v>
                </c:pt>
                <c:pt idx="579">
                  <c:v>42503</c:v>
                </c:pt>
                <c:pt idx="580">
                  <c:v>42506</c:v>
                </c:pt>
                <c:pt idx="581">
                  <c:v>42507</c:v>
                </c:pt>
                <c:pt idx="582">
                  <c:v>42508</c:v>
                </c:pt>
                <c:pt idx="583">
                  <c:v>42509</c:v>
                </c:pt>
                <c:pt idx="584">
                  <c:v>42510</c:v>
                </c:pt>
                <c:pt idx="585">
                  <c:v>42513</c:v>
                </c:pt>
                <c:pt idx="586">
                  <c:v>42514</c:v>
                </c:pt>
                <c:pt idx="587">
                  <c:v>42515</c:v>
                </c:pt>
                <c:pt idx="588">
                  <c:v>42516</c:v>
                </c:pt>
                <c:pt idx="589">
                  <c:v>42517</c:v>
                </c:pt>
                <c:pt idx="590">
                  <c:v>42520</c:v>
                </c:pt>
                <c:pt idx="591">
                  <c:v>42521</c:v>
                </c:pt>
                <c:pt idx="592">
                  <c:v>42522</c:v>
                </c:pt>
                <c:pt idx="593">
                  <c:v>42523</c:v>
                </c:pt>
                <c:pt idx="594">
                  <c:v>42524</c:v>
                </c:pt>
                <c:pt idx="595">
                  <c:v>42527</c:v>
                </c:pt>
                <c:pt idx="596">
                  <c:v>42528</c:v>
                </c:pt>
                <c:pt idx="597">
                  <c:v>42529</c:v>
                </c:pt>
                <c:pt idx="598">
                  <c:v>42530</c:v>
                </c:pt>
                <c:pt idx="599">
                  <c:v>42531</c:v>
                </c:pt>
                <c:pt idx="600">
                  <c:v>42535</c:v>
                </c:pt>
                <c:pt idx="601">
                  <c:v>42536</c:v>
                </c:pt>
                <c:pt idx="602">
                  <c:v>42537</c:v>
                </c:pt>
                <c:pt idx="603">
                  <c:v>42538</c:v>
                </c:pt>
                <c:pt idx="604">
                  <c:v>42541</c:v>
                </c:pt>
                <c:pt idx="605">
                  <c:v>42542</c:v>
                </c:pt>
                <c:pt idx="606">
                  <c:v>42543</c:v>
                </c:pt>
                <c:pt idx="607">
                  <c:v>42544</c:v>
                </c:pt>
                <c:pt idx="608">
                  <c:v>42545</c:v>
                </c:pt>
                <c:pt idx="609">
                  <c:v>42548</c:v>
                </c:pt>
                <c:pt idx="610">
                  <c:v>42549</c:v>
                </c:pt>
                <c:pt idx="611">
                  <c:v>42550</c:v>
                </c:pt>
                <c:pt idx="612">
                  <c:v>42551</c:v>
                </c:pt>
                <c:pt idx="613">
                  <c:v>42552</c:v>
                </c:pt>
                <c:pt idx="614">
                  <c:v>42555</c:v>
                </c:pt>
                <c:pt idx="615">
                  <c:v>42556</c:v>
                </c:pt>
                <c:pt idx="616">
                  <c:v>42557</c:v>
                </c:pt>
                <c:pt idx="617">
                  <c:v>42558</c:v>
                </c:pt>
                <c:pt idx="618">
                  <c:v>42559</c:v>
                </c:pt>
                <c:pt idx="619">
                  <c:v>42562</c:v>
                </c:pt>
                <c:pt idx="620">
                  <c:v>42563</c:v>
                </c:pt>
                <c:pt idx="621">
                  <c:v>42564</c:v>
                </c:pt>
                <c:pt idx="622">
                  <c:v>42565</c:v>
                </c:pt>
                <c:pt idx="623">
                  <c:v>42566</c:v>
                </c:pt>
                <c:pt idx="624">
                  <c:v>42569</c:v>
                </c:pt>
                <c:pt idx="625">
                  <c:v>42570</c:v>
                </c:pt>
                <c:pt idx="626">
                  <c:v>42571</c:v>
                </c:pt>
                <c:pt idx="627">
                  <c:v>42572</c:v>
                </c:pt>
                <c:pt idx="628">
                  <c:v>42573</c:v>
                </c:pt>
                <c:pt idx="629">
                  <c:v>42576</c:v>
                </c:pt>
                <c:pt idx="630">
                  <c:v>42577</c:v>
                </c:pt>
                <c:pt idx="631">
                  <c:v>42578</c:v>
                </c:pt>
                <c:pt idx="632">
                  <c:v>42579</c:v>
                </c:pt>
                <c:pt idx="633">
                  <c:v>42580</c:v>
                </c:pt>
                <c:pt idx="634">
                  <c:v>42583</c:v>
                </c:pt>
                <c:pt idx="635">
                  <c:v>42584</c:v>
                </c:pt>
                <c:pt idx="636">
                  <c:v>42585</c:v>
                </c:pt>
                <c:pt idx="637">
                  <c:v>42586</c:v>
                </c:pt>
                <c:pt idx="638">
                  <c:v>42587</c:v>
                </c:pt>
                <c:pt idx="639">
                  <c:v>42590</c:v>
                </c:pt>
                <c:pt idx="640">
                  <c:v>42591</c:v>
                </c:pt>
                <c:pt idx="641">
                  <c:v>42592</c:v>
                </c:pt>
                <c:pt idx="642">
                  <c:v>42593</c:v>
                </c:pt>
                <c:pt idx="643">
                  <c:v>42594</c:v>
                </c:pt>
                <c:pt idx="644">
                  <c:v>42597</c:v>
                </c:pt>
                <c:pt idx="645">
                  <c:v>42598</c:v>
                </c:pt>
                <c:pt idx="646">
                  <c:v>42599</c:v>
                </c:pt>
                <c:pt idx="647">
                  <c:v>42600</c:v>
                </c:pt>
                <c:pt idx="648">
                  <c:v>42601</c:v>
                </c:pt>
                <c:pt idx="649">
                  <c:v>42604</c:v>
                </c:pt>
                <c:pt idx="650">
                  <c:v>42605</c:v>
                </c:pt>
                <c:pt idx="651">
                  <c:v>42606</c:v>
                </c:pt>
                <c:pt idx="652">
                  <c:v>42607</c:v>
                </c:pt>
                <c:pt idx="653">
                  <c:v>42608</c:v>
                </c:pt>
                <c:pt idx="654">
                  <c:v>42611</c:v>
                </c:pt>
                <c:pt idx="655">
                  <c:v>42612</c:v>
                </c:pt>
                <c:pt idx="656">
                  <c:v>42613</c:v>
                </c:pt>
                <c:pt idx="657">
                  <c:v>42614</c:v>
                </c:pt>
                <c:pt idx="658">
                  <c:v>42615</c:v>
                </c:pt>
                <c:pt idx="659">
                  <c:v>42618</c:v>
                </c:pt>
                <c:pt idx="660">
                  <c:v>42619</c:v>
                </c:pt>
                <c:pt idx="661">
                  <c:v>42620</c:v>
                </c:pt>
                <c:pt idx="662">
                  <c:v>42621</c:v>
                </c:pt>
                <c:pt idx="663">
                  <c:v>42622</c:v>
                </c:pt>
                <c:pt idx="664">
                  <c:v>42625</c:v>
                </c:pt>
                <c:pt idx="665">
                  <c:v>42626</c:v>
                </c:pt>
                <c:pt idx="666">
                  <c:v>42627</c:v>
                </c:pt>
                <c:pt idx="667">
                  <c:v>42628</c:v>
                </c:pt>
                <c:pt idx="668">
                  <c:v>42629</c:v>
                </c:pt>
                <c:pt idx="669">
                  <c:v>42632</c:v>
                </c:pt>
                <c:pt idx="670">
                  <c:v>42633</c:v>
                </c:pt>
                <c:pt idx="671">
                  <c:v>42634</c:v>
                </c:pt>
                <c:pt idx="672">
                  <c:v>42635</c:v>
                </c:pt>
                <c:pt idx="673">
                  <c:v>42636</c:v>
                </c:pt>
                <c:pt idx="674">
                  <c:v>42639</c:v>
                </c:pt>
                <c:pt idx="675">
                  <c:v>42640</c:v>
                </c:pt>
                <c:pt idx="676">
                  <c:v>42641</c:v>
                </c:pt>
                <c:pt idx="677">
                  <c:v>42642</c:v>
                </c:pt>
                <c:pt idx="678">
                  <c:v>42643</c:v>
                </c:pt>
                <c:pt idx="679">
                  <c:v>42646</c:v>
                </c:pt>
                <c:pt idx="680">
                  <c:v>42647</c:v>
                </c:pt>
                <c:pt idx="681">
                  <c:v>42648</c:v>
                </c:pt>
                <c:pt idx="682">
                  <c:v>42649</c:v>
                </c:pt>
                <c:pt idx="683">
                  <c:v>42650</c:v>
                </c:pt>
                <c:pt idx="684">
                  <c:v>42653</c:v>
                </c:pt>
                <c:pt idx="685">
                  <c:v>42654</c:v>
                </c:pt>
                <c:pt idx="686">
                  <c:v>42655</c:v>
                </c:pt>
                <c:pt idx="687">
                  <c:v>42656</c:v>
                </c:pt>
                <c:pt idx="688">
                  <c:v>42657</c:v>
                </c:pt>
                <c:pt idx="689">
                  <c:v>42660</c:v>
                </c:pt>
                <c:pt idx="690">
                  <c:v>42661</c:v>
                </c:pt>
                <c:pt idx="691">
                  <c:v>42662</c:v>
                </c:pt>
                <c:pt idx="692">
                  <c:v>42663</c:v>
                </c:pt>
                <c:pt idx="693">
                  <c:v>42664</c:v>
                </c:pt>
                <c:pt idx="694">
                  <c:v>42667</c:v>
                </c:pt>
                <c:pt idx="695">
                  <c:v>42668</c:v>
                </c:pt>
                <c:pt idx="696">
                  <c:v>42669</c:v>
                </c:pt>
                <c:pt idx="697">
                  <c:v>42670</c:v>
                </c:pt>
                <c:pt idx="698">
                  <c:v>42671</c:v>
                </c:pt>
                <c:pt idx="699">
                  <c:v>42674</c:v>
                </c:pt>
                <c:pt idx="700">
                  <c:v>42675</c:v>
                </c:pt>
                <c:pt idx="701">
                  <c:v>42676</c:v>
                </c:pt>
                <c:pt idx="702">
                  <c:v>42677</c:v>
                </c:pt>
                <c:pt idx="703">
                  <c:v>42681</c:v>
                </c:pt>
                <c:pt idx="704">
                  <c:v>42682</c:v>
                </c:pt>
                <c:pt idx="705">
                  <c:v>42683</c:v>
                </c:pt>
                <c:pt idx="706">
                  <c:v>42684</c:v>
                </c:pt>
                <c:pt idx="707">
                  <c:v>42685</c:v>
                </c:pt>
                <c:pt idx="708">
                  <c:v>42688</c:v>
                </c:pt>
                <c:pt idx="709">
                  <c:v>42689</c:v>
                </c:pt>
                <c:pt idx="710">
                  <c:v>42690</c:v>
                </c:pt>
                <c:pt idx="711">
                  <c:v>42691</c:v>
                </c:pt>
                <c:pt idx="712">
                  <c:v>42692</c:v>
                </c:pt>
                <c:pt idx="713">
                  <c:v>42695</c:v>
                </c:pt>
                <c:pt idx="714">
                  <c:v>42696</c:v>
                </c:pt>
                <c:pt idx="715">
                  <c:v>42697</c:v>
                </c:pt>
                <c:pt idx="716">
                  <c:v>42698</c:v>
                </c:pt>
                <c:pt idx="717">
                  <c:v>42699</c:v>
                </c:pt>
                <c:pt idx="718">
                  <c:v>42702</c:v>
                </c:pt>
                <c:pt idx="719">
                  <c:v>42703</c:v>
                </c:pt>
                <c:pt idx="720">
                  <c:v>42704</c:v>
                </c:pt>
                <c:pt idx="721">
                  <c:v>42705</c:v>
                </c:pt>
                <c:pt idx="722">
                  <c:v>42706</c:v>
                </c:pt>
                <c:pt idx="723">
                  <c:v>42709</c:v>
                </c:pt>
                <c:pt idx="724">
                  <c:v>42710</c:v>
                </c:pt>
                <c:pt idx="725">
                  <c:v>42711</c:v>
                </c:pt>
                <c:pt idx="726">
                  <c:v>42712</c:v>
                </c:pt>
                <c:pt idx="727">
                  <c:v>42713</c:v>
                </c:pt>
                <c:pt idx="728">
                  <c:v>42716</c:v>
                </c:pt>
                <c:pt idx="729">
                  <c:v>42717</c:v>
                </c:pt>
                <c:pt idx="730">
                  <c:v>42718</c:v>
                </c:pt>
                <c:pt idx="731">
                  <c:v>42719</c:v>
                </c:pt>
                <c:pt idx="732">
                  <c:v>42720</c:v>
                </c:pt>
                <c:pt idx="733">
                  <c:v>42723</c:v>
                </c:pt>
                <c:pt idx="734">
                  <c:v>42724</c:v>
                </c:pt>
                <c:pt idx="735">
                  <c:v>42725</c:v>
                </c:pt>
                <c:pt idx="736">
                  <c:v>42726</c:v>
                </c:pt>
                <c:pt idx="737">
                  <c:v>42727</c:v>
                </c:pt>
                <c:pt idx="738">
                  <c:v>42730</c:v>
                </c:pt>
                <c:pt idx="739">
                  <c:v>42731</c:v>
                </c:pt>
                <c:pt idx="740">
                  <c:v>42732</c:v>
                </c:pt>
                <c:pt idx="741">
                  <c:v>42733</c:v>
                </c:pt>
                <c:pt idx="742">
                  <c:v>42734</c:v>
                </c:pt>
                <c:pt idx="743">
                  <c:v>42744</c:v>
                </c:pt>
                <c:pt idx="744">
                  <c:v>42745</c:v>
                </c:pt>
                <c:pt idx="745">
                  <c:v>42746</c:v>
                </c:pt>
                <c:pt idx="746">
                  <c:v>42747</c:v>
                </c:pt>
                <c:pt idx="747">
                  <c:v>42748</c:v>
                </c:pt>
                <c:pt idx="748">
                  <c:v>42751</c:v>
                </c:pt>
                <c:pt idx="749">
                  <c:v>42752</c:v>
                </c:pt>
                <c:pt idx="750">
                  <c:v>42753</c:v>
                </c:pt>
                <c:pt idx="751">
                  <c:v>42754</c:v>
                </c:pt>
                <c:pt idx="752">
                  <c:v>42755</c:v>
                </c:pt>
                <c:pt idx="753">
                  <c:v>42758</c:v>
                </c:pt>
                <c:pt idx="754">
                  <c:v>42759</c:v>
                </c:pt>
                <c:pt idx="755">
                  <c:v>42760</c:v>
                </c:pt>
                <c:pt idx="756">
                  <c:v>42761</c:v>
                </c:pt>
                <c:pt idx="757">
                  <c:v>42762</c:v>
                </c:pt>
                <c:pt idx="758">
                  <c:v>42765</c:v>
                </c:pt>
                <c:pt idx="759">
                  <c:v>42766</c:v>
                </c:pt>
                <c:pt idx="760">
                  <c:v>42767</c:v>
                </c:pt>
                <c:pt idx="761">
                  <c:v>42768</c:v>
                </c:pt>
                <c:pt idx="762">
                  <c:v>42769</c:v>
                </c:pt>
                <c:pt idx="763">
                  <c:v>42772</c:v>
                </c:pt>
                <c:pt idx="764">
                  <c:v>42773</c:v>
                </c:pt>
                <c:pt idx="765">
                  <c:v>42774</c:v>
                </c:pt>
                <c:pt idx="766">
                  <c:v>42775</c:v>
                </c:pt>
                <c:pt idx="767">
                  <c:v>42776</c:v>
                </c:pt>
                <c:pt idx="768">
                  <c:v>42779</c:v>
                </c:pt>
                <c:pt idx="769">
                  <c:v>42780</c:v>
                </c:pt>
                <c:pt idx="770">
                  <c:v>42781</c:v>
                </c:pt>
                <c:pt idx="771">
                  <c:v>42782</c:v>
                </c:pt>
                <c:pt idx="772">
                  <c:v>42783</c:v>
                </c:pt>
                <c:pt idx="773">
                  <c:v>42786</c:v>
                </c:pt>
                <c:pt idx="774">
                  <c:v>42787</c:v>
                </c:pt>
                <c:pt idx="775">
                  <c:v>42788</c:v>
                </c:pt>
                <c:pt idx="776">
                  <c:v>42793</c:v>
                </c:pt>
                <c:pt idx="777">
                  <c:v>42794</c:v>
                </c:pt>
                <c:pt idx="778">
                  <c:v>42795</c:v>
                </c:pt>
                <c:pt idx="779">
                  <c:v>42796</c:v>
                </c:pt>
                <c:pt idx="780">
                  <c:v>42797</c:v>
                </c:pt>
                <c:pt idx="781">
                  <c:v>42800</c:v>
                </c:pt>
                <c:pt idx="782">
                  <c:v>42801</c:v>
                </c:pt>
                <c:pt idx="783">
                  <c:v>42803</c:v>
                </c:pt>
                <c:pt idx="784">
                  <c:v>42804</c:v>
                </c:pt>
                <c:pt idx="785">
                  <c:v>42807</c:v>
                </c:pt>
                <c:pt idx="786">
                  <c:v>42808</c:v>
                </c:pt>
                <c:pt idx="787">
                  <c:v>42809</c:v>
                </c:pt>
                <c:pt idx="788">
                  <c:v>42810</c:v>
                </c:pt>
                <c:pt idx="789">
                  <c:v>42811</c:v>
                </c:pt>
                <c:pt idx="790">
                  <c:v>42814</c:v>
                </c:pt>
                <c:pt idx="791">
                  <c:v>42815</c:v>
                </c:pt>
                <c:pt idx="792">
                  <c:v>42816</c:v>
                </c:pt>
                <c:pt idx="793">
                  <c:v>42817</c:v>
                </c:pt>
                <c:pt idx="794">
                  <c:v>42818</c:v>
                </c:pt>
                <c:pt idx="795">
                  <c:v>42821</c:v>
                </c:pt>
                <c:pt idx="796">
                  <c:v>42822</c:v>
                </c:pt>
                <c:pt idx="797">
                  <c:v>42823</c:v>
                </c:pt>
                <c:pt idx="798">
                  <c:v>42824</c:v>
                </c:pt>
                <c:pt idx="799">
                  <c:v>42825</c:v>
                </c:pt>
                <c:pt idx="800">
                  <c:v>42828</c:v>
                </c:pt>
                <c:pt idx="801">
                  <c:v>42829</c:v>
                </c:pt>
                <c:pt idx="802">
                  <c:v>42830</c:v>
                </c:pt>
                <c:pt idx="803">
                  <c:v>42831</c:v>
                </c:pt>
                <c:pt idx="804">
                  <c:v>42832</c:v>
                </c:pt>
                <c:pt idx="805">
                  <c:v>42835</c:v>
                </c:pt>
                <c:pt idx="806">
                  <c:v>42836</c:v>
                </c:pt>
                <c:pt idx="807">
                  <c:v>42837</c:v>
                </c:pt>
                <c:pt idx="808">
                  <c:v>42838</c:v>
                </c:pt>
                <c:pt idx="809">
                  <c:v>42839</c:v>
                </c:pt>
                <c:pt idx="810">
                  <c:v>42842</c:v>
                </c:pt>
                <c:pt idx="811">
                  <c:v>42843</c:v>
                </c:pt>
                <c:pt idx="812">
                  <c:v>42844</c:v>
                </c:pt>
                <c:pt idx="813">
                  <c:v>42845</c:v>
                </c:pt>
                <c:pt idx="814">
                  <c:v>42846</c:v>
                </c:pt>
                <c:pt idx="815">
                  <c:v>42849</c:v>
                </c:pt>
                <c:pt idx="816">
                  <c:v>42850</c:v>
                </c:pt>
                <c:pt idx="817">
                  <c:v>42851</c:v>
                </c:pt>
                <c:pt idx="818">
                  <c:v>42852</c:v>
                </c:pt>
                <c:pt idx="819">
                  <c:v>42853</c:v>
                </c:pt>
                <c:pt idx="820">
                  <c:v>42857</c:v>
                </c:pt>
                <c:pt idx="821">
                  <c:v>42858</c:v>
                </c:pt>
                <c:pt idx="822">
                  <c:v>42859</c:v>
                </c:pt>
                <c:pt idx="823">
                  <c:v>42860</c:v>
                </c:pt>
                <c:pt idx="824">
                  <c:v>42865</c:v>
                </c:pt>
                <c:pt idx="825">
                  <c:v>42866</c:v>
                </c:pt>
                <c:pt idx="826">
                  <c:v>42867</c:v>
                </c:pt>
                <c:pt idx="827">
                  <c:v>42870</c:v>
                </c:pt>
                <c:pt idx="828">
                  <c:v>42871</c:v>
                </c:pt>
                <c:pt idx="829">
                  <c:v>42872</c:v>
                </c:pt>
                <c:pt idx="830">
                  <c:v>42873</c:v>
                </c:pt>
                <c:pt idx="831">
                  <c:v>42874</c:v>
                </c:pt>
                <c:pt idx="832">
                  <c:v>42877</c:v>
                </c:pt>
                <c:pt idx="833">
                  <c:v>42878</c:v>
                </c:pt>
                <c:pt idx="834">
                  <c:v>42879</c:v>
                </c:pt>
                <c:pt idx="835">
                  <c:v>42880</c:v>
                </c:pt>
                <c:pt idx="836">
                  <c:v>42881</c:v>
                </c:pt>
                <c:pt idx="837">
                  <c:v>42884</c:v>
                </c:pt>
                <c:pt idx="838">
                  <c:v>42885</c:v>
                </c:pt>
                <c:pt idx="839">
                  <c:v>42886</c:v>
                </c:pt>
                <c:pt idx="840">
                  <c:v>42887</c:v>
                </c:pt>
                <c:pt idx="841">
                  <c:v>42888</c:v>
                </c:pt>
                <c:pt idx="842">
                  <c:v>42891</c:v>
                </c:pt>
                <c:pt idx="843">
                  <c:v>42892</c:v>
                </c:pt>
                <c:pt idx="844">
                  <c:v>42893</c:v>
                </c:pt>
                <c:pt idx="845">
                  <c:v>42894</c:v>
                </c:pt>
                <c:pt idx="846">
                  <c:v>42895</c:v>
                </c:pt>
                <c:pt idx="847">
                  <c:v>42899</c:v>
                </c:pt>
                <c:pt idx="848">
                  <c:v>42900</c:v>
                </c:pt>
                <c:pt idx="849">
                  <c:v>42901</c:v>
                </c:pt>
                <c:pt idx="850">
                  <c:v>42902</c:v>
                </c:pt>
                <c:pt idx="851">
                  <c:v>42905</c:v>
                </c:pt>
                <c:pt idx="852">
                  <c:v>42906</c:v>
                </c:pt>
                <c:pt idx="853">
                  <c:v>42907</c:v>
                </c:pt>
                <c:pt idx="854">
                  <c:v>42908</c:v>
                </c:pt>
                <c:pt idx="855">
                  <c:v>42909</c:v>
                </c:pt>
                <c:pt idx="856">
                  <c:v>42912</c:v>
                </c:pt>
                <c:pt idx="857">
                  <c:v>42913</c:v>
                </c:pt>
                <c:pt idx="858">
                  <c:v>42914</c:v>
                </c:pt>
                <c:pt idx="859">
                  <c:v>42915</c:v>
                </c:pt>
                <c:pt idx="860">
                  <c:v>42916</c:v>
                </c:pt>
                <c:pt idx="861">
                  <c:v>42919</c:v>
                </c:pt>
                <c:pt idx="862">
                  <c:v>42920</c:v>
                </c:pt>
                <c:pt idx="863">
                  <c:v>42921</c:v>
                </c:pt>
                <c:pt idx="864">
                  <c:v>42922</c:v>
                </c:pt>
                <c:pt idx="865">
                  <c:v>42923</c:v>
                </c:pt>
                <c:pt idx="866">
                  <c:v>42926</c:v>
                </c:pt>
                <c:pt idx="867">
                  <c:v>42927</c:v>
                </c:pt>
                <c:pt idx="868">
                  <c:v>42928</c:v>
                </c:pt>
                <c:pt idx="869">
                  <c:v>42929</c:v>
                </c:pt>
                <c:pt idx="870">
                  <c:v>42930</c:v>
                </c:pt>
                <c:pt idx="871">
                  <c:v>42933</c:v>
                </c:pt>
                <c:pt idx="872">
                  <c:v>42934</c:v>
                </c:pt>
                <c:pt idx="873">
                  <c:v>42935</c:v>
                </c:pt>
                <c:pt idx="874">
                  <c:v>42936</c:v>
                </c:pt>
                <c:pt idx="875">
                  <c:v>42937</c:v>
                </c:pt>
                <c:pt idx="876">
                  <c:v>42940</c:v>
                </c:pt>
                <c:pt idx="877">
                  <c:v>42941</c:v>
                </c:pt>
                <c:pt idx="878">
                  <c:v>42942</c:v>
                </c:pt>
                <c:pt idx="879">
                  <c:v>42943</c:v>
                </c:pt>
                <c:pt idx="880">
                  <c:v>42944</c:v>
                </c:pt>
                <c:pt idx="881">
                  <c:v>42947</c:v>
                </c:pt>
                <c:pt idx="882">
                  <c:v>42948</c:v>
                </c:pt>
                <c:pt idx="883">
                  <c:v>42949</c:v>
                </c:pt>
                <c:pt idx="884">
                  <c:v>42950</c:v>
                </c:pt>
                <c:pt idx="885">
                  <c:v>42951</c:v>
                </c:pt>
                <c:pt idx="886">
                  <c:v>42954</c:v>
                </c:pt>
                <c:pt idx="887">
                  <c:v>42955</c:v>
                </c:pt>
                <c:pt idx="888">
                  <c:v>42956</c:v>
                </c:pt>
                <c:pt idx="889">
                  <c:v>42957</c:v>
                </c:pt>
                <c:pt idx="890">
                  <c:v>42958</c:v>
                </c:pt>
                <c:pt idx="891">
                  <c:v>42961</c:v>
                </c:pt>
                <c:pt idx="892">
                  <c:v>42962</c:v>
                </c:pt>
                <c:pt idx="893">
                  <c:v>42963</c:v>
                </c:pt>
                <c:pt idx="894">
                  <c:v>42964</c:v>
                </c:pt>
                <c:pt idx="895">
                  <c:v>42965</c:v>
                </c:pt>
                <c:pt idx="896">
                  <c:v>42968</c:v>
                </c:pt>
                <c:pt idx="897">
                  <c:v>42969</c:v>
                </c:pt>
                <c:pt idx="898">
                  <c:v>42970</c:v>
                </c:pt>
                <c:pt idx="899">
                  <c:v>42971</c:v>
                </c:pt>
                <c:pt idx="900">
                  <c:v>42972</c:v>
                </c:pt>
                <c:pt idx="901">
                  <c:v>42975</c:v>
                </c:pt>
                <c:pt idx="902">
                  <c:v>42976</c:v>
                </c:pt>
                <c:pt idx="903">
                  <c:v>42977</c:v>
                </c:pt>
                <c:pt idx="904">
                  <c:v>42978</c:v>
                </c:pt>
                <c:pt idx="905">
                  <c:v>42979</c:v>
                </c:pt>
                <c:pt idx="906">
                  <c:v>42982</c:v>
                </c:pt>
                <c:pt idx="907">
                  <c:v>42983</c:v>
                </c:pt>
                <c:pt idx="908">
                  <c:v>42984</c:v>
                </c:pt>
                <c:pt idx="909">
                  <c:v>42985</c:v>
                </c:pt>
                <c:pt idx="910">
                  <c:v>42986</c:v>
                </c:pt>
                <c:pt idx="911">
                  <c:v>42989</c:v>
                </c:pt>
                <c:pt idx="912">
                  <c:v>42990</c:v>
                </c:pt>
                <c:pt idx="913">
                  <c:v>42991</c:v>
                </c:pt>
                <c:pt idx="914">
                  <c:v>42992</c:v>
                </c:pt>
                <c:pt idx="915">
                  <c:v>42993</c:v>
                </c:pt>
                <c:pt idx="916">
                  <c:v>42996</c:v>
                </c:pt>
                <c:pt idx="917">
                  <c:v>42997</c:v>
                </c:pt>
                <c:pt idx="918">
                  <c:v>42998</c:v>
                </c:pt>
                <c:pt idx="919">
                  <c:v>42999</c:v>
                </c:pt>
                <c:pt idx="920">
                  <c:v>43000</c:v>
                </c:pt>
                <c:pt idx="921">
                  <c:v>43003</c:v>
                </c:pt>
                <c:pt idx="922">
                  <c:v>43004</c:v>
                </c:pt>
                <c:pt idx="923">
                  <c:v>43005</c:v>
                </c:pt>
                <c:pt idx="924">
                  <c:v>43006</c:v>
                </c:pt>
                <c:pt idx="925">
                  <c:v>43007</c:v>
                </c:pt>
                <c:pt idx="926">
                  <c:v>43010</c:v>
                </c:pt>
                <c:pt idx="927">
                  <c:v>43011</c:v>
                </c:pt>
                <c:pt idx="928">
                  <c:v>43012</c:v>
                </c:pt>
                <c:pt idx="929">
                  <c:v>43013</c:v>
                </c:pt>
                <c:pt idx="930">
                  <c:v>43014</c:v>
                </c:pt>
                <c:pt idx="931">
                  <c:v>43017</c:v>
                </c:pt>
                <c:pt idx="932">
                  <c:v>43018</c:v>
                </c:pt>
                <c:pt idx="933">
                  <c:v>43019</c:v>
                </c:pt>
                <c:pt idx="934">
                  <c:v>43020</c:v>
                </c:pt>
                <c:pt idx="935">
                  <c:v>43021</c:v>
                </c:pt>
                <c:pt idx="936">
                  <c:v>43024</c:v>
                </c:pt>
                <c:pt idx="937">
                  <c:v>43025</c:v>
                </c:pt>
                <c:pt idx="938">
                  <c:v>43026</c:v>
                </c:pt>
                <c:pt idx="939">
                  <c:v>43027</c:v>
                </c:pt>
                <c:pt idx="940">
                  <c:v>43028</c:v>
                </c:pt>
                <c:pt idx="941">
                  <c:v>43031</c:v>
                </c:pt>
                <c:pt idx="942">
                  <c:v>43032</c:v>
                </c:pt>
                <c:pt idx="943">
                  <c:v>43033</c:v>
                </c:pt>
                <c:pt idx="944">
                  <c:v>43034</c:v>
                </c:pt>
                <c:pt idx="945">
                  <c:v>43035</c:v>
                </c:pt>
                <c:pt idx="946">
                  <c:v>43038</c:v>
                </c:pt>
                <c:pt idx="947">
                  <c:v>43039</c:v>
                </c:pt>
                <c:pt idx="948">
                  <c:v>43040</c:v>
                </c:pt>
                <c:pt idx="949">
                  <c:v>43041</c:v>
                </c:pt>
                <c:pt idx="950">
                  <c:v>43042</c:v>
                </c:pt>
                <c:pt idx="951">
                  <c:v>43046</c:v>
                </c:pt>
                <c:pt idx="952">
                  <c:v>43047</c:v>
                </c:pt>
                <c:pt idx="953">
                  <c:v>43048</c:v>
                </c:pt>
                <c:pt idx="954">
                  <c:v>43049</c:v>
                </c:pt>
                <c:pt idx="955">
                  <c:v>43052</c:v>
                </c:pt>
                <c:pt idx="956">
                  <c:v>43053</c:v>
                </c:pt>
                <c:pt idx="957">
                  <c:v>43054</c:v>
                </c:pt>
                <c:pt idx="958">
                  <c:v>43055</c:v>
                </c:pt>
                <c:pt idx="959">
                  <c:v>43056</c:v>
                </c:pt>
                <c:pt idx="960">
                  <c:v>43059</c:v>
                </c:pt>
                <c:pt idx="961">
                  <c:v>43060</c:v>
                </c:pt>
                <c:pt idx="962">
                  <c:v>43061</c:v>
                </c:pt>
                <c:pt idx="963">
                  <c:v>43062</c:v>
                </c:pt>
                <c:pt idx="964">
                  <c:v>43063</c:v>
                </c:pt>
                <c:pt idx="965">
                  <c:v>43066</c:v>
                </c:pt>
                <c:pt idx="966">
                  <c:v>43067</c:v>
                </c:pt>
                <c:pt idx="967">
                  <c:v>43068</c:v>
                </c:pt>
                <c:pt idx="968">
                  <c:v>43069</c:v>
                </c:pt>
                <c:pt idx="969">
                  <c:v>43070</c:v>
                </c:pt>
                <c:pt idx="970">
                  <c:v>43073</c:v>
                </c:pt>
                <c:pt idx="971">
                  <c:v>43074</c:v>
                </c:pt>
                <c:pt idx="972">
                  <c:v>43075</c:v>
                </c:pt>
                <c:pt idx="973">
                  <c:v>43076</c:v>
                </c:pt>
                <c:pt idx="974">
                  <c:v>43077</c:v>
                </c:pt>
                <c:pt idx="975">
                  <c:v>43080</c:v>
                </c:pt>
                <c:pt idx="976">
                  <c:v>43081</c:v>
                </c:pt>
                <c:pt idx="977">
                  <c:v>43082</c:v>
                </c:pt>
                <c:pt idx="978">
                  <c:v>43083</c:v>
                </c:pt>
                <c:pt idx="979">
                  <c:v>43084</c:v>
                </c:pt>
                <c:pt idx="980">
                  <c:v>43087</c:v>
                </c:pt>
                <c:pt idx="981">
                  <c:v>43088</c:v>
                </c:pt>
                <c:pt idx="982">
                  <c:v>43089</c:v>
                </c:pt>
                <c:pt idx="983">
                  <c:v>43090</c:v>
                </c:pt>
                <c:pt idx="984">
                  <c:v>43091</c:v>
                </c:pt>
                <c:pt idx="985">
                  <c:v>43094</c:v>
                </c:pt>
                <c:pt idx="986">
                  <c:v>43095</c:v>
                </c:pt>
                <c:pt idx="987">
                  <c:v>43096</c:v>
                </c:pt>
                <c:pt idx="988">
                  <c:v>43097</c:v>
                </c:pt>
                <c:pt idx="989">
                  <c:v>43109</c:v>
                </c:pt>
                <c:pt idx="990">
                  <c:v>43110</c:v>
                </c:pt>
                <c:pt idx="991">
                  <c:v>43111</c:v>
                </c:pt>
                <c:pt idx="992">
                  <c:v>43112</c:v>
                </c:pt>
                <c:pt idx="993">
                  <c:v>43115</c:v>
                </c:pt>
                <c:pt idx="994">
                  <c:v>43116</c:v>
                </c:pt>
                <c:pt idx="995">
                  <c:v>43117</c:v>
                </c:pt>
                <c:pt idx="996">
                  <c:v>43118</c:v>
                </c:pt>
                <c:pt idx="997">
                  <c:v>43119</c:v>
                </c:pt>
                <c:pt idx="998">
                  <c:v>43122</c:v>
                </c:pt>
                <c:pt idx="999">
                  <c:v>43123</c:v>
                </c:pt>
                <c:pt idx="1000">
                  <c:v>43124</c:v>
                </c:pt>
                <c:pt idx="1001">
                  <c:v>43125</c:v>
                </c:pt>
                <c:pt idx="1002">
                  <c:v>43126</c:v>
                </c:pt>
                <c:pt idx="1003">
                  <c:v>43129</c:v>
                </c:pt>
                <c:pt idx="1004">
                  <c:v>43130</c:v>
                </c:pt>
                <c:pt idx="1005">
                  <c:v>43131</c:v>
                </c:pt>
                <c:pt idx="1006">
                  <c:v>43132</c:v>
                </c:pt>
                <c:pt idx="1007">
                  <c:v>43133</c:v>
                </c:pt>
                <c:pt idx="1008">
                  <c:v>43136</c:v>
                </c:pt>
                <c:pt idx="1009">
                  <c:v>43137</c:v>
                </c:pt>
                <c:pt idx="1010">
                  <c:v>43138</c:v>
                </c:pt>
                <c:pt idx="1011">
                  <c:v>43139</c:v>
                </c:pt>
                <c:pt idx="1012">
                  <c:v>43140</c:v>
                </c:pt>
                <c:pt idx="1013">
                  <c:v>43143</c:v>
                </c:pt>
                <c:pt idx="1014">
                  <c:v>43144</c:v>
                </c:pt>
                <c:pt idx="1015">
                  <c:v>43145</c:v>
                </c:pt>
                <c:pt idx="1016">
                  <c:v>43146</c:v>
                </c:pt>
                <c:pt idx="1017">
                  <c:v>43147</c:v>
                </c:pt>
                <c:pt idx="1018">
                  <c:v>43150</c:v>
                </c:pt>
                <c:pt idx="1019">
                  <c:v>43151</c:v>
                </c:pt>
                <c:pt idx="1020">
                  <c:v>43152</c:v>
                </c:pt>
                <c:pt idx="1021">
                  <c:v>43153</c:v>
                </c:pt>
                <c:pt idx="1022">
                  <c:v>43157</c:v>
                </c:pt>
                <c:pt idx="1023">
                  <c:v>43158</c:v>
                </c:pt>
                <c:pt idx="1024">
                  <c:v>43159</c:v>
                </c:pt>
                <c:pt idx="1025">
                  <c:v>43160</c:v>
                </c:pt>
                <c:pt idx="1026">
                  <c:v>43161</c:v>
                </c:pt>
                <c:pt idx="1027">
                  <c:v>43164</c:v>
                </c:pt>
                <c:pt idx="1028">
                  <c:v>43165</c:v>
                </c:pt>
                <c:pt idx="1029">
                  <c:v>43166</c:v>
                </c:pt>
                <c:pt idx="1030">
                  <c:v>43171</c:v>
                </c:pt>
                <c:pt idx="1031">
                  <c:v>43172</c:v>
                </c:pt>
                <c:pt idx="1032">
                  <c:v>43173</c:v>
                </c:pt>
                <c:pt idx="1033">
                  <c:v>43174</c:v>
                </c:pt>
                <c:pt idx="1034">
                  <c:v>43175</c:v>
                </c:pt>
                <c:pt idx="1035">
                  <c:v>43178</c:v>
                </c:pt>
                <c:pt idx="1036">
                  <c:v>43179</c:v>
                </c:pt>
                <c:pt idx="1037">
                  <c:v>43180</c:v>
                </c:pt>
                <c:pt idx="1038">
                  <c:v>43181</c:v>
                </c:pt>
                <c:pt idx="1039">
                  <c:v>43182</c:v>
                </c:pt>
                <c:pt idx="1040">
                  <c:v>43185</c:v>
                </c:pt>
                <c:pt idx="1041">
                  <c:v>43186</c:v>
                </c:pt>
                <c:pt idx="1042">
                  <c:v>43187</c:v>
                </c:pt>
                <c:pt idx="1043">
                  <c:v>43188</c:v>
                </c:pt>
                <c:pt idx="1044">
                  <c:v>43189</c:v>
                </c:pt>
                <c:pt idx="1045">
                  <c:v>43192</c:v>
                </c:pt>
                <c:pt idx="1046">
                  <c:v>43193</c:v>
                </c:pt>
                <c:pt idx="1047">
                  <c:v>43194</c:v>
                </c:pt>
                <c:pt idx="1048">
                  <c:v>43195</c:v>
                </c:pt>
                <c:pt idx="1049">
                  <c:v>43196</c:v>
                </c:pt>
                <c:pt idx="1050">
                  <c:v>43199</c:v>
                </c:pt>
                <c:pt idx="1051">
                  <c:v>43200</c:v>
                </c:pt>
                <c:pt idx="1052">
                  <c:v>43201</c:v>
                </c:pt>
                <c:pt idx="1053">
                  <c:v>43202</c:v>
                </c:pt>
                <c:pt idx="1054">
                  <c:v>43203</c:v>
                </c:pt>
                <c:pt idx="1055">
                  <c:v>43206</c:v>
                </c:pt>
                <c:pt idx="1056">
                  <c:v>43207</c:v>
                </c:pt>
                <c:pt idx="1057">
                  <c:v>43208</c:v>
                </c:pt>
                <c:pt idx="1058">
                  <c:v>43209</c:v>
                </c:pt>
                <c:pt idx="1059">
                  <c:v>43210</c:v>
                </c:pt>
                <c:pt idx="1060">
                  <c:v>43213</c:v>
                </c:pt>
                <c:pt idx="1061">
                  <c:v>43214</c:v>
                </c:pt>
                <c:pt idx="1062">
                  <c:v>43215</c:v>
                </c:pt>
                <c:pt idx="1063">
                  <c:v>43216</c:v>
                </c:pt>
                <c:pt idx="1064">
                  <c:v>43217</c:v>
                </c:pt>
                <c:pt idx="1065">
                  <c:v>43218</c:v>
                </c:pt>
                <c:pt idx="1066">
                  <c:v>43223</c:v>
                </c:pt>
                <c:pt idx="1067">
                  <c:v>43224</c:v>
                </c:pt>
                <c:pt idx="1068">
                  <c:v>43227</c:v>
                </c:pt>
                <c:pt idx="1069">
                  <c:v>43228</c:v>
                </c:pt>
                <c:pt idx="1070">
                  <c:v>43230</c:v>
                </c:pt>
                <c:pt idx="1071">
                  <c:v>43231</c:v>
                </c:pt>
                <c:pt idx="1072">
                  <c:v>43234</c:v>
                </c:pt>
                <c:pt idx="1073">
                  <c:v>43235</c:v>
                </c:pt>
                <c:pt idx="1074">
                  <c:v>43236</c:v>
                </c:pt>
                <c:pt idx="1075">
                  <c:v>43237</c:v>
                </c:pt>
                <c:pt idx="1076">
                  <c:v>43238</c:v>
                </c:pt>
                <c:pt idx="1077">
                  <c:v>43241</c:v>
                </c:pt>
                <c:pt idx="1078">
                  <c:v>43242</c:v>
                </c:pt>
                <c:pt idx="1079">
                  <c:v>43243</c:v>
                </c:pt>
                <c:pt idx="1080">
                  <c:v>43244</c:v>
                </c:pt>
                <c:pt idx="1081">
                  <c:v>43245</c:v>
                </c:pt>
                <c:pt idx="1082">
                  <c:v>43248</c:v>
                </c:pt>
                <c:pt idx="1083">
                  <c:v>43249</c:v>
                </c:pt>
                <c:pt idx="1084">
                  <c:v>43250</c:v>
                </c:pt>
                <c:pt idx="1085">
                  <c:v>43251</c:v>
                </c:pt>
                <c:pt idx="1086">
                  <c:v>43252</c:v>
                </c:pt>
                <c:pt idx="1087">
                  <c:v>43255</c:v>
                </c:pt>
                <c:pt idx="1088">
                  <c:v>43256</c:v>
                </c:pt>
                <c:pt idx="1089">
                  <c:v>43257</c:v>
                </c:pt>
                <c:pt idx="1090">
                  <c:v>43258</c:v>
                </c:pt>
                <c:pt idx="1091">
                  <c:v>43259</c:v>
                </c:pt>
                <c:pt idx="1092">
                  <c:v>43260</c:v>
                </c:pt>
                <c:pt idx="1093">
                  <c:v>43264</c:v>
                </c:pt>
                <c:pt idx="1094">
                  <c:v>43265</c:v>
                </c:pt>
                <c:pt idx="1095">
                  <c:v>43266</c:v>
                </c:pt>
                <c:pt idx="1096">
                  <c:v>43269</c:v>
                </c:pt>
                <c:pt idx="1097">
                  <c:v>43270</c:v>
                </c:pt>
                <c:pt idx="1098">
                  <c:v>43271</c:v>
                </c:pt>
                <c:pt idx="1099">
                  <c:v>43272</c:v>
                </c:pt>
                <c:pt idx="1100">
                  <c:v>43273</c:v>
                </c:pt>
                <c:pt idx="1101">
                  <c:v>43276</c:v>
                </c:pt>
                <c:pt idx="1102">
                  <c:v>43277</c:v>
                </c:pt>
                <c:pt idx="1103">
                  <c:v>43278</c:v>
                </c:pt>
                <c:pt idx="1104">
                  <c:v>43279</c:v>
                </c:pt>
                <c:pt idx="1105">
                  <c:v>43280</c:v>
                </c:pt>
                <c:pt idx="1106">
                  <c:v>43283</c:v>
                </c:pt>
                <c:pt idx="1107">
                  <c:v>43284</c:v>
                </c:pt>
                <c:pt idx="1108">
                  <c:v>43285</c:v>
                </c:pt>
                <c:pt idx="1109">
                  <c:v>43286</c:v>
                </c:pt>
                <c:pt idx="1110">
                  <c:v>43287</c:v>
                </c:pt>
                <c:pt idx="1111">
                  <c:v>43290</c:v>
                </c:pt>
                <c:pt idx="1112">
                  <c:v>43291</c:v>
                </c:pt>
                <c:pt idx="1113">
                  <c:v>43292</c:v>
                </c:pt>
                <c:pt idx="1114">
                  <c:v>43293</c:v>
                </c:pt>
                <c:pt idx="1115">
                  <c:v>43294</c:v>
                </c:pt>
                <c:pt idx="1116">
                  <c:v>43297</c:v>
                </c:pt>
                <c:pt idx="1117">
                  <c:v>43298</c:v>
                </c:pt>
                <c:pt idx="1118">
                  <c:v>43299</c:v>
                </c:pt>
                <c:pt idx="1119">
                  <c:v>43300</c:v>
                </c:pt>
                <c:pt idx="1120">
                  <c:v>43301</c:v>
                </c:pt>
                <c:pt idx="1121">
                  <c:v>43304</c:v>
                </c:pt>
                <c:pt idx="1122">
                  <c:v>43305</c:v>
                </c:pt>
                <c:pt idx="1123">
                  <c:v>43306</c:v>
                </c:pt>
                <c:pt idx="1124">
                  <c:v>43307</c:v>
                </c:pt>
                <c:pt idx="1125">
                  <c:v>43308</c:v>
                </c:pt>
                <c:pt idx="1126">
                  <c:v>43311</c:v>
                </c:pt>
                <c:pt idx="1127">
                  <c:v>43312</c:v>
                </c:pt>
                <c:pt idx="1128">
                  <c:v>43313</c:v>
                </c:pt>
                <c:pt idx="1129">
                  <c:v>43314</c:v>
                </c:pt>
                <c:pt idx="1130">
                  <c:v>43315</c:v>
                </c:pt>
                <c:pt idx="1131">
                  <c:v>43318</c:v>
                </c:pt>
                <c:pt idx="1132">
                  <c:v>43319</c:v>
                </c:pt>
                <c:pt idx="1133">
                  <c:v>43320</c:v>
                </c:pt>
                <c:pt idx="1134">
                  <c:v>43321</c:v>
                </c:pt>
                <c:pt idx="1135">
                  <c:v>43322</c:v>
                </c:pt>
                <c:pt idx="1136">
                  <c:v>43325</c:v>
                </c:pt>
                <c:pt idx="1137">
                  <c:v>43326</c:v>
                </c:pt>
                <c:pt idx="1138">
                  <c:v>43327</c:v>
                </c:pt>
                <c:pt idx="1139">
                  <c:v>43328</c:v>
                </c:pt>
                <c:pt idx="1140">
                  <c:v>43329</c:v>
                </c:pt>
                <c:pt idx="1141">
                  <c:v>43332</c:v>
                </c:pt>
                <c:pt idx="1142">
                  <c:v>43333</c:v>
                </c:pt>
                <c:pt idx="1143">
                  <c:v>43334</c:v>
                </c:pt>
                <c:pt idx="1144">
                  <c:v>43335</c:v>
                </c:pt>
                <c:pt idx="1145">
                  <c:v>43336</c:v>
                </c:pt>
                <c:pt idx="1146">
                  <c:v>43339</c:v>
                </c:pt>
                <c:pt idx="1147">
                  <c:v>43340</c:v>
                </c:pt>
                <c:pt idx="1148">
                  <c:v>43341</c:v>
                </c:pt>
                <c:pt idx="1149">
                  <c:v>43342</c:v>
                </c:pt>
                <c:pt idx="1150">
                  <c:v>43343</c:v>
                </c:pt>
                <c:pt idx="1151">
                  <c:v>43346</c:v>
                </c:pt>
                <c:pt idx="1152">
                  <c:v>43347</c:v>
                </c:pt>
                <c:pt idx="1153">
                  <c:v>43348</c:v>
                </c:pt>
                <c:pt idx="1154">
                  <c:v>43349</c:v>
                </c:pt>
                <c:pt idx="1155">
                  <c:v>43350</c:v>
                </c:pt>
                <c:pt idx="1156">
                  <c:v>43353</c:v>
                </c:pt>
                <c:pt idx="1157">
                  <c:v>43354</c:v>
                </c:pt>
                <c:pt idx="1158">
                  <c:v>43355</c:v>
                </c:pt>
                <c:pt idx="1159">
                  <c:v>43356</c:v>
                </c:pt>
                <c:pt idx="1160">
                  <c:v>43357</c:v>
                </c:pt>
                <c:pt idx="1161">
                  <c:v>43360</c:v>
                </c:pt>
                <c:pt idx="1162">
                  <c:v>43361</c:v>
                </c:pt>
                <c:pt idx="1163">
                  <c:v>43362</c:v>
                </c:pt>
                <c:pt idx="1164">
                  <c:v>43363</c:v>
                </c:pt>
                <c:pt idx="1165">
                  <c:v>43364</c:v>
                </c:pt>
                <c:pt idx="1166">
                  <c:v>43365</c:v>
                </c:pt>
                <c:pt idx="1167">
                  <c:v>43366</c:v>
                </c:pt>
                <c:pt idx="1168">
                  <c:v>43367</c:v>
                </c:pt>
                <c:pt idx="1169">
                  <c:v>43368</c:v>
                </c:pt>
                <c:pt idx="1170">
                  <c:v>43369</c:v>
                </c:pt>
                <c:pt idx="1171">
                  <c:v>43370</c:v>
                </c:pt>
                <c:pt idx="1172">
                  <c:v>43371</c:v>
                </c:pt>
                <c:pt idx="1173">
                  <c:v>43372</c:v>
                </c:pt>
                <c:pt idx="1174">
                  <c:v>43373</c:v>
                </c:pt>
                <c:pt idx="1175">
                  <c:v>43374</c:v>
                </c:pt>
                <c:pt idx="1176">
                  <c:v>43375</c:v>
                </c:pt>
                <c:pt idx="1177">
                  <c:v>43376</c:v>
                </c:pt>
                <c:pt idx="1178">
                  <c:v>43377</c:v>
                </c:pt>
                <c:pt idx="1179">
                  <c:v>43378</c:v>
                </c:pt>
                <c:pt idx="1180">
                  <c:v>43379</c:v>
                </c:pt>
                <c:pt idx="1181">
                  <c:v>43380</c:v>
                </c:pt>
                <c:pt idx="1182">
                  <c:v>43381</c:v>
                </c:pt>
                <c:pt idx="1183">
                  <c:v>43382</c:v>
                </c:pt>
                <c:pt idx="1184">
                  <c:v>43383</c:v>
                </c:pt>
                <c:pt idx="1185">
                  <c:v>43384</c:v>
                </c:pt>
                <c:pt idx="1186">
                  <c:v>43385</c:v>
                </c:pt>
                <c:pt idx="1187">
                  <c:v>43386</c:v>
                </c:pt>
                <c:pt idx="1188">
                  <c:v>43387</c:v>
                </c:pt>
                <c:pt idx="1189">
                  <c:v>43388</c:v>
                </c:pt>
                <c:pt idx="1190">
                  <c:v>43389</c:v>
                </c:pt>
                <c:pt idx="1191">
                  <c:v>43390</c:v>
                </c:pt>
                <c:pt idx="1192">
                  <c:v>43391</c:v>
                </c:pt>
                <c:pt idx="1193">
                  <c:v>43392</c:v>
                </c:pt>
                <c:pt idx="1194">
                  <c:v>43393</c:v>
                </c:pt>
                <c:pt idx="1195">
                  <c:v>43394</c:v>
                </c:pt>
                <c:pt idx="1196">
                  <c:v>43395</c:v>
                </c:pt>
                <c:pt idx="1197">
                  <c:v>43396</c:v>
                </c:pt>
                <c:pt idx="1198">
                  <c:v>43397</c:v>
                </c:pt>
                <c:pt idx="1199">
                  <c:v>43398</c:v>
                </c:pt>
                <c:pt idx="1200">
                  <c:v>43399</c:v>
                </c:pt>
                <c:pt idx="1201">
                  <c:v>43400</c:v>
                </c:pt>
                <c:pt idx="1202">
                  <c:v>43401</c:v>
                </c:pt>
                <c:pt idx="1203">
                  <c:v>43402</c:v>
                </c:pt>
                <c:pt idx="1204">
                  <c:v>43403</c:v>
                </c:pt>
                <c:pt idx="1205">
                  <c:v>43404</c:v>
                </c:pt>
                <c:pt idx="1206">
                  <c:v>43405</c:v>
                </c:pt>
                <c:pt idx="1207">
                  <c:v>43406</c:v>
                </c:pt>
                <c:pt idx="1208">
                  <c:v>43407</c:v>
                </c:pt>
                <c:pt idx="1209">
                  <c:v>43408</c:v>
                </c:pt>
                <c:pt idx="1210">
                  <c:v>43409</c:v>
                </c:pt>
                <c:pt idx="1211">
                  <c:v>43410</c:v>
                </c:pt>
                <c:pt idx="1212">
                  <c:v>43411</c:v>
                </c:pt>
                <c:pt idx="1213">
                  <c:v>43412</c:v>
                </c:pt>
                <c:pt idx="1214">
                  <c:v>43413</c:v>
                </c:pt>
                <c:pt idx="1215">
                  <c:v>43414</c:v>
                </c:pt>
                <c:pt idx="1216">
                  <c:v>43415</c:v>
                </c:pt>
                <c:pt idx="1217">
                  <c:v>43416</c:v>
                </c:pt>
                <c:pt idx="1218">
                  <c:v>43417</c:v>
                </c:pt>
                <c:pt idx="1219">
                  <c:v>43418</c:v>
                </c:pt>
                <c:pt idx="1220">
                  <c:v>43419</c:v>
                </c:pt>
                <c:pt idx="1221">
                  <c:v>43420</c:v>
                </c:pt>
                <c:pt idx="1222">
                  <c:v>43421</c:v>
                </c:pt>
                <c:pt idx="1223">
                  <c:v>43422</c:v>
                </c:pt>
                <c:pt idx="1224">
                  <c:v>43423</c:v>
                </c:pt>
                <c:pt idx="1225">
                  <c:v>43424</c:v>
                </c:pt>
                <c:pt idx="1226">
                  <c:v>43425</c:v>
                </c:pt>
                <c:pt idx="1227">
                  <c:v>43426</c:v>
                </c:pt>
                <c:pt idx="1228">
                  <c:v>43427</c:v>
                </c:pt>
                <c:pt idx="1229">
                  <c:v>43428</c:v>
                </c:pt>
                <c:pt idx="1230">
                  <c:v>43429</c:v>
                </c:pt>
                <c:pt idx="1231">
                  <c:v>43430</c:v>
                </c:pt>
                <c:pt idx="1232">
                  <c:v>43431</c:v>
                </c:pt>
                <c:pt idx="1233">
                  <c:v>43432</c:v>
                </c:pt>
                <c:pt idx="1234">
                  <c:v>43433</c:v>
                </c:pt>
                <c:pt idx="1235">
                  <c:v>43434</c:v>
                </c:pt>
                <c:pt idx="1236">
                  <c:v>43435</c:v>
                </c:pt>
                <c:pt idx="1237">
                  <c:v>43436</c:v>
                </c:pt>
                <c:pt idx="1238">
                  <c:v>43437</c:v>
                </c:pt>
                <c:pt idx="1239">
                  <c:v>43438</c:v>
                </c:pt>
                <c:pt idx="1240">
                  <c:v>43439</c:v>
                </c:pt>
                <c:pt idx="1241">
                  <c:v>43440</c:v>
                </c:pt>
                <c:pt idx="1242">
                  <c:v>43441</c:v>
                </c:pt>
                <c:pt idx="1243">
                  <c:v>43442</c:v>
                </c:pt>
                <c:pt idx="1244">
                  <c:v>43443</c:v>
                </c:pt>
                <c:pt idx="1245">
                  <c:v>43444</c:v>
                </c:pt>
                <c:pt idx="1246">
                  <c:v>43445</c:v>
                </c:pt>
                <c:pt idx="1247">
                  <c:v>43446</c:v>
                </c:pt>
                <c:pt idx="1248">
                  <c:v>43447</c:v>
                </c:pt>
                <c:pt idx="1249">
                  <c:v>43448</c:v>
                </c:pt>
                <c:pt idx="1250">
                  <c:v>43449</c:v>
                </c:pt>
                <c:pt idx="1251">
                  <c:v>43450</c:v>
                </c:pt>
                <c:pt idx="1252">
                  <c:v>43451</c:v>
                </c:pt>
                <c:pt idx="1253">
                  <c:v>43452</c:v>
                </c:pt>
                <c:pt idx="1254">
                  <c:v>43453</c:v>
                </c:pt>
                <c:pt idx="1255">
                  <c:v>43454</c:v>
                </c:pt>
                <c:pt idx="1256">
                  <c:v>43455</c:v>
                </c:pt>
                <c:pt idx="1257">
                  <c:v>43456</c:v>
                </c:pt>
                <c:pt idx="1258">
                  <c:v>43457</c:v>
                </c:pt>
                <c:pt idx="1259">
                  <c:v>43458</c:v>
                </c:pt>
                <c:pt idx="1260">
                  <c:v>43459</c:v>
                </c:pt>
                <c:pt idx="1261">
                  <c:v>43460</c:v>
                </c:pt>
                <c:pt idx="1262">
                  <c:v>43461</c:v>
                </c:pt>
                <c:pt idx="1263">
                  <c:v>43462</c:v>
                </c:pt>
                <c:pt idx="1264">
                  <c:v>43463</c:v>
                </c:pt>
                <c:pt idx="1265">
                  <c:v>43464</c:v>
                </c:pt>
                <c:pt idx="1266">
                  <c:v>43465</c:v>
                </c:pt>
                <c:pt idx="1267">
                  <c:v>43466</c:v>
                </c:pt>
                <c:pt idx="1268">
                  <c:v>43467</c:v>
                </c:pt>
                <c:pt idx="1269">
                  <c:v>43468</c:v>
                </c:pt>
                <c:pt idx="1270">
                  <c:v>43469</c:v>
                </c:pt>
                <c:pt idx="1271">
                  <c:v>43470</c:v>
                </c:pt>
                <c:pt idx="1272">
                  <c:v>43471</c:v>
                </c:pt>
                <c:pt idx="1273">
                  <c:v>43472</c:v>
                </c:pt>
                <c:pt idx="1274">
                  <c:v>43473</c:v>
                </c:pt>
                <c:pt idx="1275">
                  <c:v>43474</c:v>
                </c:pt>
                <c:pt idx="1276">
                  <c:v>43475</c:v>
                </c:pt>
                <c:pt idx="1277">
                  <c:v>43476</c:v>
                </c:pt>
                <c:pt idx="1278">
                  <c:v>43477</c:v>
                </c:pt>
                <c:pt idx="1279">
                  <c:v>43478</c:v>
                </c:pt>
                <c:pt idx="1280">
                  <c:v>43479</c:v>
                </c:pt>
                <c:pt idx="1281">
                  <c:v>43480</c:v>
                </c:pt>
                <c:pt idx="1282">
                  <c:v>43481</c:v>
                </c:pt>
                <c:pt idx="1283">
                  <c:v>43482</c:v>
                </c:pt>
                <c:pt idx="1284">
                  <c:v>43483</c:v>
                </c:pt>
                <c:pt idx="1285">
                  <c:v>43484</c:v>
                </c:pt>
                <c:pt idx="1286">
                  <c:v>43485</c:v>
                </c:pt>
                <c:pt idx="1287">
                  <c:v>43486</c:v>
                </c:pt>
                <c:pt idx="1288">
                  <c:v>43487</c:v>
                </c:pt>
                <c:pt idx="1289">
                  <c:v>43488</c:v>
                </c:pt>
                <c:pt idx="1290">
                  <c:v>43489</c:v>
                </c:pt>
                <c:pt idx="1291">
                  <c:v>43490</c:v>
                </c:pt>
                <c:pt idx="1292">
                  <c:v>43491</c:v>
                </c:pt>
                <c:pt idx="1293">
                  <c:v>43492</c:v>
                </c:pt>
                <c:pt idx="1294">
                  <c:v>43493</c:v>
                </c:pt>
                <c:pt idx="1295">
                  <c:v>43494</c:v>
                </c:pt>
                <c:pt idx="1296">
                  <c:v>43495</c:v>
                </c:pt>
                <c:pt idx="1297">
                  <c:v>43496</c:v>
                </c:pt>
                <c:pt idx="1298">
                  <c:v>43497</c:v>
                </c:pt>
                <c:pt idx="1299">
                  <c:v>43498</c:v>
                </c:pt>
                <c:pt idx="1300">
                  <c:v>43499</c:v>
                </c:pt>
                <c:pt idx="1301">
                  <c:v>43500</c:v>
                </c:pt>
                <c:pt idx="1302">
                  <c:v>43501</c:v>
                </c:pt>
                <c:pt idx="1303">
                  <c:v>43502</c:v>
                </c:pt>
                <c:pt idx="1304">
                  <c:v>43503</c:v>
                </c:pt>
                <c:pt idx="1305">
                  <c:v>43504</c:v>
                </c:pt>
                <c:pt idx="1306">
                  <c:v>43505</c:v>
                </c:pt>
                <c:pt idx="1307">
                  <c:v>43506</c:v>
                </c:pt>
                <c:pt idx="1308">
                  <c:v>43507</c:v>
                </c:pt>
                <c:pt idx="1309">
                  <c:v>43508</c:v>
                </c:pt>
                <c:pt idx="1310">
                  <c:v>43509</c:v>
                </c:pt>
                <c:pt idx="1311">
                  <c:v>43510</c:v>
                </c:pt>
                <c:pt idx="1312">
                  <c:v>43511</c:v>
                </c:pt>
                <c:pt idx="1313">
                  <c:v>43512</c:v>
                </c:pt>
                <c:pt idx="1314">
                  <c:v>43513</c:v>
                </c:pt>
                <c:pt idx="1315">
                  <c:v>43514</c:v>
                </c:pt>
                <c:pt idx="1316">
                  <c:v>43515</c:v>
                </c:pt>
                <c:pt idx="1317">
                  <c:v>43516</c:v>
                </c:pt>
                <c:pt idx="1318">
                  <c:v>43517</c:v>
                </c:pt>
                <c:pt idx="1319">
                  <c:v>43518</c:v>
                </c:pt>
                <c:pt idx="1320">
                  <c:v>43519</c:v>
                </c:pt>
                <c:pt idx="1321">
                  <c:v>43520</c:v>
                </c:pt>
                <c:pt idx="1322">
                  <c:v>43521</c:v>
                </c:pt>
                <c:pt idx="1323">
                  <c:v>43522</c:v>
                </c:pt>
                <c:pt idx="1324">
                  <c:v>43523</c:v>
                </c:pt>
                <c:pt idx="1325">
                  <c:v>43524</c:v>
                </c:pt>
                <c:pt idx="1326">
                  <c:v>43525</c:v>
                </c:pt>
                <c:pt idx="1327">
                  <c:v>43526</c:v>
                </c:pt>
                <c:pt idx="1328">
                  <c:v>43527</c:v>
                </c:pt>
                <c:pt idx="1329">
                  <c:v>43528</c:v>
                </c:pt>
                <c:pt idx="1330">
                  <c:v>43529</c:v>
                </c:pt>
                <c:pt idx="1331">
                  <c:v>43530</c:v>
                </c:pt>
                <c:pt idx="1332">
                  <c:v>43531</c:v>
                </c:pt>
                <c:pt idx="1333">
                  <c:v>43532</c:v>
                </c:pt>
                <c:pt idx="1334">
                  <c:v>43533</c:v>
                </c:pt>
                <c:pt idx="1335">
                  <c:v>43534</c:v>
                </c:pt>
                <c:pt idx="1336">
                  <c:v>43535</c:v>
                </c:pt>
                <c:pt idx="1337">
                  <c:v>43536</c:v>
                </c:pt>
                <c:pt idx="1338">
                  <c:v>43537</c:v>
                </c:pt>
                <c:pt idx="1339">
                  <c:v>43538</c:v>
                </c:pt>
                <c:pt idx="1340">
                  <c:v>43539</c:v>
                </c:pt>
                <c:pt idx="1341">
                  <c:v>43540</c:v>
                </c:pt>
                <c:pt idx="1342">
                  <c:v>43541</c:v>
                </c:pt>
                <c:pt idx="1343">
                  <c:v>43542</c:v>
                </c:pt>
                <c:pt idx="1344">
                  <c:v>43543</c:v>
                </c:pt>
                <c:pt idx="1345">
                  <c:v>43544</c:v>
                </c:pt>
                <c:pt idx="1346">
                  <c:v>43545</c:v>
                </c:pt>
                <c:pt idx="1347">
                  <c:v>43546</c:v>
                </c:pt>
                <c:pt idx="1348">
                  <c:v>43547</c:v>
                </c:pt>
                <c:pt idx="1349">
                  <c:v>43548</c:v>
                </c:pt>
                <c:pt idx="1350">
                  <c:v>43549</c:v>
                </c:pt>
                <c:pt idx="1351">
                  <c:v>43550</c:v>
                </c:pt>
                <c:pt idx="1352">
                  <c:v>43551</c:v>
                </c:pt>
                <c:pt idx="1353">
                  <c:v>43552</c:v>
                </c:pt>
                <c:pt idx="1354">
                  <c:v>43553</c:v>
                </c:pt>
                <c:pt idx="1355">
                  <c:v>43554</c:v>
                </c:pt>
                <c:pt idx="1356">
                  <c:v>43555</c:v>
                </c:pt>
                <c:pt idx="1357">
                  <c:v>43556</c:v>
                </c:pt>
                <c:pt idx="1358">
                  <c:v>43557</c:v>
                </c:pt>
                <c:pt idx="1359">
                  <c:v>43558</c:v>
                </c:pt>
                <c:pt idx="1360">
                  <c:v>43559</c:v>
                </c:pt>
                <c:pt idx="1361">
                  <c:v>43560</c:v>
                </c:pt>
                <c:pt idx="1362">
                  <c:v>43561</c:v>
                </c:pt>
                <c:pt idx="1363">
                  <c:v>43562</c:v>
                </c:pt>
                <c:pt idx="1364">
                  <c:v>43563</c:v>
                </c:pt>
                <c:pt idx="1365">
                  <c:v>43564</c:v>
                </c:pt>
                <c:pt idx="1366">
                  <c:v>43565</c:v>
                </c:pt>
                <c:pt idx="1367">
                  <c:v>43566</c:v>
                </c:pt>
                <c:pt idx="1368">
                  <c:v>43567</c:v>
                </c:pt>
                <c:pt idx="1369">
                  <c:v>43568</c:v>
                </c:pt>
                <c:pt idx="1370">
                  <c:v>43569</c:v>
                </c:pt>
                <c:pt idx="1371">
                  <c:v>43570</c:v>
                </c:pt>
                <c:pt idx="1372">
                  <c:v>43571</c:v>
                </c:pt>
                <c:pt idx="1373">
                  <c:v>43572</c:v>
                </c:pt>
                <c:pt idx="1374">
                  <c:v>43573</c:v>
                </c:pt>
                <c:pt idx="1375">
                  <c:v>43574</c:v>
                </c:pt>
                <c:pt idx="1376">
                  <c:v>43575</c:v>
                </c:pt>
                <c:pt idx="1377">
                  <c:v>43576</c:v>
                </c:pt>
                <c:pt idx="1378">
                  <c:v>43577</c:v>
                </c:pt>
                <c:pt idx="1379">
                  <c:v>43578</c:v>
                </c:pt>
                <c:pt idx="1380">
                  <c:v>43579</c:v>
                </c:pt>
                <c:pt idx="1381">
                  <c:v>43580</c:v>
                </c:pt>
                <c:pt idx="1382">
                  <c:v>43581</c:v>
                </c:pt>
                <c:pt idx="1383">
                  <c:v>43582</c:v>
                </c:pt>
                <c:pt idx="1384">
                  <c:v>43583</c:v>
                </c:pt>
                <c:pt idx="1385">
                  <c:v>43584</c:v>
                </c:pt>
                <c:pt idx="1386">
                  <c:v>43585</c:v>
                </c:pt>
                <c:pt idx="1387">
                  <c:v>43586</c:v>
                </c:pt>
                <c:pt idx="1388">
                  <c:v>43587</c:v>
                </c:pt>
                <c:pt idx="1389">
                  <c:v>43588</c:v>
                </c:pt>
                <c:pt idx="1390">
                  <c:v>43589</c:v>
                </c:pt>
                <c:pt idx="1391">
                  <c:v>43590</c:v>
                </c:pt>
                <c:pt idx="1392">
                  <c:v>43591</c:v>
                </c:pt>
                <c:pt idx="1393">
                  <c:v>43592</c:v>
                </c:pt>
                <c:pt idx="1394">
                  <c:v>43593</c:v>
                </c:pt>
                <c:pt idx="1395">
                  <c:v>43594</c:v>
                </c:pt>
                <c:pt idx="1396">
                  <c:v>43595</c:v>
                </c:pt>
                <c:pt idx="1397">
                  <c:v>43596</c:v>
                </c:pt>
                <c:pt idx="1398">
                  <c:v>43597</c:v>
                </c:pt>
                <c:pt idx="1399">
                  <c:v>43598</c:v>
                </c:pt>
                <c:pt idx="1400">
                  <c:v>43599</c:v>
                </c:pt>
                <c:pt idx="1401">
                  <c:v>43600</c:v>
                </c:pt>
                <c:pt idx="1402">
                  <c:v>43601</c:v>
                </c:pt>
                <c:pt idx="1403">
                  <c:v>43602</c:v>
                </c:pt>
                <c:pt idx="1404">
                  <c:v>43603</c:v>
                </c:pt>
                <c:pt idx="1405">
                  <c:v>43604</c:v>
                </c:pt>
                <c:pt idx="1406">
                  <c:v>43605</c:v>
                </c:pt>
                <c:pt idx="1407">
                  <c:v>43606</c:v>
                </c:pt>
                <c:pt idx="1408">
                  <c:v>43607</c:v>
                </c:pt>
                <c:pt idx="1409">
                  <c:v>43608</c:v>
                </c:pt>
                <c:pt idx="1410">
                  <c:v>43609</c:v>
                </c:pt>
                <c:pt idx="1411">
                  <c:v>43610</c:v>
                </c:pt>
                <c:pt idx="1412">
                  <c:v>43611</c:v>
                </c:pt>
                <c:pt idx="1413">
                  <c:v>43612</c:v>
                </c:pt>
                <c:pt idx="1414">
                  <c:v>43613</c:v>
                </c:pt>
                <c:pt idx="1415">
                  <c:v>43614</c:v>
                </c:pt>
                <c:pt idx="1416">
                  <c:v>43615</c:v>
                </c:pt>
                <c:pt idx="1417">
                  <c:v>43616</c:v>
                </c:pt>
                <c:pt idx="1418">
                  <c:v>43617</c:v>
                </c:pt>
                <c:pt idx="1419">
                  <c:v>43618</c:v>
                </c:pt>
                <c:pt idx="1420">
                  <c:v>43619</c:v>
                </c:pt>
                <c:pt idx="1421">
                  <c:v>43620</c:v>
                </c:pt>
                <c:pt idx="1422">
                  <c:v>43621</c:v>
                </c:pt>
                <c:pt idx="1423">
                  <c:v>43622</c:v>
                </c:pt>
                <c:pt idx="1424">
                  <c:v>43623</c:v>
                </c:pt>
                <c:pt idx="1425">
                  <c:v>43624</c:v>
                </c:pt>
                <c:pt idx="1426">
                  <c:v>43625</c:v>
                </c:pt>
                <c:pt idx="1427">
                  <c:v>43626</c:v>
                </c:pt>
                <c:pt idx="1428">
                  <c:v>43627</c:v>
                </c:pt>
                <c:pt idx="1429">
                  <c:v>43628</c:v>
                </c:pt>
                <c:pt idx="1430">
                  <c:v>43629</c:v>
                </c:pt>
                <c:pt idx="1431">
                  <c:v>43630</c:v>
                </c:pt>
                <c:pt idx="1432">
                  <c:v>43631</c:v>
                </c:pt>
                <c:pt idx="1433">
                  <c:v>43632</c:v>
                </c:pt>
                <c:pt idx="1434">
                  <c:v>43633</c:v>
                </c:pt>
                <c:pt idx="1435">
                  <c:v>43634</c:v>
                </c:pt>
                <c:pt idx="1436">
                  <c:v>43635</c:v>
                </c:pt>
                <c:pt idx="1437">
                  <c:v>43636</c:v>
                </c:pt>
                <c:pt idx="1438">
                  <c:v>43637</c:v>
                </c:pt>
                <c:pt idx="1439">
                  <c:v>43638</c:v>
                </c:pt>
                <c:pt idx="1440">
                  <c:v>43639</c:v>
                </c:pt>
                <c:pt idx="1441">
                  <c:v>43640</c:v>
                </c:pt>
                <c:pt idx="1442">
                  <c:v>43641</c:v>
                </c:pt>
                <c:pt idx="1443">
                  <c:v>43642</c:v>
                </c:pt>
                <c:pt idx="1444">
                  <c:v>43643</c:v>
                </c:pt>
                <c:pt idx="1445">
                  <c:v>43644</c:v>
                </c:pt>
                <c:pt idx="1446">
                  <c:v>43645</c:v>
                </c:pt>
                <c:pt idx="1447">
                  <c:v>43646</c:v>
                </c:pt>
                <c:pt idx="1448">
                  <c:v>43647</c:v>
                </c:pt>
                <c:pt idx="1449">
                  <c:v>43648</c:v>
                </c:pt>
                <c:pt idx="1450">
                  <c:v>43649</c:v>
                </c:pt>
                <c:pt idx="1451">
                  <c:v>43650</c:v>
                </c:pt>
                <c:pt idx="1452">
                  <c:v>43651</c:v>
                </c:pt>
                <c:pt idx="1453">
                  <c:v>43652</c:v>
                </c:pt>
                <c:pt idx="1454">
                  <c:v>43653</c:v>
                </c:pt>
                <c:pt idx="1455">
                  <c:v>43654</c:v>
                </c:pt>
                <c:pt idx="1456">
                  <c:v>43655</c:v>
                </c:pt>
                <c:pt idx="1457">
                  <c:v>43656</c:v>
                </c:pt>
                <c:pt idx="1458">
                  <c:v>43657</c:v>
                </c:pt>
                <c:pt idx="1459">
                  <c:v>43658</c:v>
                </c:pt>
                <c:pt idx="1460">
                  <c:v>43659</c:v>
                </c:pt>
                <c:pt idx="1461">
                  <c:v>43660</c:v>
                </c:pt>
                <c:pt idx="1462">
                  <c:v>43661</c:v>
                </c:pt>
                <c:pt idx="1463">
                  <c:v>43662</c:v>
                </c:pt>
                <c:pt idx="1464">
                  <c:v>43663</c:v>
                </c:pt>
                <c:pt idx="1465">
                  <c:v>43664</c:v>
                </c:pt>
                <c:pt idx="1466">
                  <c:v>43665</c:v>
                </c:pt>
                <c:pt idx="1467">
                  <c:v>43666</c:v>
                </c:pt>
                <c:pt idx="1468">
                  <c:v>43667</c:v>
                </c:pt>
                <c:pt idx="1469">
                  <c:v>43668</c:v>
                </c:pt>
                <c:pt idx="1470">
                  <c:v>43669</c:v>
                </c:pt>
                <c:pt idx="1471">
                  <c:v>43670</c:v>
                </c:pt>
                <c:pt idx="1472">
                  <c:v>43671</c:v>
                </c:pt>
                <c:pt idx="1473">
                  <c:v>43672</c:v>
                </c:pt>
                <c:pt idx="1474">
                  <c:v>43673</c:v>
                </c:pt>
                <c:pt idx="1475">
                  <c:v>43674</c:v>
                </c:pt>
                <c:pt idx="1476">
                  <c:v>43675</c:v>
                </c:pt>
                <c:pt idx="1477">
                  <c:v>43676</c:v>
                </c:pt>
                <c:pt idx="1478">
                  <c:v>43677</c:v>
                </c:pt>
                <c:pt idx="1479">
                  <c:v>43678</c:v>
                </c:pt>
                <c:pt idx="1480">
                  <c:v>43679</c:v>
                </c:pt>
                <c:pt idx="1481">
                  <c:v>43680</c:v>
                </c:pt>
                <c:pt idx="1482">
                  <c:v>43681</c:v>
                </c:pt>
                <c:pt idx="1483">
                  <c:v>43682</c:v>
                </c:pt>
                <c:pt idx="1484">
                  <c:v>43683</c:v>
                </c:pt>
                <c:pt idx="1485">
                  <c:v>43684</c:v>
                </c:pt>
                <c:pt idx="1486">
                  <c:v>43685</c:v>
                </c:pt>
                <c:pt idx="1487">
                  <c:v>43686</c:v>
                </c:pt>
                <c:pt idx="1488">
                  <c:v>43687</c:v>
                </c:pt>
                <c:pt idx="1489">
                  <c:v>43688</c:v>
                </c:pt>
                <c:pt idx="1490">
                  <c:v>43689</c:v>
                </c:pt>
                <c:pt idx="1491">
                  <c:v>43690</c:v>
                </c:pt>
                <c:pt idx="1492">
                  <c:v>43691</c:v>
                </c:pt>
                <c:pt idx="1493">
                  <c:v>43692</c:v>
                </c:pt>
                <c:pt idx="1494">
                  <c:v>43693</c:v>
                </c:pt>
                <c:pt idx="1495">
                  <c:v>43694</c:v>
                </c:pt>
                <c:pt idx="1496">
                  <c:v>43695</c:v>
                </c:pt>
                <c:pt idx="1497">
                  <c:v>43696</c:v>
                </c:pt>
                <c:pt idx="1498">
                  <c:v>43697</c:v>
                </c:pt>
                <c:pt idx="1499">
                  <c:v>43698</c:v>
                </c:pt>
                <c:pt idx="1500">
                  <c:v>43699</c:v>
                </c:pt>
                <c:pt idx="1501">
                  <c:v>43700</c:v>
                </c:pt>
                <c:pt idx="1502">
                  <c:v>43701</c:v>
                </c:pt>
                <c:pt idx="1503">
                  <c:v>43702</c:v>
                </c:pt>
                <c:pt idx="1504">
                  <c:v>43703</c:v>
                </c:pt>
                <c:pt idx="1505">
                  <c:v>43704</c:v>
                </c:pt>
                <c:pt idx="1506">
                  <c:v>43705</c:v>
                </c:pt>
                <c:pt idx="1507">
                  <c:v>43706</c:v>
                </c:pt>
                <c:pt idx="1508">
                  <c:v>43707</c:v>
                </c:pt>
                <c:pt idx="1509">
                  <c:v>43708</c:v>
                </c:pt>
                <c:pt idx="1510">
                  <c:v>43709</c:v>
                </c:pt>
                <c:pt idx="1511">
                  <c:v>43710</c:v>
                </c:pt>
                <c:pt idx="1512">
                  <c:v>43711</c:v>
                </c:pt>
                <c:pt idx="1513">
                  <c:v>43712</c:v>
                </c:pt>
                <c:pt idx="1514">
                  <c:v>43713</c:v>
                </c:pt>
                <c:pt idx="1515">
                  <c:v>43714</c:v>
                </c:pt>
                <c:pt idx="1516">
                  <c:v>43715</c:v>
                </c:pt>
                <c:pt idx="1517">
                  <c:v>43716</c:v>
                </c:pt>
                <c:pt idx="1518">
                  <c:v>43717</c:v>
                </c:pt>
                <c:pt idx="1519">
                  <c:v>43718</c:v>
                </c:pt>
                <c:pt idx="1520">
                  <c:v>43719</c:v>
                </c:pt>
                <c:pt idx="1521">
                  <c:v>43720</c:v>
                </c:pt>
                <c:pt idx="1522">
                  <c:v>43721</c:v>
                </c:pt>
                <c:pt idx="1523">
                  <c:v>43722</c:v>
                </c:pt>
                <c:pt idx="1524">
                  <c:v>43723</c:v>
                </c:pt>
                <c:pt idx="1525">
                  <c:v>43724</c:v>
                </c:pt>
                <c:pt idx="1526">
                  <c:v>43725</c:v>
                </c:pt>
                <c:pt idx="1527">
                  <c:v>43726</c:v>
                </c:pt>
                <c:pt idx="1528">
                  <c:v>43727</c:v>
                </c:pt>
                <c:pt idx="1529">
                  <c:v>43728</c:v>
                </c:pt>
                <c:pt idx="1530">
                  <c:v>43729</c:v>
                </c:pt>
                <c:pt idx="1531">
                  <c:v>43730</c:v>
                </c:pt>
                <c:pt idx="1532">
                  <c:v>43731</c:v>
                </c:pt>
                <c:pt idx="1533">
                  <c:v>43732</c:v>
                </c:pt>
                <c:pt idx="1534">
                  <c:v>43733</c:v>
                </c:pt>
                <c:pt idx="1535">
                  <c:v>43734</c:v>
                </c:pt>
                <c:pt idx="1536">
                  <c:v>43735</c:v>
                </c:pt>
                <c:pt idx="1537">
                  <c:v>43736</c:v>
                </c:pt>
                <c:pt idx="1538">
                  <c:v>43737</c:v>
                </c:pt>
                <c:pt idx="1539">
                  <c:v>43738</c:v>
                </c:pt>
                <c:pt idx="1540">
                  <c:v>43739</c:v>
                </c:pt>
                <c:pt idx="1541">
                  <c:v>43740</c:v>
                </c:pt>
                <c:pt idx="1542">
                  <c:v>43741</c:v>
                </c:pt>
                <c:pt idx="1543">
                  <c:v>43742</c:v>
                </c:pt>
                <c:pt idx="1544">
                  <c:v>43743</c:v>
                </c:pt>
                <c:pt idx="1545">
                  <c:v>43744</c:v>
                </c:pt>
                <c:pt idx="1546">
                  <c:v>43745</c:v>
                </c:pt>
                <c:pt idx="1547">
                  <c:v>43746</c:v>
                </c:pt>
                <c:pt idx="1548">
                  <c:v>43747</c:v>
                </c:pt>
                <c:pt idx="1549">
                  <c:v>43748</c:v>
                </c:pt>
                <c:pt idx="1550">
                  <c:v>43749</c:v>
                </c:pt>
                <c:pt idx="1551">
                  <c:v>43750</c:v>
                </c:pt>
                <c:pt idx="1552">
                  <c:v>43751</c:v>
                </c:pt>
                <c:pt idx="1553">
                  <c:v>43752</c:v>
                </c:pt>
                <c:pt idx="1554">
                  <c:v>43753</c:v>
                </c:pt>
                <c:pt idx="1555">
                  <c:v>43754</c:v>
                </c:pt>
                <c:pt idx="1556">
                  <c:v>43755</c:v>
                </c:pt>
                <c:pt idx="1557">
                  <c:v>43756</c:v>
                </c:pt>
                <c:pt idx="1558">
                  <c:v>43757</c:v>
                </c:pt>
                <c:pt idx="1559">
                  <c:v>43758</c:v>
                </c:pt>
                <c:pt idx="1560">
                  <c:v>43759</c:v>
                </c:pt>
                <c:pt idx="1561">
                  <c:v>43760</c:v>
                </c:pt>
                <c:pt idx="1562">
                  <c:v>43761</c:v>
                </c:pt>
                <c:pt idx="1563">
                  <c:v>43762</c:v>
                </c:pt>
                <c:pt idx="1564">
                  <c:v>43763</c:v>
                </c:pt>
                <c:pt idx="1565">
                  <c:v>43764</c:v>
                </c:pt>
                <c:pt idx="1566">
                  <c:v>43765</c:v>
                </c:pt>
                <c:pt idx="1567">
                  <c:v>43766</c:v>
                </c:pt>
                <c:pt idx="1568">
                  <c:v>43767</c:v>
                </c:pt>
                <c:pt idx="1569">
                  <c:v>43768</c:v>
                </c:pt>
                <c:pt idx="1570">
                  <c:v>43769</c:v>
                </c:pt>
                <c:pt idx="1571">
                  <c:v>43770</c:v>
                </c:pt>
                <c:pt idx="1572">
                  <c:v>43771</c:v>
                </c:pt>
                <c:pt idx="1573">
                  <c:v>43772</c:v>
                </c:pt>
                <c:pt idx="1574">
                  <c:v>43773</c:v>
                </c:pt>
                <c:pt idx="1575">
                  <c:v>43774</c:v>
                </c:pt>
                <c:pt idx="1576">
                  <c:v>43775</c:v>
                </c:pt>
                <c:pt idx="1577">
                  <c:v>43776</c:v>
                </c:pt>
                <c:pt idx="1578">
                  <c:v>43777</c:v>
                </c:pt>
                <c:pt idx="1579">
                  <c:v>43778</c:v>
                </c:pt>
                <c:pt idx="1580">
                  <c:v>43779</c:v>
                </c:pt>
                <c:pt idx="1581">
                  <c:v>43780</c:v>
                </c:pt>
                <c:pt idx="1582">
                  <c:v>43781</c:v>
                </c:pt>
                <c:pt idx="1583">
                  <c:v>43782</c:v>
                </c:pt>
                <c:pt idx="1584">
                  <c:v>43783</c:v>
                </c:pt>
                <c:pt idx="1585">
                  <c:v>43784</c:v>
                </c:pt>
                <c:pt idx="1586">
                  <c:v>43785</c:v>
                </c:pt>
                <c:pt idx="1587">
                  <c:v>43786</c:v>
                </c:pt>
                <c:pt idx="1588">
                  <c:v>43787</c:v>
                </c:pt>
                <c:pt idx="1589">
                  <c:v>43788</c:v>
                </c:pt>
                <c:pt idx="1590">
                  <c:v>43789</c:v>
                </c:pt>
                <c:pt idx="1591">
                  <c:v>43790</c:v>
                </c:pt>
                <c:pt idx="1592">
                  <c:v>43791</c:v>
                </c:pt>
                <c:pt idx="1593">
                  <c:v>43792</c:v>
                </c:pt>
                <c:pt idx="1594">
                  <c:v>43793</c:v>
                </c:pt>
                <c:pt idx="1595">
                  <c:v>43794</c:v>
                </c:pt>
                <c:pt idx="1596">
                  <c:v>43795</c:v>
                </c:pt>
                <c:pt idx="1597">
                  <c:v>43796</c:v>
                </c:pt>
                <c:pt idx="1598">
                  <c:v>43797</c:v>
                </c:pt>
                <c:pt idx="1599">
                  <c:v>43798</c:v>
                </c:pt>
                <c:pt idx="1600">
                  <c:v>43799</c:v>
                </c:pt>
                <c:pt idx="1601">
                  <c:v>43800</c:v>
                </c:pt>
                <c:pt idx="1602">
                  <c:v>43801</c:v>
                </c:pt>
                <c:pt idx="1603">
                  <c:v>43802</c:v>
                </c:pt>
                <c:pt idx="1604">
                  <c:v>43803</c:v>
                </c:pt>
                <c:pt idx="1605">
                  <c:v>43804</c:v>
                </c:pt>
                <c:pt idx="1606">
                  <c:v>43805</c:v>
                </c:pt>
                <c:pt idx="1607">
                  <c:v>43806</c:v>
                </c:pt>
                <c:pt idx="1608">
                  <c:v>43807</c:v>
                </c:pt>
                <c:pt idx="1609">
                  <c:v>43808</c:v>
                </c:pt>
                <c:pt idx="1610">
                  <c:v>43809</c:v>
                </c:pt>
                <c:pt idx="1611">
                  <c:v>43810</c:v>
                </c:pt>
                <c:pt idx="1612">
                  <c:v>43811</c:v>
                </c:pt>
                <c:pt idx="1613">
                  <c:v>43812</c:v>
                </c:pt>
                <c:pt idx="1614">
                  <c:v>43813</c:v>
                </c:pt>
                <c:pt idx="1615">
                  <c:v>43814</c:v>
                </c:pt>
                <c:pt idx="1616">
                  <c:v>43815</c:v>
                </c:pt>
                <c:pt idx="1617">
                  <c:v>43816</c:v>
                </c:pt>
                <c:pt idx="1618">
                  <c:v>43817</c:v>
                </c:pt>
                <c:pt idx="1619">
                  <c:v>43818</c:v>
                </c:pt>
                <c:pt idx="1620">
                  <c:v>43819</c:v>
                </c:pt>
                <c:pt idx="1621">
                  <c:v>43820</c:v>
                </c:pt>
                <c:pt idx="1622">
                  <c:v>43821</c:v>
                </c:pt>
                <c:pt idx="1623">
                  <c:v>43822</c:v>
                </c:pt>
                <c:pt idx="1624">
                  <c:v>43823</c:v>
                </c:pt>
                <c:pt idx="1625">
                  <c:v>43824</c:v>
                </c:pt>
                <c:pt idx="1626">
                  <c:v>43825</c:v>
                </c:pt>
                <c:pt idx="1627">
                  <c:v>43826</c:v>
                </c:pt>
                <c:pt idx="1628">
                  <c:v>43827</c:v>
                </c:pt>
                <c:pt idx="1629">
                  <c:v>43828</c:v>
                </c:pt>
                <c:pt idx="1630">
                  <c:v>43829</c:v>
                </c:pt>
                <c:pt idx="1631">
                  <c:v>43830</c:v>
                </c:pt>
                <c:pt idx="1632">
                  <c:v>43831</c:v>
                </c:pt>
                <c:pt idx="1633">
                  <c:v>43832</c:v>
                </c:pt>
                <c:pt idx="1634">
                  <c:v>43833</c:v>
                </c:pt>
                <c:pt idx="1635">
                  <c:v>43834</c:v>
                </c:pt>
                <c:pt idx="1636">
                  <c:v>43835</c:v>
                </c:pt>
                <c:pt idx="1637">
                  <c:v>43836</c:v>
                </c:pt>
                <c:pt idx="1638">
                  <c:v>43837</c:v>
                </c:pt>
                <c:pt idx="1639">
                  <c:v>43838</c:v>
                </c:pt>
                <c:pt idx="1640">
                  <c:v>43839</c:v>
                </c:pt>
                <c:pt idx="1641">
                  <c:v>43840</c:v>
                </c:pt>
                <c:pt idx="1642">
                  <c:v>43841</c:v>
                </c:pt>
                <c:pt idx="1643">
                  <c:v>43842</c:v>
                </c:pt>
                <c:pt idx="1644">
                  <c:v>43843</c:v>
                </c:pt>
                <c:pt idx="1645">
                  <c:v>43844</c:v>
                </c:pt>
                <c:pt idx="1646">
                  <c:v>43845</c:v>
                </c:pt>
                <c:pt idx="1647">
                  <c:v>43846</c:v>
                </c:pt>
                <c:pt idx="1648">
                  <c:v>43847</c:v>
                </c:pt>
                <c:pt idx="1649">
                  <c:v>43848</c:v>
                </c:pt>
                <c:pt idx="1650">
                  <c:v>43849</c:v>
                </c:pt>
                <c:pt idx="1651">
                  <c:v>43850</c:v>
                </c:pt>
                <c:pt idx="1652">
                  <c:v>43851</c:v>
                </c:pt>
                <c:pt idx="1653">
                  <c:v>43852</c:v>
                </c:pt>
                <c:pt idx="1654">
                  <c:v>43853</c:v>
                </c:pt>
                <c:pt idx="1655">
                  <c:v>43854</c:v>
                </c:pt>
                <c:pt idx="1656">
                  <c:v>43855</c:v>
                </c:pt>
                <c:pt idx="1657">
                  <c:v>43856</c:v>
                </c:pt>
                <c:pt idx="1658">
                  <c:v>43857</c:v>
                </c:pt>
                <c:pt idx="1659">
                  <c:v>43858</c:v>
                </c:pt>
                <c:pt idx="1660">
                  <c:v>43859</c:v>
                </c:pt>
                <c:pt idx="1661">
                  <c:v>43860</c:v>
                </c:pt>
                <c:pt idx="1662">
                  <c:v>43861</c:v>
                </c:pt>
                <c:pt idx="1663">
                  <c:v>43862</c:v>
                </c:pt>
                <c:pt idx="1664">
                  <c:v>43863</c:v>
                </c:pt>
                <c:pt idx="1665">
                  <c:v>43864</c:v>
                </c:pt>
                <c:pt idx="1666">
                  <c:v>43865</c:v>
                </c:pt>
                <c:pt idx="1667">
                  <c:v>43866</c:v>
                </c:pt>
                <c:pt idx="1668">
                  <c:v>43867</c:v>
                </c:pt>
                <c:pt idx="1669">
                  <c:v>43868</c:v>
                </c:pt>
                <c:pt idx="1670">
                  <c:v>43869</c:v>
                </c:pt>
                <c:pt idx="1671">
                  <c:v>43870</c:v>
                </c:pt>
                <c:pt idx="1672">
                  <c:v>43871</c:v>
                </c:pt>
                <c:pt idx="1673">
                  <c:v>43872</c:v>
                </c:pt>
                <c:pt idx="1674">
                  <c:v>43873</c:v>
                </c:pt>
                <c:pt idx="1675">
                  <c:v>43874</c:v>
                </c:pt>
                <c:pt idx="1676">
                  <c:v>43875</c:v>
                </c:pt>
                <c:pt idx="1677">
                  <c:v>43876</c:v>
                </c:pt>
                <c:pt idx="1678">
                  <c:v>43877</c:v>
                </c:pt>
                <c:pt idx="1679">
                  <c:v>43878</c:v>
                </c:pt>
                <c:pt idx="1680">
                  <c:v>43879</c:v>
                </c:pt>
                <c:pt idx="1681">
                  <c:v>43880</c:v>
                </c:pt>
                <c:pt idx="1682">
                  <c:v>43881</c:v>
                </c:pt>
                <c:pt idx="1683">
                  <c:v>43882</c:v>
                </c:pt>
                <c:pt idx="1684">
                  <c:v>43883</c:v>
                </c:pt>
                <c:pt idx="1685">
                  <c:v>43884</c:v>
                </c:pt>
                <c:pt idx="1686">
                  <c:v>43885</c:v>
                </c:pt>
                <c:pt idx="1687">
                  <c:v>43886</c:v>
                </c:pt>
                <c:pt idx="1688">
                  <c:v>43887</c:v>
                </c:pt>
                <c:pt idx="1689">
                  <c:v>43888</c:v>
                </c:pt>
                <c:pt idx="1690">
                  <c:v>43889</c:v>
                </c:pt>
                <c:pt idx="1691">
                  <c:v>43890</c:v>
                </c:pt>
                <c:pt idx="1692">
                  <c:v>43891</c:v>
                </c:pt>
                <c:pt idx="1693">
                  <c:v>43892</c:v>
                </c:pt>
                <c:pt idx="1694">
                  <c:v>43893</c:v>
                </c:pt>
                <c:pt idx="1695">
                  <c:v>43894</c:v>
                </c:pt>
                <c:pt idx="1696">
                  <c:v>43895</c:v>
                </c:pt>
                <c:pt idx="1697">
                  <c:v>43896</c:v>
                </c:pt>
                <c:pt idx="1698">
                  <c:v>43897</c:v>
                </c:pt>
                <c:pt idx="1699">
                  <c:v>43898</c:v>
                </c:pt>
                <c:pt idx="1700">
                  <c:v>43899</c:v>
                </c:pt>
                <c:pt idx="1701">
                  <c:v>43900</c:v>
                </c:pt>
                <c:pt idx="1702">
                  <c:v>43901</c:v>
                </c:pt>
                <c:pt idx="1703">
                  <c:v>43902</c:v>
                </c:pt>
                <c:pt idx="1704">
                  <c:v>43903</c:v>
                </c:pt>
                <c:pt idx="1705">
                  <c:v>43904</c:v>
                </c:pt>
                <c:pt idx="1706">
                  <c:v>43905</c:v>
                </c:pt>
                <c:pt idx="1707">
                  <c:v>43906</c:v>
                </c:pt>
                <c:pt idx="1708">
                  <c:v>43907</c:v>
                </c:pt>
                <c:pt idx="1709">
                  <c:v>43908</c:v>
                </c:pt>
                <c:pt idx="1710">
                  <c:v>43909</c:v>
                </c:pt>
                <c:pt idx="1711">
                  <c:v>43910</c:v>
                </c:pt>
                <c:pt idx="1712">
                  <c:v>43911</c:v>
                </c:pt>
                <c:pt idx="1713">
                  <c:v>43912</c:v>
                </c:pt>
                <c:pt idx="1714">
                  <c:v>43913</c:v>
                </c:pt>
                <c:pt idx="1715">
                  <c:v>43914</c:v>
                </c:pt>
                <c:pt idx="1716">
                  <c:v>43915</c:v>
                </c:pt>
                <c:pt idx="1717">
                  <c:v>43916</c:v>
                </c:pt>
                <c:pt idx="1718">
                  <c:v>43917</c:v>
                </c:pt>
                <c:pt idx="1719">
                  <c:v>43918</c:v>
                </c:pt>
                <c:pt idx="1720">
                  <c:v>43919</c:v>
                </c:pt>
                <c:pt idx="1721">
                  <c:v>43920</c:v>
                </c:pt>
                <c:pt idx="1722">
                  <c:v>43921</c:v>
                </c:pt>
                <c:pt idx="1723">
                  <c:v>43922</c:v>
                </c:pt>
                <c:pt idx="1724">
                  <c:v>43923</c:v>
                </c:pt>
                <c:pt idx="1725">
                  <c:v>43924</c:v>
                </c:pt>
                <c:pt idx="1726">
                  <c:v>43925</c:v>
                </c:pt>
                <c:pt idx="1727">
                  <c:v>43926</c:v>
                </c:pt>
                <c:pt idx="1728">
                  <c:v>43927</c:v>
                </c:pt>
                <c:pt idx="1729">
                  <c:v>43928</c:v>
                </c:pt>
                <c:pt idx="1730">
                  <c:v>43929</c:v>
                </c:pt>
                <c:pt idx="1731">
                  <c:v>43930</c:v>
                </c:pt>
                <c:pt idx="1732">
                  <c:v>43931</c:v>
                </c:pt>
                <c:pt idx="1733">
                  <c:v>43932</c:v>
                </c:pt>
                <c:pt idx="1734">
                  <c:v>43933</c:v>
                </c:pt>
                <c:pt idx="1735">
                  <c:v>43934</c:v>
                </c:pt>
                <c:pt idx="1736">
                  <c:v>43935</c:v>
                </c:pt>
                <c:pt idx="1737">
                  <c:v>43936</c:v>
                </c:pt>
                <c:pt idx="1738">
                  <c:v>43937</c:v>
                </c:pt>
                <c:pt idx="1739">
                  <c:v>43938</c:v>
                </c:pt>
                <c:pt idx="1740">
                  <c:v>43939</c:v>
                </c:pt>
                <c:pt idx="1741">
                  <c:v>43940</c:v>
                </c:pt>
                <c:pt idx="1742">
                  <c:v>43941</c:v>
                </c:pt>
                <c:pt idx="1743">
                  <c:v>43942</c:v>
                </c:pt>
                <c:pt idx="1744">
                  <c:v>43943</c:v>
                </c:pt>
                <c:pt idx="1745">
                  <c:v>43944</c:v>
                </c:pt>
                <c:pt idx="1746">
                  <c:v>43945</c:v>
                </c:pt>
                <c:pt idx="1747">
                  <c:v>43946</c:v>
                </c:pt>
                <c:pt idx="1748">
                  <c:v>43947</c:v>
                </c:pt>
                <c:pt idx="1749">
                  <c:v>43948</c:v>
                </c:pt>
                <c:pt idx="1750">
                  <c:v>43949</c:v>
                </c:pt>
                <c:pt idx="1751">
                  <c:v>43950</c:v>
                </c:pt>
                <c:pt idx="1752">
                  <c:v>43951</c:v>
                </c:pt>
                <c:pt idx="1753">
                  <c:v>43952</c:v>
                </c:pt>
                <c:pt idx="1754">
                  <c:v>43953</c:v>
                </c:pt>
                <c:pt idx="1755">
                  <c:v>43954</c:v>
                </c:pt>
                <c:pt idx="1756">
                  <c:v>43955</c:v>
                </c:pt>
                <c:pt idx="1757">
                  <c:v>43956</c:v>
                </c:pt>
                <c:pt idx="1758">
                  <c:v>43957</c:v>
                </c:pt>
                <c:pt idx="1759">
                  <c:v>43958</c:v>
                </c:pt>
                <c:pt idx="1760">
                  <c:v>43959</c:v>
                </c:pt>
                <c:pt idx="1761">
                  <c:v>43960</c:v>
                </c:pt>
                <c:pt idx="1762">
                  <c:v>43961</c:v>
                </c:pt>
                <c:pt idx="1763">
                  <c:v>43962</c:v>
                </c:pt>
                <c:pt idx="1764">
                  <c:v>43963</c:v>
                </c:pt>
                <c:pt idx="1765">
                  <c:v>43964</c:v>
                </c:pt>
                <c:pt idx="1766">
                  <c:v>43965</c:v>
                </c:pt>
                <c:pt idx="1767">
                  <c:v>43966</c:v>
                </c:pt>
                <c:pt idx="1768">
                  <c:v>43967</c:v>
                </c:pt>
                <c:pt idx="1769">
                  <c:v>43968</c:v>
                </c:pt>
                <c:pt idx="1770">
                  <c:v>43969</c:v>
                </c:pt>
                <c:pt idx="1771">
                  <c:v>43970</c:v>
                </c:pt>
                <c:pt idx="1772">
                  <c:v>43971</c:v>
                </c:pt>
                <c:pt idx="1773">
                  <c:v>43972</c:v>
                </c:pt>
                <c:pt idx="1774">
                  <c:v>43973</c:v>
                </c:pt>
                <c:pt idx="1775">
                  <c:v>43974</c:v>
                </c:pt>
                <c:pt idx="1776">
                  <c:v>43975</c:v>
                </c:pt>
                <c:pt idx="1777">
                  <c:v>43976</c:v>
                </c:pt>
                <c:pt idx="1778">
                  <c:v>43977</c:v>
                </c:pt>
                <c:pt idx="1779">
                  <c:v>43978</c:v>
                </c:pt>
                <c:pt idx="1780">
                  <c:v>43979</c:v>
                </c:pt>
                <c:pt idx="1781">
                  <c:v>43980</c:v>
                </c:pt>
                <c:pt idx="1782">
                  <c:v>43981</c:v>
                </c:pt>
                <c:pt idx="1783">
                  <c:v>43982</c:v>
                </c:pt>
                <c:pt idx="1784">
                  <c:v>43983</c:v>
                </c:pt>
                <c:pt idx="1785">
                  <c:v>43984</c:v>
                </c:pt>
                <c:pt idx="1786">
                  <c:v>43985</c:v>
                </c:pt>
                <c:pt idx="1787">
                  <c:v>43986</c:v>
                </c:pt>
                <c:pt idx="1788">
                  <c:v>43987</c:v>
                </c:pt>
                <c:pt idx="1789">
                  <c:v>43988</c:v>
                </c:pt>
                <c:pt idx="1790">
                  <c:v>43989</c:v>
                </c:pt>
                <c:pt idx="1791">
                  <c:v>43990</c:v>
                </c:pt>
                <c:pt idx="1792">
                  <c:v>43991</c:v>
                </c:pt>
                <c:pt idx="1793">
                  <c:v>43992</c:v>
                </c:pt>
                <c:pt idx="1794">
                  <c:v>43993</c:v>
                </c:pt>
                <c:pt idx="1795">
                  <c:v>43994</c:v>
                </c:pt>
                <c:pt idx="1796">
                  <c:v>43995</c:v>
                </c:pt>
                <c:pt idx="1797">
                  <c:v>43996</c:v>
                </c:pt>
                <c:pt idx="1798">
                  <c:v>43997</c:v>
                </c:pt>
                <c:pt idx="1799">
                  <c:v>43998</c:v>
                </c:pt>
                <c:pt idx="1800">
                  <c:v>43999</c:v>
                </c:pt>
                <c:pt idx="1801">
                  <c:v>44000</c:v>
                </c:pt>
                <c:pt idx="1802">
                  <c:v>44001</c:v>
                </c:pt>
                <c:pt idx="1803">
                  <c:v>44002</c:v>
                </c:pt>
                <c:pt idx="1804">
                  <c:v>44003</c:v>
                </c:pt>
                <c:pt idx="1805">
                  <c:v>44004</c:v>
                </c:pt>
                <c:pt idx="1806">
                  <c:v>44005</c:v>
                </c:pt>
                <c:pt idx="1807">
                  <c:v>44006</c:v>
                </c:pt>
                <c:pt idx="1808">
                  <c:v>44007</c:v>
                </c:pt>
                <c:pt idx="1809">
                  <c:v>44008</c:v>
                </c:pt>
                <c:pt idx="1810">
                  <c:v>44009</c:v>
                </c:pt>
                <c:pt idx="1811">
                  <c:v>44010</c:v>
                </c:pt>
                <c:pt idx="1812">
                  <c:v>44011</c:v>
                </c:pt>
                <c:pt idx="1813">
                  <c:v>44012</c:v>
                </c:pt>
                <c:pt idx="1814">
                  <c:v>44013</c:v>
                </c:pt>
                <c:pt idx="1815">
                  <c:v>44014</c:v>
                </c:pt>
                <c:pt idx="1816">
                  <c:v>44015</c:v>
                </c:pt>
                <c:pt idx="1817">
                  <c:v>44016</c:v>
                </c:pt>
                <c:pt idx="1818">
                  <c:v>44017</c:v>
                </c:pt>
                <c:pt idx="1819">
                  <c:v>44018</c:v>
                </c:pt>
                <c:pt idx="1820">
                  <c:v>44019</c:v>
                </c:pt>
                <c:pt idx="1821">
                  <c:v>44020</c:v>
                </c:pt>
                <c:pt idx="1822">
                  <c:v>44021</c:v>
                </c:pt>
                <c:pt idx="1823">
                  <c:v>44022</c:v>
                </c:pt>
                <c:pt idx="1824">
                  <c:v>44023</c:v>
                </c:pt>
                <c:pt idx="1825">
                  <c:v>44024</c:v>
                </c:pt>
                <c:pt idx="1826">
                  <c:v>44025</c:v>
                </c:pt>
                <c:pt idx="1827">
                  <c:v>44026</c:v>
                </c:pt>
                <c:pt idx="1828">
                  <c:v>44027</c:v>
                </c:pt>
                <c:pt idx="1829">
                  <c:v>44028</c:v>
                </c:pt>
                <c:pt idx="1830">
                  <c:v>44029</c:v>
                </c:pt>
                <c:pt idx="1831">
                  <c:v>44030</c:v>
                </c:pt>
                <c:pt idx="1832">
                  <c:v>44031</c:v>
                </c:pt>
                <c:pt idx="1833">
                  <c:v>44032</c:v>
                </c:pt>
                <c:pt idx="1834">
                  <c:v>44033</c:v>
                </c:pt>
                <c:pt idx="1835">
                  <c:v>44034</c:v>
                </c:pt>
                <c:pt idx="1836">
                  <c:v>44035</c:v>
                </c:pt>
                <c:pt idx="1837">
                  <c:v>44036</c:v>
                </c:pt>
                <c:pt idx="1838">
                  <c:v>44037</c:v>
                </c:pt>
                <c:pt idx="1839">
                  <c:v>44038</c:v>
                </c:pt>
                <c:pt idx="1840">
                  <c:v>44039</c:v>
                </c:pt>
                <c:pt idx="1841">
                  <c:v>44040</c:v>
                </c:pt>
                <c:pt idx="1842">
                  <c:v>44041</c:v>
                </c:pt>
                <c:pt idx="1843">
                  <c:v>44042</c:v>
                </c:pt>
                <c:pt idx="1844">
                  <c:v>44043</c:v>
                </c:pt>
                <c:pt idx="1845">
                  <c:v>44044</c:v>
                </c:pt>
                <c:pt idx="1846">
                  <c:v>44045</c:v>
                </c:pt>
                <c:pt idx="1847">
                  <c:v>44046</c:v>
                </c:pt>
                <c:pt idx="1848">
                  <c:v>44047</c:v>
                </c:pt>
                <c:pt idx="1849">
                  <c:v>44048</c:v>
                </c:pt>
                <c:pt idx="1850">
                  <c:v>44049</c:v>
                </c:pt>
                <c:pt idx="1851">
                  <c:v>44050</c:v>
                </c:pt>
                <c:pt idx="1852">
                  <c:v>44051</c:v>
                </c:pt>
                <c:pt idx="1853">
                  <c:v>44052</c:v>
                </c:pt>
                <c:pt idx="1854">
                  <c:v>44053</c:v>
                </c:pt>
                <c:pt idx="1855">
                  <c:v>44054</c:v>
                </c:pt>
                <c:pt idx="1856">
                  <c:v>44055</c:v>
                </c:pt>
                <c:pt idx="1857">
                  <c:v>44056</c:v>
                </c:pt>
                <c:pt idx="1858">
                  <c:v>44057</c:v>
                </c:pt>
                <c:pt idx="1859">
                  <c:v>44058</c:v>
                </c:pt>
                <c:pt idx="1860">
                  <c:v>44059</c:v>
                </c:pt>
                <c:pt idx="1861">
                  <c:v>44060</c:v>
                </c:pt>
                <c:pt idx="1862">
                  <c:v>44061</c:v>
                </c:pt>
                <c:pt idx="1863">
                  <c:v>44062</c:v>
                </c:pt>
                <c:pt idx="1864">
                  <c:v>44063</c:v>
                </c:pt>
                <c:pt idx="1865">
                  <c:v>44064</c:v>
                </c:pt>
                <c:pt idx="1866">
                  <c:v>44065</c:v>
                </c:pt>
                <c:pt idx="1867">
                  <c:v>44066</c:v>
                </c:pt>
                <c:pt idx="1868">
                  <c:v>44067</c:v>
                </c:pt>
                <c:pt idx="1869">
                  <c:v>44068</c:v>
                </c:pt>
                <c:pt idx="1870">
                  <c:v>44069</c:v>
                </c:pt>
                <c:pt idx="1871">
                  <c:v>44070</c:v>
                </c:pt>
                <c:pt idx="1872">
                  <c:v>44071</c:v>
                </c:pt>
                <c:pt idx="1873">
                  <c:v>44072</c:v>
                </c:pt>
                <c:pt idx="1874">
                  <c:v>44073</c:v>
                </c:pt>
                <c:pt idx="1875">
                  <c:v>44074</c:v>
                </c:pt>
                <c:pt idx="1876">
                  <c:v>44075</c:v>
                </c:pt>
                <c:pt idx="1877">
                  <c:v>44076</c:v>
                </c:pt>
                <c:pt idx="1878">
                  <c:v>44077</c:v>
                </c:pt>
                <c:pt idx="1879">
                  <c:v>44078</c:v>
                </c:pt>
                <c:pt idx="1880">
                  <c:v>44079</c:v>
                </c:pt>
                <c:pt idx="1881">
                  <c:v>44080</c:v>
                </c:pt>
                <c:pt idx="1882">
                  <c:v>44081</c:v>
                </c:pt>
                <c:pt idx="1883">
                  <c:v>44082</c:v>
                </c:pt>
                <c:pt idx="1884">
                  <c:v>44083</c:v>
                </c:pt>
                <c:pt idx="1885">
                  <c:v>44084</c:v>
                </c:pt>
                <c:pt idx="1886">
                  <c:v>44085</c:v>
                </c:pt>
                <c:pt idx="1887">
                  <c:v>44086</c:v>
                </c:pt>
                <c:pt idx="1888">
                  <c:v>44087</c:v>
                </c:pt>
                <c:pt idx="1889">
                  <c:v>44088</c:v>
                </c:pt>
                <c:pt idx="1890">
                  <c:v>44089</c:v>
                </c:pt>
                <c:pt idx="1891">
                  <c:v>44090</c:v>
                </c:pt>
                <c:pt idx="1892">
                  <c:v>44091</c:v>
                </c:pt>
                <c:pt idx="1893">
                  <c:v>44092</c:v>
                </c:pt>
                <c:pt idx="1894">
                  <c:v>44093</c:v>
                </c:pt>
                <c:pt idx="1895">
                  <c:v>44094</c:v>
                </c:pt>
                <c:pt idx="1896">
                  <c:v>44095</c:v>
                </c:pt>
                <c:pt idx="1897">
                  <c:v>44096</c:v>
                </c:pt>
                <c:pt idx="1898">
                  <c:v>44097</c:v>
                </c:pt>
                <c:pt idx="1899">
                  <c:v>44098</c:v>
                </c:pt>
                <c:pt idx="1900">
                  <c:v>44099</c:v>
                </c:pt>
                <c:pt idx="1901">
                  <c:v>44100</c:v>
                </c:pt>
                <c:pt idx="1902">
                  <c:v>44101</c:v>
                </c:pt>
                <c:pt idx="1903">
                  <c:v>44102</c:v>
                </c:pt>
                <c:pt idx="1904">
                  <c:v>44103</c:v>
                </c:pt>
                <c:pt idx="1905">
                  <c:v>44104</c:v>
                </c:pt>
                <c:pt idx="1906">
                  <c:v>44105</c:v>
                </c:pt>
                <c:pt idx="1907">
                  <c:v>44106</c:v>
                </c:pt>
                <c:pt idx="1908">
                  <c:v>44107</c:v>
                </c:pt>
                <c:pt idx="1909">
                  <c:v>44108</c:v>
                </c:pt>
                <c:pt idx="1910">
                  <c:v>44109</c:v>
                </c:pt>
                <c:pt idx="1911">
                  <c:v>44110</c:v>
                </c:pt>
                <c:pt idx="1912">
                  <c:v>44111</c:v>
                </c:pt>
                <c:pt idx="1913">
                  <c:v>44112</c:v>
                </c:pt>
                <c:pt idx="1914">
                  <c:v>44113</c:v>
                </c:pt>
                <c:pt idx="1915">
                  <c:v>44114</c:v>
                </c:pt>
                <c:pt idx="1916">
                  <c:v>44115</c:v>
                </c:pt>
                <c:pt idx="1917">
                  <c:v>44116</c:v>
                </c:pt>
                <c:pt idx="1918">
                  <c:v>44117</c:v>
                </c:pt>
                <c:pt idx="1919">
                  <c:v>44118</c:v>
                </c:pt>
                <c:pt idx="1920">
                  <c:v>44119</c:v>
                </c:pt>
                <c:pt idx="1921">
                  <c:v>44120</c:v>
                </c:pt>
                <c:pt idx="1922">
                  <c:v>44121</c:v>
                </c:pt>
                <c:pt idx="1923">
                  <c:v>44122</c:v>
                </c:pt>
                <c:pt idx="1924">
                  <c:v>44123</c:v>
                </c:pt>
                <c:pt idx="1925">
                  <c:v>44124</c:v>
                </c:pt>
                <c:pt idx="1926">
                  <c:v>44125</c:v>
                </c:pt>
                <c:pt idx="1927">
                  <c:v>44126</c:v>
                </c:pt>
                <c:pt idx="1928">
                  <c:v>44127</c:v>
                </c:pt>
                <c:pt idx="1929">
                  <c:v>44128</c:v>
                </c:pt>
                <c:pt idx="1930">
                  <c:v>44129</c:v>
                </c:pt>
                <c:pt idx="1931">
                  <c:v>44130</c:v>
                </c:pt>
                <c:pt idx="1932">
                  <c:v>44131</c:v>
                </c:pt>
                <c:pt idx="1933">
                  <c:v>44132</c:v>
                </c:pt>
                <c:pt idx="1934">
                  <c:v>44133</c:v>
                </c:pt>
                <c:pt idx="1935">
                  <c:v>44134</c:v>
                </c:pt>
                <c:pt idx="1936">
                  <c:v>44135</c:v>
                </c:pt>
                <c:pt idx="1937">
                  <c:v>44136</c:v>
                </c:pt>
                <c:pt idx="1938">
                  <c:v>44137</c:v>
                </c:pt>
                <c:pt idx="1939">
                  <c:v>44138</c:v>
                </c:pt>
                <c:pt idx="1940">
                  <c:v>44139</c:v>
                </c:pt>
                <c:pt idx="1941">
                  <c:v>44140</c:v>
                </c:pt>
                <c:pt idx="1942">
                  <c:v>44141</c:v>
                </c:pt>
                <c:pt idx="1943">
                  <c:v>44142</c:v>
                </c:pt>
                <c:pt idx="1944">
                  <c:v>44143</c:v>
                </c:pt>
                <c:pt idx="1945">
                  <c:v>44144</c:v>
                </c:pt>
                <c:pt idx="1946">
                  <c:v>44145</c:v>
                </c:pt>
                <c:pt idx="1947">
                  <c:v>44146</c:v>
                </c:pt>
                <c:pt idx="1948">
                  <c:v>44147</c:v>
                </c:pt>
                <c:pt idx="1949">
                  <c:v>44148</c:v>
                </c:pt>
                <c:pt idx="1950">
                  <c:v>44149</c:v>
                </c:pt>
                <c:pt idx="1951">
                  <c:v>44150</c:v>
                </c:pt>
                <c:pt idx="1952">
                  <c:v>44151</c:v>
                </c:pt>
                <c:pt idx="1953">
                  <c:v>44152</c:v>
                </c:pt>
                <c:pt idx="1954">
                  <c:v>44153</c:v>
                </c:pt>
                <c:pt idx="1955">
                  <c:v>44154</c:v>
                </c:pt>
                <c:pt idx="1956">
                  <c:v>44155</c:v>
                </c:pt>
                <c:pt idx="1957">
                  <c:v>44156</c:v>
                </c:pt>
                <c:pt idx="1958">
                  <c:v>44157</c:v>
                </c:pt>
                <c:pt idx="1959">
                  <c:v>44158</c:v>
                </c:pt>
                <c:pt idx="1960">
                  <c:v>44159</c:v>
                </c:pt>
                <c:pt idx="1961">
                  <c:v>44160</c:v>
                </c:pt>
                <c:pt idx="1962">
                  <c:v>44161</c:v>
                </c:pt>
                <c:pt idx="1963">
                  <c:v>44162</c:v>
                </c:pt>
                <c:pt idx="1964">
                  <c:v>44163</c:v>
                </c:pt>
                <c:pt idx="1965">
                  <c:v>44164</c:v>
                </c:pt>
                <c:pt idx="1966">
                  <c:v>44165</c:v>
                </c:pt>
                <c:pt idx="1967">
                  <c:v>44166</c:v>
                </c:pt>
                <c:pt idx="1968">
                  <c:v>44167</c:v>
                </c:pt>
                <c:pt idx="1969">
                  <c:v>44168</c:v>
                </c:pt>
                <c:pt idx="1970">
                  <c:v>44169</c:v>
                </c:pt>
                <c:pt idx="1971">
                  <c:v>44170</c:v>
                </c:pt>
                <c:pt idx="1972">
                  <c:v>44171</c:v>
                </c:pt>
                <c:pt idx="1973">
                  <c:v>44172</c:v>
                </c:pt>
                <c:pt idx="1974">
                  <c:v>44173</c:v>
                </c:pt>
                <c:pt idx="1975">
                  <c:v>44174</c:v>
                </c:pt>
                <c:pt idx="1976">
                  <c:v>44175</c:v>
                </c:pt>
                <c:pt idx="1977">
                  <c:v>44176</c:v>
                </c:pt>
                <c:pt idx="1978">
                  <c:v>44177</c:v>
                </c:pt>
                <c:pt idx="1979">
                  <c:v>44178</c:v>
                </c:pt>
                <c:pt idx="1980">
                  <c:v>44179</c:v>
                </c:pt>
                <c:pt idx="1981">
                  <c:v>44180</c:v>
                </c:pt>
                <c:pt idx="1982">
                  <c:v>44181</c:v>
                </c:pt>
                <c:pt idx="1983">
                  <c:v>44182</c:v>
                </c:pt>
                <c:pt idx="1984">
                  <c:v>44183</c:v>
                </c:pt>
                <c:pt idx="1985">
                  <c:v>44184</c:v>
                </c:pt>
                <c:pt idx="1986">
                  <c:v>44185</c:v>
                </c:pt>
                <c:pt idx="1987">
                  <c:v>44186</c:v>
                </c:pt>
                <c:pt idx="1988">
                  <c:v>44187</c:v>
                </c:pt>
                <c:pt idx="1989">
                  <c:v>44188</c:v>
                </c:pt>
                <c:pt idx="1990">
                  <c:v>44189</c:v>
                </c:pt>
                <c:pt idx="1991">
                  <c:v>44190</c:v>
                </c:pt>
                <c:pt idx="1992">
                  <c:v>44191</c:v>
                </c:pt>
                <c:pt idx="1993">
                  <c:v>44192</c:v>
                </c:pt>
                <c:pt idx="1994">
                  <c:v>44193</c:v>
                </c:pt>
                <c:pt idx="1995">
                  <c:v>44194</c:v>
                </c:pt>
                <c:pt idx="1996">
                  <c:v>44195</c:v>
                </c:pt>
                <c:pt idx="1997">
                  <c:v>44196</c:v>
                </c:pt>
                <c:pt idx="1998">
                  <c:v>44197</c:v>
                </c:pt>
                <c:pt idx="1999">
                  <c:v>44198</c:v>
                </c:pt>
                <c:pt idx="2000">
                  <c:v>44199</c:v>
                </c:pt>
                <c:pt idx="2001">
                  <c:v>44200</c:v>
                </c:pt>
                <c:pt idx="2002">
                  <c:v>44201</c:v>
                </c:pt>
                <c:pt idx="2003">
                  <c:v>44202</c:v>
                </c:pt>
                <c:pt idx="2004">
                  <c:v>44203</c:v>
                </c:pt>
                <c:pt idx="2005">
                  <c:v>44204</c:v>
                </c:pt>
                <c:pt idx="2006">
                  <c:v>44205</c:v>
                </c:pt>
                <c:pt idx="2007">
                  <c:v>44206</c:v>
                </c:pt>
                <c:pt idx="2008">
                  <c:v>44207</c:v>
                </c:pt>
                <c:pt idx="2009">
                  <c:v>44208</c:v>
                </c:pt>
                <c:pt idx="2010">
                  <c:v>44209</c:v>
                </c:pt>
                <c:pt idx="2011">
                  <c:v>44210</c:v>
                </c:pt>
                <c:pt idx="2012">
                  <c:v>44211</c:v>
                </c:pt>
                <c:pt idx="2013">
                  <c:v>44212</c:v>
                </c:pt>
                <c:pt idx="2014">
                  <c:v>44213</c:v>
                </c:pt>
                <c:pt idx="2015">
                  <c:v>44214</c:v>
                </c:pt>
                <c:pt idx="2016">
                  <c:v>44215</c:v>
                </c:pt>
                <c:pt idx="2017">
                  <c:v>44216</c:v>
                </c:pt>
                <c:pt idx="2018">
                  <c:v>44217</c:v>
                </c:pt>
                <c:pt idx="2019">
                  <c:v>44218</c:v>
                </c:pt>
                <c:pt idx="2020">
                  <c:v>44219</c:v>
                </c:pt>
                <c:pt idx="2021">
                  <c:v>44220</c:v>
                </c:pt>
                <c:pt idx="2022">
                  <c:v>44221</c:v>
                </c:pt>
                <c:pt idx="2023">
                  <c:v>44222</c:v>
                </c:pt>
                <c:pt idx="2024">
                  <c:v>44223</c:v>
                </c:pt>
                <c:pt idx="2025">
                  <c:v>44224</c:v>
                </c:pt>
                <c:pt idx="2026">
                  <c:v>44225</c:v>
                </c:pt>
                <c:pt idx="2027">
                  <c:v>44226</c:v>
                </c:pt>
                <c:pt idx="2028">
                  <c:v>44227</c:v>
                </c:pt>
                <c:pt idx="2029">
                  <c:v>44228</c:v>
                </c:pt>
                <c:pt idx="2030">
                  <c:v>44229</c:v>
                </c:pt>
                <c:pt idx="2031">
                  <c:v>44230</c:v>
                </c:pt>
                <c:pt idx="2032">
                  <c:v>44231</c:v>
                </c:pt>
                <c:pt idx="2033">
                  <c:v>44232</c:v>
                </c:pt>
                <c:pt idx="2034">
                  <c:v>44233</c:v>
                </c:pt>
                <c:pt idx="2035">
                  <c:v>44234</c:v>
                </c:pt>
                <c:pt idx="2036">
                  <c:v>44235</c:v>
                </c:pt>
                <c:pt idx="2037">
                  <c:v>44236</c:v>
                </c:pt>
                <c:pt idx="2038">
                  <c:v>44237</c:v>
                </c:pt>
                <c:pt idx="2039">
                  <c:v>44238</c:v>
                </c:pt>
                <c:pt idx="2040">
                  <c:v>44239</c:v>
                </c:pt>
                <c:pt idx="2041">
                  <c:v>44240</c:v>
                </c:pt>
                <c:pt idx="2042">
                  <c:v>44241</c:v>
                </c:pt>
                <c:pt idx="2043">
                  <c:v>44242</c:v>
                </c:pt>
                <c:pt idx="2044">
                  <c:v>44243</c:v>
                </c:pt>
                <c:pt idx="2045">
                  <c:v>44244</c:v>
                </c:pt>
                <c:pt idx="2046">
                  <c:v>44245</c:v>
                </c:pt>
                <c:pt idx="2047">
                  <c:v>44246</c:v>
                </c:pt>
                <c:pt idx="2048">
                  <c:v>44247</c:v>
                </c:pt>
                <c:pt idx="2049">
                  <c:v>44248</c:v>
                </c:pt>
                <c:pt idx="2050">
                  <c:v>44249</c:v>
                </c:pt>
                <c:pt idx="2051">
                  <c:v>44250</c:v>
                </c:pt>
                <c:pt idx="2052">
                  <c:v>44251</c:v>
                </c:pt>
                <c:pt idx="2053">
                  <c:v>44252</c:v>
                </c:pt>
                <c:pt idx="2054">
                  <c:v>44253</c:v>
                </c:pt>
                <c:pt idx="2055">
                  <c:v>44254</c:v>
                </c:pt>
                <c:pt idx="2056">
                  <c:v>44255</c:v>
                </c:pt>
                <c:pt idx="2057">
                  <c:v>44256</c:v>
                </c:pt>
                <c:pt idx="2058">
                  <c:v>44257</c:v>
                </c:pt>
                <c:pt idx="2059">
                  <c:v>44258</c:v>
                </c:pt>
                <c:pt idx="2060">
                  <c:v>44259</c:v>
                </c:pt>
                <c:pt idx="2061">
                  <c:v>44260</c:v>
                </c:pt>
                <c:pt idx="2062">
                  <c:v>44261</c:v>
                </c:pt>
                <c:pt idx="2063">
                  <c:v>44262</c:v>
                </c:pt>
                <c:pt idx="2064">
                  <c:v>44263</c:v>
                </c:pt>
                <c:pt idx="2065">
                  <c:v>44264</c:v>
                </c:pt>
                <c:pt idx="2066">
                  <c:v>44265</c:v>
                </c:pt>
                <c:pt idx="2067">
                  <c:v>44266</c:v>
                </c:pt>
                <c:pt idx="2068">
                  <c:v>44267</c:v>
                </c:pt>
                <c:pt idx="2069">
                  <c:v>44268</c:v>
                </c:pt>
                <c:pt idx="2070">
                  <c:v>44269</c:v>
                </c:pt>
                <c:pt idx="2071">
                  <c:v>44270</c:v>
                </c:pt>
                <c:pt idx="2072">
                  <c:v>44271</c:v>
                </c:pt>
                <c:pt idx="2073">
                  <c:v>44272</c:v>
                </c:pt>
                <c:pt idx="2074">
                  <c:v>44273</c:v>
                </c:pt>
                <c:pt idx="2075">
                  <c:v>44274</c:v>
                </c:pt>
                <c:pt idx="2076">
                  <c:v>44275</c:v>
                </c:pt>
                <c:pt idx="2077">
                  <c:v>44276</c:v>
                </c:pt>
                <c:pt idx="2078">
                  <c:v>44277</c:v>
                </c:pt>
                <c:pt idx="2079">
                  <c:v>44278</c:v>
                </c:pt>
                <c:pt idx="2080">
                  <c:v>44279</c:v>
                </c:pt>
                <c:pt idx="2081">
                  <c:v>44280</c:v>
                </c:pt>
                <c:pt idx="2082">
                  <c:v>44281</c:v>
                </c:pt>
                <c:pt idx="2083">
                  <c:v>44282</c:v>
                </c:pt>
                <c:pt idx="2084">
                  <c:v>44283</c:v>
                </c:pt>
                <c:pt idx="2085">
                  <c:v>44284</c:v>
                </c:pt>
                <c:pt idx="2086">
                  <c:v>44285</c:v>
                </c:pt>
                <c:pt idx="2087">
                  <c:v>44286</c:v>
                </c:pt>
                <c:pt idx="2088">
                  <c:v>44287</c:v>
                </c:pt>
                <c:pt idx="2089">
                  <c:v>44288</c:v>
                </c:pt>
                <c:pt idx="2090">
                  <c:v>44289</c:v>
                </c:pt>
                <c:pt idx="2091">
                  <c:v>44290</c:v>
                </c:pt>
                <c:pt idx="2092">
                  <c:v>44291</c:v>
                </c:pt>
                <c:pt idx="2093">
                  <c:v>44292</c:v>
                </c:pt>
                <c:pt idx="2094">
                  <c:v>44293</c:v>
                </c:pt>
                <c:pt idx="2095">
                  <c:v>44294</c:v>
                </c:pt>
                <c:pt idx="2096">
                  <c:v>44295</c:v>
                </c:pt>
                <c:pt idx="2097">
                  <c:v>44296</c:v>
                </c:pt>
                <c:pt idx="2098">
                  <c:v>44297</c:v>
                </c:pt>
                <c:pt idx="2099">
                  <c:v>44298</c:v>
                </c:pt>
                <c:pt idx="2100">
                  <c:v>44299</c:v>
                </c:pt>
                <c:pt idx="2101">
                  <c:v>44300</c:v>
                </c:pt>
                <c:pt idx="2102">
                  <c:v>44301</c:v>
                </c:pt>
                <c:pt idx="2103">
                  <c:v>44302</c:v>
                </c:pt>
                <c:pt idx="2104">
                  <c:v>44303</c:v>
                </c:pt>
                <c:pt idx="2105">
                  <c:v>44304</c:v>
                </c:pt>
                <c:pt idx="2106">
                  <c:v>44305</c:v>
                </c:pt>
                <c:pt idx="2107">
                  <c:v>44306</c:v>
                </c:pt>
                <c:pt idx="2108">
                  <c:v>44307</c:v>
                </c:pt>
                <c:pt idx="2109">
                  <c:v>44308</c:v>
                </c:pt>
                <c:pt idx="2110">
                  <c:v>44309</c:v>
                </c:pt>
                <c:pt idx="2111">
                  <c:v>44310</c:v>
                </c:pt>
                <c:pt idx="2112">
                  <c:v>44311</c:v>
                </c:pt>
                <c:pt idx="2113">
                  <c:v>44312</c:v>
                </c:pt>
                <c:pt idx="2114">
                  <c:v>44313</c:v>
                </c:pt>
                <c:pt idx="2115">
                  <c:v>44314</c:v>
                </c:pt>
                <c:pt idx="2116">
                  <c:v>44315</c:v>
                </c:pt>
                <c:pt idx="2117">
                  <c:v>44316</c:v>
                </c:pt>
                <c:pt idx="2118">
                  <c:v>44317</c:v>
                </c:pt>
                <c:pt idx="2119">
                  <c:v>44318</c:v>
                </c:pt>
                <c:pt idx="2120">
                  <c:v>44319</c:v>
                </c:pt>
                <c:pt idx="2121">
                  <c:v>44320</c:v>
                </c:pt>
                <c:pt idx="2122">
                  <c:v>44321</c:v>
                </c:pt>
                <c:pt idx="2123">
                  <c:v>44322</c:v>
                </c:pt>
                <c:pt idx="2124">
                  <c:v>44323</c:v>
                </c:pt>
                <c:pt idx="2125">
                  <c:v>44324</c:v>
                </c:pt>
                <c:pt idx="2126">
                  <c:v>44325</c:v>
                </c:pt>
                <c:pt idx="2127">
                  <c:v>44326</c:v>
                </c:pt>
                <c:pt idx="2128">
                  <c:v>44327</c:v>
                </c:pt>
                <c:pt idx="2129">
                  <c:v>44328</c:v>
                </c:pt>
                <c:pt idx="2130">
                  <c:v>44329</c:v>
                </c:pt>
                <c:pt idx="2131">
                  <c:v>44330</c:v>
                </c:pt>
                <c:pt idx="2132">
                  <c:v>44331</c:v>
                </c:pt>
                <c:pt idx="2133">
                  <c:v>44332</c:v>
                </c:pt>
                <c:pt idx="2134">
                  <c:v>44333</c:v>
                </c:pt>
                <c:pt idx="2135">
                  <c:v>44334</c:v>
                </c:pt>
                <c:pt idx="2136">
                  <c:v>44335</c:v>
                </c:pt>
                <c:pt idx="2137">
                  <c:v>44336</c:v>
                </c:pt>
                <c:pt idx="2138">
                  <c:v>44337</c:v>
                </c:pt>
                <c:pt idx="2139">
                  <c:v>44338</c:v>
                </c:pt>
                <c:pt idx="2140">
                  <c:v>44339</c:v>
                </c:pt>
                <c:pt idx="2141">
                  <c:v>44340</c:v>
                </c:pt>
                <c:pt idx="2142">
                  <c:v>44341</c:v>
                </c:pt>
                <c:pt idx="2143">
                  <c:v>44342</c:v>
                </c:pt>
                <c:pt idx="2144">
                  <c:v>44343</c:v>
                </c:pt>
                <c:pt idx="2145">
                  <c:v>44344</c:v>
                </c:pt>
                <c:pt idx="2146">
                  <c:v>44345</c:v>
                </c:pt>
                <c:pt idx="2147">
                  <c:v>44346</c:v>
                </c:pt>
                <c:pt idx="2148">
                  <c:v>44347</c:v>
                </c:pt>
                <c:pt idx="2149">
                  <c:v>44348</c:v>
                </c:pt>
                <c:pt idx="2150">
                  <c:v>44349</c:v>
                </c:pt>
                <c:pt idx="2151">
                  <c:v>44350</c:v>
                </c:pt>
                <c:pt idx="2152">
                  <c:v>44351</c:v>
                </c:pt>
                <c:pt idx="2153">
                  <c:v>44352</c:v>
                </c:pt>
                <c:pt idx="2154">
                  <c:v>44353</c:v>
                </c:pt>
                <c:pt idx="2155">
                  <c:v>44354</c:v>
                </c:pt>
                <c:pt idx="2156">
                  <c:v>44355</c:v>
                </c:pt>
                <c:pt idx="2157">
                  <c:v>44356</c:v>
                </c:pt>
                <c:pt idx="2158">
                  <c:v>44357</c:v>
                </c:pt>
                <c:pt idx="2159">
                  <c:v>44358</c:v>
                </c:pt>
                <c:pt idx="2160">
                  <c:v>44359</c:v>
                </c:pt>
                <c:pt idx="2161">
                  <c:v>44360</c:v>
                </c:pt>
                <c:pt idx="2162">
                  <c:v>44361</c:v>
                </c:pt>
                <c:pt idx="2163">
                  <c:v>44362</c:v>
                </c:pt>
                <c:pt idx="2164">
                  <c:v>44363</c:v>
                </c:pt>
                <c:pt idx="2165">
                  <c:v>44364</c:v>
                </c:pt>
                <c:pt idx="2166">
                  <c:v>44365</c:v>
                </c:pt>
                <c:pt idx="2167">
                  <c:v>44366</c:v>
                </c:pt>
                <c:pt idx="2168">
                  <c:v>44367</c:v>
                </c:pt>
                <c:pt idx="2169">
                  <c:v>44368</c:v>
                </c:pt>
                <c:pt idx="2170">
                  <c:v>44369</c:v>
                </c:pt>
                <c:pt idx="2171">
                  <c:v>44370</c:v>
                </c:pt>
                <c:pt idx="2172">
                  <c:v>44371</c:v>
                </c:pt>
                <c:pt idx="2173">
                  <c:v>44372</c:v>
                </c:pt>
                <c:pt idx="2174">
                  <c:v>44373</c:v>
                </c:pt>
                <c:pt idx="2175">
                  <c:v>44374</c:v>
                </c:pt>
                <c:pt idx="2176">
                  <c:v>44375</c:v>
                </c:pt>
                <c:pt idx="2177">
                  <c:v>44376</c:v>
                </c:pt>
                <c:pt idx="2178">
                  <c:v>44377</c:v>
                </c:pt>
                <c:pt idx="2179">
                  <c:v>44378</c:v>
                </c:pt>
                <c:pt idx="2180">
                  <c:v>44379</c:v>
                </c:pt>
                <c:pt idx="2181">
                  <c:v>44380</c:v>
                </c:pt>
                <c:pt idx="2182">
                  <c:v>44381</c:v>
                </c:pt>
                <c:pt idx="2183">
                  <c:v>44382</c:v>
                </c:pt>
                <c:pt idx="2184">
                  <c:v>44383</c:v>
                </c:pt>
                <c:pt idx="2185">
                  <c:v>44384</c:v>
                </c:pt>
                <c:pt idx="2186">
                  <c:v>44385</c:v>
                </c:pt>
                <c:pt idx="2187">
                  <c:v>44386</c:v>
                </c:pt>
                <c:pt idx="2188">
                  <c:v>44387</c:v>
                </c:pt>
                <c:pt idx="2189">
                  <c:v>44388</c:v>
                </c:pt>
                <c:pt idx="2190">
                  <c:v>44389</c:v>
                </c:pt>
                <c:pt idx="2191">
                  <c:v>44390</c:v>
                </c:pt>
                <c:pt idx="2192">
                  <c:v>44391</c:v>
                </c:pt>
                <c:pt idx="2193">
                  <c:v>44392</c:v>
                </c:pt>
                <c:pt idx="2194">
                  <c:v>44393</c:v>
                </c:pt>
                <c:pt idx="2195">
                  <c:v>44394</c:v>
                </c:pt>
                <c:pt idx="2196">
                  <c:v>44395</c:v>
                </c:pt>
                <c:pt idx="2197">
                  <c:v>44396</c:v>
                </c:pt>
                <c:pt idx="2198">
                  <c:v>44397</c:v>
                </c:pt>
                <c:pt idx="2199">
                  <c:v>44398</c:v>
                </c:pt>
                <c:pt idx="2200">
                  <c:v>44399</c:v>
                </c:pt>
                <c:pt idx="2201">
                  <c:v>44400</c:v>
                </c:pt>
                <c:pt idx="2202">
                  <c:v>44401</c:v>
                </c:pt>
                <c:pt idx="2203">
                  <c:v>44402</c:v>
                </c:pt>
                <c:pt idx="2204">
                  <c:v>44403</c:v>
                </c:pt>
                <c:pt idx="2205">
                  <c:v>44404</c:v>
                </c:pt>
                <c:pt idx="2206">
                  <c:v>44405</c:v>
                </c:pt>
                <c:pt idx="2207">
                  <c:v>44406</c:v>
                </c:pt>
                <c:pt idx="2208">
                  <c:v>44407</c:v>
                </c:pt>
                <c:pt idx="2209">
                  <c:v>44408</c:v>
                </c:pt>
                <c:pt idx="2210">
                  <c:v>44409</c:v>
                </c:pt>
                <c:pt idx="2211">
                  <c:v>44410</c:v>
                </c:pt>
                <c:pt idx="2212">
                  <c:v>44411</c:v>
                </c:pt>
                <c:pt idx="2213">
                  <c:v>44412</c:v>
                </c:pt>
                <c:pt idx="2214">
                  <c:v>44413</c:v>
                </c:pt>
                <c:pt idx="2215">
                  <c:v>44414</c:v>
                </c:pt>
                <c:pt idx="2216">
                  <c:v>44415</c:v>
                </c:pt>
                <c:pt idx="2217">
                  <c:v>44416</c:v>
                </c:pt>
                <c:pt idx="2218">
                  <c:v>44417</c:v>
                </c:pt>
                <c:pt idx="2219">
                  <c:v>44418</c:v>
                </c:pt>
                <c:pt idx="2220">
                  <c:v>44419</c:v>
                </c:pt>
                <c:pt idx="2221">
                  <c:v>44420</c:v>
                </c:pt>
                <c:pt idx="2222">
                  <c:v>44421</c:v>
                </c:pt>
                <c:pt idx="2223">
                  <c:v>44422</c:v>
                </c:pt>
                <c:pt idx="2224">
                  <c:v>44423</c:v>
                </c:pt>
                <c:pt idx="2225">
                  <c:v>44424</c:v>
                </c:pt>
                <c:pt idx="2226">
                  <c:v>44425</c:v>
                </c:pt>
                <c:pt idx="2227">
                  <c:v>44426</c:v>
                </c:pt>
                <c:pt idx="2228">
                  <c:v>44427</c:v>
                </c:pt>
                <c:pt idx="2229">
                  <c:v>44428</c:v>
                </c:pt>
                <c:pt idx="2230">
                  <c:v>44429</c:v>
                </c:pt>
                <c:pt idx="2231">
                  <c:v>44430</c:v>
                </c:pt>
                <c:pt idx="2232">
                  <c:v>44431</c:v>
                </c:pt>
                <c:pt idx="2233">
                  <c:v>44432</c:v>
                </c:pt>
                <c:pt idx="2234">
                  <c:v>44433</c:v>
                </c:pt>
                <c:pt idx="2235">
                  <c:v>44434</c:v>
                </c:pt>
                <c:pt idx="2236">
                  <c:v>44435</c:v>
                </c:pt>
                <c:pt idx="2237">
                  <c:v>44436</c:v>
                </c:pt>
                <c:pt idx="2238">
                  <c:v>44437</c:v>
                </c:pt>
                <c:pt idx="2239">
                  <c:v>44438</c:v>
                </c:pt>
                <c:pt idx="2240">
                  <c:v>44439</c:v>
                </c:pt>
                <c:pt idx="2241">
                  <c:v>44440</c:v>
                </c:pt>
                <c:pt idx="2242">
                  <c:v>44441</c:v>
                </c:pt>
                <c:pt idx="2243">
                  <c:v>44442</c:v>
                </c:pt>
                <c:pt idx="2244">
                  <c:v>44443</c:v>
                </c:pt>
                <c:pt idx="2245">
                  <c:v>44444</c:v>
                </c:pt>
                <c:pt idx="2246">
                  <c:v>44445</c:v>
                </c:pt>
                <c:pt idx="2247">
                  <c:v>44446</c:v>
                </c:pt>
                <c:pt idx="2248">
                  <c:v>44447</c:v>
                </c:pt>
                <c:pt idx="2249">
                  <c:v>44448</c:v>
                </c:pt>
                <c:pt idx="2250">
                  <c:v>44449</c:v>
                </c:pt>
                <c:pt idx="2251">
                  <c:v>44450</c:v>
                </c:pt>
                <c:pt idx="2252">
                  <c:v>44451</c:v>
                </c:pt>
                <c:pt idx="2253">
                  <c:v>44452</c:v>
                </c:pt>
                <c:pt idx="2254">
                  <c:v>44453</c:v>
                </c:pt>
                <c:pt idx="2255">
                  <c:v>44454</c:v>
                </c:pt>
                <c:pt idx="2256">
                  <c:v>44455</c:v>
                </c:pt>
                <c:pt idx="2257">
                  <c:v>44456</c:v>
                </c:pt>
                <c:pt idx="2258">
                  <c:v>44457</c:v>
                </c:pt>
                <c:pt idx="2259">
                  <c:v>44458</c:v>
                </c:pt>
                <c:pt idx="2260">
                  <c:v>44459</c:v>
                </c:pt>
                <c:pt idx="2261">
                  <c:v>44460</c:v>
                </c:pt>
                <c:pt idx="2262">
                  <c:v>44461</c:v>
                </c:pt>
                <c:pt idx="2263">
                  <c:v>44462</c:v>
                </c:pt>
                <c:pt idx="2264">
                  <c:v>44463</c:v>
                </c:pt>
                <c:pt idx="2265">
                  <c:v>44464</c:v>
                </c:pt>
                <c:pt idx="2266">
                  <c:v>44465</c:v>
                </c:pt>
                <c:pt idx="2267">
                  <c:v>44466</c:v>
                </c:pt>
                <c:pt idx="2268">
                  <c:v>44467</c:v>
                </c:pt>
                <c:pt idx="2269">
                  <c:v>44468</c:v>
                </c:pt>
                <c:pt idx="2270">
                  <c:v>44469</c:v>
                </c:pt>
                <c:pt idx="2271">
                  <c:v>44470</c:v>
                </c:pt>
                <c:pt idx="2272">
                  <c:v>44471</c:v>
                </c:pt>
                <c:pt idx="2273">
                  <c:v>44472</c:v>
                </c:pt>
                <c:pt idx="2274">
                  <c:v>44473</c:v>
                </c:pt>
                <c:pt idx="2275">
                  <c:v>44474</c:v>
                </c:pt>
                <c:pt idx="2276">
                  <c:v>44475</c:v>
                </c:pt>
                <c:pt idx="2277">
                  <c:v>44476</c:v>
                </c:pt>
                <c:pt idx="2278">
                  <c:v>44477</c:v>
                </c:pt>
                <c:pt idx="2279">
                  <c:v>44478</c:v>
                </c:pt>
                <c:pt idx="2280">
                  <c:v>44479</c:v>
                </c:pt>
                <c:pt idx="2281">
                  <c:v>44480</c:v>
                </c:pt>
                <c:pt idx="2282">
                  <c:v>44481</c:v>
                </c:pt>
                <c:pt idx="2283">
                  <c:v>44482</c:v>
                </c:pt>
                <c:pt idx="2284">
                  <c:v>44483</c:v>
                </c:pt>
                <c:pt idx="2285">
                  <c:v>44484</c:v>
                </c:pt>
                <c:pt idx="2286">
                  <c:v>44485</c:v>
                </c:pt>
                <c:pt idx="2287">
                  <c:v>44486</c:v>
                </c:pt>
                <c:pt idx="2288">
                  <c:v>44487</c:v>
                </c:pt>
                <c:pt idx="2289">
                  <c:v>44488</c:v>
                </c:pt>
                <c:pt idx="2290">
                  <c:v>44489</c:v>
                </c:pt>
                <c:pt idx="2291">
                  <c:v>44490</c:v>
                </c:pt>
                <c:pt idx="2292">
                  <c:v>44491</c:v>
                </c:pt>
                <c:pt idx="2293">
                  <c:v>44492</c:v>
                </c:pt>
                <c:pt idx="2294">
                  <c:v>44493</c:v>
                </c:pt>
                <c:pt idx="2295">
                  <c:v>44494</c:v>
                </c:pt>
                <c:pt idx="2296">
                  <c:v>44495</c:v>
                </c:pt>
                <c:pt idx="2297">
                  <c:v>44496</c:v>
                </c:pt>
                <c:pt idx="2298">
                  <c:v>44497</c:v>
                </c:pt>
                <c:pt idx="2299">
                  <c:v>44498</c:v>
                </c:pt>
                <c:pt idx="2300">
                  <c:v>44499</c:v>
                </c:pt>
                <c:pt idx="2301">
                  <c:v>44500</c:v>
                </c:pt>
                <c:pt idx="2302">
                  <c:v>44501</c:v>
                </c:pt>
                <c:pt idx="2303">
                  <c:v>44502</c:v>
                </c:pt>
                <c:pt idx="2304">
                  <c:v>44503</c:v>
                </c:pt>
                <c:pt idx="2305">
                  <c:v>44504</c:v>
                </c:pt>
                <c:pt idx="2306">
                  <c:v>44505</c:v>
                </c:pt>
                <c:pt idx="2307">
                  <c:v>44506</c:v>
                </c:pt>
                <c:pt idx="2308">
                  <c:v>44507</c:v>
                </c:pt>
                <c:pt idx="2309">
                  <c:v>44508</c:v>
                </c:pt>
                <c:pt idx="2310">
                  <c:v>44509</c:v>
                </c:pt>
                <c:pt idx="2311">
                  <c:v>44510</c:v>
                </c:pt>
                <c:pt idx="2312">
                  <c:v>44511</c:v>
                </c:pt>
                <c:pt idx="2313">
                  <c:v>44512</c:v>
                </c:pt>
                <c:pt idx="2314">
                  <c:v>44513</c:v>
                </c:pt>
                <c:pt idx="2315">
                  <c:v>44514</c:v>
                </c:pt>
                <c:pt idx="2316">
                  <c:v>44515</c:v>
                </c:pt>
                <c:pt idx="2317">
                  <c:v>44516</c:v>
                </c:pt>
                <c:pt idx="2318">
                  <c:v>44517</c:v>
                </c:pt>
                <c:pt idx="2319">
                  <c:v>44518</c:v>
                </c:pt>
                <c:pt idx="2320">
                  <c:v>44519</c:v>
                </c:pt>
                <c:pt idx="2321">
                  <c:v>44520</c:v>
                </c:pt>
                <c:pt idx="2322">
                  <c:v>44521</c:v>
                </c:pt>
                <c:pt idx="2323">
                  <c:v>44522</c:v>
                </c:pt>
                <c:pt idx="2324">
                  <c:v>44523</c:v>
                </c:pt>
                <c:pt idx="2325">
                  <c:v>44524</c:v>
                </c:pt>
                <c:pt idx="2326">
                  <c:v>44525</c:v>
                </c:pt>
                <c:pt idx="2327">
                  <c:v>44526</c:v>
                </c:pt>
                <c:pt idx="2328">
                  <c:v>44527</c:v>
                </c:pt>
                <c:pt idx="2329">
                  <c:v>44528</c:v>
                </c:pt>
                <c:pt idx="2330">
                  <c:v>44529</c:v>
                </c:pt>
                <c:pt idx="2331">
                  <c:v>44530</c:v>
                </c:pt>
                <c:pt idx="2332">
                  <c:v>44531</c:v>
                </c:pt>
                <c:pt idx="2333">
                  <c:v>44532</c:v>
                </c:pt>
                <c:pt idx="2334">
                  <c:v>44533</c:v>
                </c:pt>
                <c:pt idx="2335">
                  <c:v>44534</c:v>
                </c:pt>
                <c:pt idx="2336">
                  <c:v>44535</c:v>
                </c:pt>
                <c:pt idx="2337">
                  <c:v>44536</c:v>
                </c:pt>
                <c:pt idx="2338">
                  <c:v>44537</c:v>
                </c:pt>
                <c:pt idx="2339">
                  <c:v>44538</c:v>
                </c:pt>
                <c:pt idx="2340">
                  <c:v>44539</c:v>
                </c:pt>
                <c:pt idx="2341">
                  <c:v>44540</c:v>
                </c:pt>
                <c:pt idx="2342">
                  <c:v>44541</c:v>
                </c:pt>
                <c:pt idx="2343">
                  <c:v>44542</c:v>
                </c:pt>
                <c:pt idx="2344">
                  <c:v>44543</c:v>
                </c:pt>
                <c:pt idx="2345">
                  <c:v>44544</c:v>
                </c:pt>
                <c:pt idx="2346">
                  <c:v>44545</c:v>
                </c:pt>
                <c:pt idx="2347">
                  <c:v>44546</c:v>
                </c:pt>
                <c:pt idx="2348">
                  <c:v>44547</c:v>
                </c:pt>
                <c:pt idx="2349">
                  <c:v>44548</c:v>
                </c:pt>
                <c:pt idx="2350">
                  <c:v>44549</c:v>
                </c:pt>
                <c:pt idx="2351">
                  <c:v>44550</c:v>
                </c:pt>
                <c:pt idx="2352">
                  <c:v>44551</c:v>
                </c:pt>
                <c:pt idx="2353">
                  <c:v>44552</c:v>
                </c:pt>
                <c:pt idx="2354">
                  <c:v>44553</c:v>
                </c:pt>
                <c:pt idx="2355">
                  <c:v>44554</c:v>
                </c:pt>
                <c:pt idx="2356">
                  <c:v>44555</c:v>
                </c:pt>
                <c:pt idx="2357">
                  <c:v>44556</c:v>
                </c:pt>
                <c:pt idx="2358">
                  <c:v>44557</c:v>
                </c:pt>
                <c:pt idx="2359">
                  <c:v>44558</c:v>
                </c:pt>
                <c:pt idx="2360">
                  <c:v>44559</c:v>
                </c:pt>
                <c:pt idx="2361">
                  <c:v>44560</c:v>
                </c:pt>
                <c:pt idx="2362">
                  <c:v>44561</c:v>
                </c:pt>
                <c:pt idx="2363">
                  <c:v>44562</c:v>
                </c:pt>
                <c:pt idx="2364">
                  <c:v>44563</c:v>
                </c:pt>
                <c:pt idx="2365">
                  <c:v>44564</c:v>
                </c:pt>
                <c:pt idx="2366">
                  <c:v>44565</c:v>
                </c:pt>
                <c:pt idx="2367">
                  <c:v>44566</c:v>
                </c:pt>
                <c:pt idx="2368">
                  <c:v>44567</c:v>
                </c:pt>
                <c:pt idx="2369">
                  <c:v>44568</c:v>
                </c:pt>
                <c:pt idx="2370">
                  <c:v>44569</c:v>
                </c:pt>
                <c:pt idx="2371">
                  <c:v>44570</c:v>
                </c:pt>
                <c:pt idx="2372">
                  <c:v>44571</c:v>
                </c:pt>
                <c:pt idx="2373">
                  <c:v>44572</c:v>
                </c:pt>
                <c:pt idx="2374">
                  <c:v>44573</c:v>
                </c:pt>
                <c:pt idx="2375">
                  <c:v>44574</c:v>
                </c:pt>
                <c:pt idx="2376">
                  <c:v>44575</c:v>
                </c:pt>
                <c:pt idx="2377">
                  <c:v>44576</c:v>
                </c:pt>
                <c:pt idx="2378">
                  <c:v>44577</c:v>
                </c:pt>
                <c:pt idx="2379">
                  <c:v>44578</c:v>
                </c:pt>
                <c:pt idx="2380">
                  <c:v>44579</c:v>
                </c:pt>
                <c:pt idx="2381">
                  <c:v>44580</c:v>
                </c:pt>
                <c:pt idx="2382">
                  <c:v>44581</c:v>
                </c:pt>
                <c:pt idx="2383">
                  <c:v>44582</c:v>
                </c:pt>
                <c:pt idx="2384">
                  <c:v>44583</c:v>
                </c:pt>
                <c:pt idx="2385">
                  <c:v>44584</c:v>
                </c:pt>
                <c:pt idx="2386">
                  <c:v>44585</c:v>
                </c:pt>
                <c:pt idx="2387">
                  <c:v>44586</c:v>
                </c:pt>
                <c:pt idx="2388">
                  <c:v>44587</c:v>
                </c:pt>
                <c:pt idx="2389">
                  <c:v>44588</c:v>
                </c:pt>
                <c:pt idx="2390">
                  <c:v>44589</c:v>
                </c:pt>
                <c:pt idx="2391">
                  <c:v>44590</c:v>
                </c:pt>
                <c:pt idx="2392">
                  <c:v>44591</c:v>
                </c:pt>
                <c:pt idx="2393">
                  <c:v>44592</c:v>
                </c:pt>
                <c:pt idx="2394">
                  <c:v>44593</c:v>
                </c:pt>
                <c:pt idx="2395">
                  <c:v>44594</c:v>
                </c:pt>
                <c:pt idx="2396">
                  <c:v>44595</c:v>
                </c:pt>
                <c:pt idx="2397">
                  <c:v>44596</c:v>
                </c:pt>
                <c:pt idx="2398">
                  <c:v>44597</c:v>
                </c:pt>
                <c:pt idx="2399">
                  <c:v>44598</c:v>
                </c:pt>
                <c:pt idx="2400">
                  <c:v>44599</c:v>
                </c:pt>
                <c:pt idx="2401">
                  <c:v>44600</c:v>
                </c:pt>
                <c:pt idx="2402">
                  <c:v>44601</c:v>
                </c:pt>
                <c:pt idx="2403">
                  <c:v>44602</c:v>
                </c:pt>
                <c:pt idx="2404">
                  <c:v>44603</c:v>
                </c:pt>
                <c:pt idx="2405">
                  <c:v>44604</c:v>
                </c:pt>
                <c:pt idx="2406">
                  <c:v>44605</c:v>
                </c:pt>
                <c:pt idx="2407">
                  <c:v>44606</c:v>
                </c:pt>
                <c:pt idx="2408">
                  <c:v>44607</c:v>
                </c:pt>
                <c:pt idx="2409">
                  <c:v>44608</c:v>
                </c:pt>
                <c:pt idx="2410">
                  <c:v>44609</c:v>
                </c:pt>
                <c:pt idx="2411">
                  <c:v>44610</c:v>
                </c:pt>
                <c:pt idx="2412">
                  <c:v>44611</c:v>
                </c:pt>
                <c:pt idx="2413">
                  <c:v>44612</c:v>
                </c:pt>
                <c:pt idx="2414">
                  <c:v>44613</c:v>
                </c:pt>
                <c:pt idx="2415">
                  <c:v>44614</c:v>
                </c:pt>
                <c:pt idx="2416">
                  <c:v>44615</c:v>
                </c:pt>
                <c:pt idx="2417">
                  <c:v>44616</c:v>
                </c:pt>
                <c:pt idx="2418">
                  <c:v>44617</c:v>
                </c:pt>
                <c:pt idx="2419">
                  <c:v>44618</c:v>
                </c:pt>
                <c:pt idx="2420">
                  <c:v>44619</c:v>
                </c:pt>
                <c:pt idx="2421">
                  <c:v>44620</c:v>
                </c:pt>
                <c:pt idx="2422">
                  <c:v>44621</c:v>
                </c:pt>
                <c:pt idx="2423">
                  <c:v>44622</c:v>
                </c:pt>
                <c:pt idx="2424">
                  <c:v>44623</c:v>
                </c:pt>
                <c:pt idx="2425">
                  <c:v>44624</c:v>
                </c:pt>
                <c:pt idx="2426">
                  <c:v>44625</c:v>
                </c:pt>
                <c:pt idx="2427">
                  <c:v>44626</c:v>
                </c:pt>
                <c:pt idx="2428">
                  <c:v>44627</c:v>
                </c:pt>
                <c:pt idx="2429">
                  <c:v>44628</c:v>
                </c:pt>
                <c:pt idx="2430">
                  <c:v>44629</c:v>
                </c:pt>
                <c:pt idx="2431">
                  <c:v>44630</c:v>
                </c:pt>
                <c:pt idx="2432">
                  <c:v>44631</c:v>
                </c:pt>
                <c:pt idx="2433">
                  <c:v>44632</c:v>
                </c:pt>
                <c:pt idx="2434">
                  <c:v>44633</c:v>
                </c:pt>
                <c:pt idx="2435">
                  <c:v>44634</c:v>
                </c:pt>
                <c:pt idx="2436">
                  <c:v>44635</c:v>
                </c:pt>
                <c:pt idx="2437">
                  <c:v>44636</c:v>
                </c:pt>
                <c:pt idx="2438">
                  <c:v>44637</c:v>
                </c:pt>
                <c:pt idx="2439">
                  <c:v>44638</c:v>
                </c:pt>
                <c:pt idx="2440">
                  <c:v>44639</c:v>
                </c:pt>
                <c:pt idx="2441">
                  <c:v>44640</c:v>
                </c:pt>
                <c:pt idx="2442">
                  <c:v>44641</c:v>
                </c:pt>
                <c:pt idx="2443">
                  <c:v>44642</c:v>
                </c:pt>
                <c:pt idx="2444">
                  <c:v>44643</c:v>
                </c:pt>
                <c:pt idx="2445">
                  <c:v>44644</c:v>
                </c:pt>
                <c:pt idx="2446">
                  <c:v>44645</c:v>
                </c:pt>
                <c:pt idx="2447">
                  <c:v>44646</c:v>
                </c:pt>
                <c:pt idx="2448">
                  <c:v>44647</c:v>
                </c:pt>
                <c:pt idx="2449">
                  <c:v>44648</c:v>
                </c:pt>
                <c:pt idx="2450">
                  <c:v>44649</c:v>
                </c:pt>
                <c:pt idx="2451">
                  <c:v>44650</c:v>
                </c:pt>
                <c:pt idx="2452">
                  <c:v>44651</c:v>
                </c:pt>
                <c:pt idx="2453">
                  <c:v>44652</c:v>
                </c:pt>
                <c:pt idx="2454">
                  <c:v>44653</c:v>
                </c:pt>
                <c:pt idx="2455">
                  <c:v>44654</c:v>
                </c:pt>
                <c:pt idx="2456">
                  <c:v>44655</c:v>
                </c:pt>
                <c:pt idx="2457">
                  <c:v>44656</c:v>
                </c:pt>
                <c:pt idx="2458">
                  <c:v>44657</c:v>
                </c:pt>
                <c:pt idx="2459">
                  <c:v>44658</c:v>
                </c:pt>
                <c:pt idx="2460">
                  <c:v>44659</c:v>
                </c:pt>
                <c:pt idx="2461">
                  <c:v>44660</c:v>
                </c:pt>
                <c:pt idx="2462">
                  <c:v>44661</c:v>
                </c:pt>
                <c:pt idx="2463">
                  <c:v>44662</c:v>
                </c:pt>
                <c:pt idx="2464">
                  <c:v>44663</c:v>
                </c:pt>
                <c:pt idx="2465">
                  <c:v>44664</c:v>
                </c:pt>
                <c:pt idx="2466">
                  <c:v>44665</c:v>
                </c:pt>
                <c:pt idx="2467">
                  <c:v>44666</c:v>
                </c:pt>
                <c:pt idx="2468">
                  <c:v>44667</c:v>
                </c:pt>
                <c:pt idx="2469">
                  <c:v>44668</c:v>
                </c:pt>
                <c:pt idx="2470">
                  <c:v>44669</c:v>
                </c:pt>
                <c:pt idx="2471">
                  <c:v>44670</c:v>
                </c:pt>
                <c:pt idx="2472">
                  <c:v>44671</c:v>
                </c:pt>
                <c:pt idx="2473">
                  <c:v>44672</c:v>
                </c:pt>
                <c:pt idx="2474">
                  <c:v>44673</c:v>
                </c:pt>
                <c:pt idx="2475">
                  <c:v>44674</c:v>
                </c:pt>
                <c:pt idx="2476">
                  <c:v>44675</c:v>
                </c:pt>
                <c:pt idx="2477">
                  <c:v>44676</c:v>
                </c:pt>
                <c:pt idx="2478">
                  <c:v>44677</c:v>
                </c:pt>
                <c:pt idx="2479">
                  <c:v>44678</c:v>
                </c:pt>
                <c:pt idx="2480">
                  <c:v>44679</c:v>
                </c:pt>
                <c:pt idx="2481">
                  <c:v>44680</c:v>
                </c:pt>
                <c:pt idx="2482">
                  <c:v>44681</c:v>
                </c:pt>
                <c:pt idx="2483">
                  <c:v>44682</c:v>
                </c:pt>
                <c:pt idx="2484">
                  <c:v>44683</c:v>
                </c:pt>
                <c:pt idx="2485">
                  <c:v>44684</c:v>
                </c:pt>
                <c:pt idx="2486">
                  <c:v>44685</c:v>
                </c:pt>
                <c:pt idx="2487">
                  <c:v>44686</c:v>
                </c:pt>
                <c:pt idx="2488">
                  <c:v>44687</c:v>
                </c:pt>
                <c:pt idx="2489">
                  <c:v>44688</c:v>
                </c:pt>
                <c:pt idx="2490">
                  <c:v>44689</c:v>
                </c:pt>
                <c:pt idx="2491">
                  <c:v>44690</c:v>
                </c:pt>
                <c:pt idx="2492">
                  <c:v>44691</c:v>
                </c:pt>
                <c:pt idx="2493">
                  <c:v>44692</c:v>
                </c:pt>
                <c:pt idx="2494">
                  <c:v>44693</c:v>
                </c:pt>
                <c:pt idx="2495">
                  <c:v>44694</c:v>
                </c:pt>
                <c:pt idx="2496">
                  <c:v>44695</c:v>
                </c:pt>
                <c:pt idx="2497">
                  <c:v>44696</c:v>
                </c:pt>
                <c:pt idx="2498">
                  <c:v>44697</c:v>
                </c:pt>
                <c:pt idx="2499">
                  <c:v>44698</c:v>
                </c:pt>
                <c:pt idx="2500">
                  <c:v>44699</c:v>
                </c:pt>
                <c:pt idx="2501">
                  <c:v>44700</c:v>
                </c:pt>
                <c:pt idx="2502">
                  <c:v>44701</c:v>
                </c:pt>
                <c:pt idx="2503">
                  <c:v>44702</c:v>
                </c:pt>
                <c:pt idx="2504">
                  <c:v>44703</c:v>
                </c:pt>
                <c:pt idx="2505">
                  <c:v>44704</c:v>
                </c:pt>
                <c:pt idx="2506">
                  <c:v>44705</c:v>
                </c:pt>
                <c:pt idx="2507">
                  <c:v>44706</c:v>
                </c:pt>
                <c:pt idx="2508">
                  <c:v>44707</c:v>
                </c:pt>
                <c:pt idx="2509">
                  <c:v>44708</c:v>
                </c:pt>
                <c:pt idx="2510">
                  <c:v>44709</c:v>
                </c:pt>
                <c:pt idx="2511">
                  <c:v>44710</c:v>
                </c:pt>
                <c:pt idx="2512">
                  <c:v>44711</c:v>
                </c:pt>
                <c:pt idx="2513">
                  <c:v>44712</c:v>
                </c:pt>
                <c:pt idx="2514">
                  <c:v>44713</c:v>
                </c:pt>
                <c:pt idx="2515">
                  <c:v>44714</c:v>
                </c:pt>
                <c:pt idx="2516">
                  <c:v>44715</c:v>
                </c:pt>
                <c:pt idx="2517">
                  <c:v>44716</c:v>
                </c:pt>
                <c:pt idx="2518">
                  <c:v>44717</c:v>
                </c:pt>
                <c:pt idx="2519">
                  <c:v>44718</c:v>
                </c:pt>
                <c:pt idx="2520">
                  <c:v>44719</c:v>
                </c:pt>
                <c:pt idx="2521">
                  <c:v>44720</c:v>
                </c:pt>
                <c:pt idx="2522">
                  <c:v>44721</c:v>
                </c:pt>
                <c:pt idx="2523">
                  <c:v>44722</c:v>
                </c:pt>
                <c:pt idx="2524">
                  <c:v>44723</c:v>
                </c:pt>
                <c:pt idx="2525">
                  <c:v>44724</c:v>
                </c:pt>
                <c:pt idx="2526">
                  <c:v>44725</c:v>
                </c:pt>
                <c:pt idx="2527">
                  <c:v>44726</c:v>
                </c:pt>
                <c:pt idx="2528">
                  <c:v>44727</c:v>
                </c:pt>
                <c:pt idx="2529">
                  <c:v>44728</c:v>
                </c:pt>
                <c:pt idx="2530">
                  <c:v>44729</c:v>
                </c:pt>
                <c:pt idx="2531">
                  <c:v>44730</c:v>
                </c:pt>
                <c:pt idx="2532">
                  <c:v>44731</c:v>
                </c:pt>
                <c:pt idx="2533">
                  <c:v>44732</c:v>
                </c:pt>
                <c:pt idx="2534">
                  <c:v>44733</c:v>
                </c:pt>
                <c:pt idx="2535">
                  <c:v>44734</c:v>
                </c:pt>
                <c:pt idx="2536">
                  <c:v>44735</c:v>
                </c:pt>
                <c:pt idx="2537">
                  <c:v>44736</c:v>
                </c:pt>
                <c:pt idx="2538">
                  <c:v>44737</c:v>
                </c:pt>
                <c:pt idx="2539">
                  <c:v>44738</c:v>
                </c:pt>
                <c:pt idx="2540">
                  <c:v>44739</c:v>
                </c:pt>
                <c:pt idx="2541">
                  <c:v>44740</c:v>
                </c:pt>
                <c:pt idx="2542">
                  <c:v>44741</c:v>
                </c:pt>
                <c:pt idx="2543">
                  <c:v>44742</c:v>
                </c:pt>
                <c:pt idx="2544">
                  <c:v>44743</c:v>
                </c:pt>
                <c:pt idx="2545">
                  <c:v>44744</c:v>
                </c:pt>
                <c:pt idx="2546">
                  <c:v>44745</c:v>
                </c:pt>
                <c:pt idx="2547">
                  <c:v>44746</c:v>
                </c:pt>
                <c:pt idx="2548">
                  <c:v>44747</c:v>
                </c:pt>
                <c:pt idx="2549">
                  <c:v>44748</c:v>
                </c:pt>
                <c:pt idx="2550">
                  <c:v>44749</c:v>
                </c:pt>
                <c:pt idx="2551">
                  <c:v>44750</c:v>
                </c:pt>
                <c:pt idx="2552">
                  <c:v>44751</c:v>
                </c:pt>
                <c:pt idx="2553">
                  <c:v>44752</c:v>
                </c:pt>
                <c:pt idx="2554">
                  <c:v>44753</c:v>
                </c:pt>
                <c:pt idx="2555">
                  <c:v>44754</c:v>
                </c:pt>
                <c:pt idx="2556">
                  <c:v>44755</c:v>
                </c:pt>
                <c:pt idx="2557">
                  <c:v>44756</c:v>
                </c:pt>
                <c:pt idx="2558">
                  <c:v>44757</c:v>
                </c:pt>
                <c:pt idx="2559">
                  <c:v>44758</c:v>
                </c:pt>
                <c:pt idx="2560">
                  <c:v>44759</c:v>
                </c:pt>
                <c:pt idx="2561">
                  <c:v>44760</c:v>
                </c:pt>
                <c:pt idx="2562">
                  <c:v>44761</c:v>
                </c:pt>
                <c:pt idx="2563">
                  <c:v>44762</c:v>
                </c:pt>
                <c:pt idx="2564">
                  <c:v>44763</c:v>
                </c:pt>
                <c:pt idx="2565">
                  <c:v>44764</c:v>
                </c:pt>
                <c:pt idx="2566">
                  <c:v>44765</c:v>
                </c:pt>
                <c:pt idx="2567">
                  <c:v>44766</c:v>
                </c:pt>
                <c:pt idx="2568">
                  <c:v>44767</c:v>
                </c:pt>
                <c:pt idx="2569">
                  <c:v>44768</c:v>
                </c:pt>
                <c:pt idx="2570">
                  <c:v>44769</c:v>
                </c:pt>
                <c:pt idx="2571">
                  <c:v>44770</c:v>
                </c:pt>
                <c:pt idx="2572">
                  <c:v>44771</c:v>
                </c:pt>
                <c:pt idx="2573">
                  <c:v>44772</c:v>
                </c:pt>
                <c:pt idx="2574">
                  <c:v>44773</c:v>
                </c:pt>
                <c:pt idx="2575">
                  <c:v>44774</c:v>
                </c:pt>
                <c:pt idx="2576">
                  <c:v>44775</c:v>
                </c:pt>
                <c:pt idx="2577">
                  <c:v>44776</c:v>
                </c:pt>
                <c:pt idx="2578">
                  <c:v>44777</c:v>
                </c:pt>
                <c:pt idx="2579">
                  <c:v>44778</c:v>
                </c:pt>
                <c:pt idx="2580">
                  <c:v>44779</c:v>
                </c:pt>
                <c:pt idx="2581">
                  <c:v>44780</c:v>
                </c:pt>
                <c:pt idx="2582">
                  <c:v>44781</c:v>
                </c:pt>
                <c:pt idx="2583">
                  <c:v>44782</c:v>
                </c:pt>
                <c:pt idx="2584">
                  <c:v>44783</c:v>
                </c:pt>
                <c:pt idx="2585">
                  <c:v>44784</c:v>
                </c:pt>
                <c:pt idx="2586">
                  <c:v>44785</c:v>
                </c:pt>
                <c:pt idx="2587">
                  <c:v>44786</c:v>
                </c:pt>
                <c:pt idx="2588">
                  <c:v>44787</c:v>
                </c:pt>
                <c:pt idx="2589">
                  <c:v>44788</c:v>
                </c:pt>
                <c:pt idx="2590">
                  <c:v>44789</c:v>
                </c:pt>
                <c:pt idx="2591">
                  <c:v>44790</c:v>
                </c:pt>
                <c:pt idx="2592">
                  <c:v>44791</c:v>
                </c:pt>
                <c:pt idx="2593">
                  <c:v>44792</c:v>
                </c:pt>
                <c:pt idx="2594">
                  <c:v>44793</c:v>
                </c:pt>
                <c:pt idx="2595">
                  <c:v>44794</c:v>
                </c:pt>
                <c:pt idx="2596">
                  <c:v>44795</c:v>
                </c:pt>
                <c:pt idx="2597">
                  <c:v>44796</c:v>
                </c:pt>
                <c:pt idx="2598">
                  <c:v>44797</c:v>
                </c:pt>
                <c:pt idx="2599">
                  <c:v>44798</c:v>
                </c:pt>
                <c:pt idx="2600">
                  <c:v>44799</c:v>
                </c:pt>
                <c:pt idx="2601">
                  <c:v>44800</c:v>
                </c:pt>
                <c:pt idx="2602">
                  <c:v>44801</c:v>
                </c:pt>
                <c:pt idx="2603">
                  <c:v>44802</c:v>
                </c:pt>
                <c:pt idx="2604">
                  <c:v>44803</c:v>
                </c:pt>
                <c:pt idx="2605">
                  <c:v>44804</c:v>
                </c:pt>
                <c:pt idx="2606">
                  <c:v>44805</c:v>
                </c:pt>
                <c:pt idx="2607">
                  <c:v>44806</c:v>
                </c:pt>
                <c:pt idx="2608">
                  <c:v>44807</c:v>
                </c:pt>
                <c:pt idx="2609">
                  <c:v>44808</c:v>
                </c:pt>
                <c:pt idx="2610">
                  <c:v>44809</c:v>
                </c:pt>
                <c:pt idx="2611">
                  <c:v>44810</c:v>
                </c:pt>
                <c:pt idx="2612">
                  <c:v>44811</c:v>
                </c:pt>
                <c:pt idx="2613">
                  <c:v>44812</c:v>
                </c:pt>
                <c:pt idx="2614">
                  <c:v>44813</c:v>
                </c:pt>
                <c:pt idx="2615">
                  <c:v>44814</c:v>
                </c:pt>
                <c:pt idx="2616">
                  <c:v>44815</c:v>
                </c:pt>
                <c:pt idx="2617">
                  <c:v>44816</c:v>
                </c:pt>
                <c:pt idx="2618">
                  <c:v>44817</c:v>
                </c:pt>
                <c:pt idx="2619">
                  <c:v>44818</c:v>
                </c:pt>
                <c:pt idx="2620">
                  <c:v>44819</c:v>
                </c:pt>
                <c:pt idx="2621">
                  <c:v>44820</c:v>
                </c:pt>
                <c:pt idx="2622">
                  <c:v>44821</c:v>
                </c:pt>
                <c:pt idx="2623">
                  <c:v>44822</c:v>
                </c:pt>
                <c:pt idx="2624">
                  <c:v>44823</c:v>
                </c:pt>
                <c:pt idx="2625">
                  <c:v>44824</c:v>
                </c:pt>
                <c:pt idx="2626">
                  <c:v>44825</c:v>
                </c:pt>
                <c:pt idx="2627">
                  <c:v>44826</c:v>
                </c:pt>
                <c:pt idx="2628">
                  <c:v>44827</c:v>
                </c:pt>
                <c:pt idx="2629">
                  <c:v>44828</c:v>
                </c:pt>
                <c:pt idx="2630">
                  <c:v>44829</c:v>
                </c:pt>
                <c:pt idx="2631">
                  <c:v>44830</c:v>
                </c:pt>
                <c:pt idx="2632">
                  <c:v>44831</c:v>
                </c:pt>
                <c:pt idx="2633">
                  <c:v>44832</c:v>
                </c:pt>
                <c:pt idx="2634">
                  <c:v>44833</c:v>
                </c:pt>
                <c:pt idx="2635">
                  <c:v>44834</c:v>
                </c:pt>
                <c:pt idx="2636">
                  <c:v>44835</c:v>
                </c:pt>
                <c:pt idx="2637">
                  <c:v>44836</c:v>
                </c:pt>
                <c:pt idx="2638">
                  <c:v>44837</c:v>
                </c:pt>
                <c:pt idx="2639">
                  <c:v>44838</c:v>
                </c:pt>
                <c:pt idx="2640">
                  <c:v>44839</c:v>
                </c:pt>
                <c:pt idx="2641">
                  <c:v>44840</c:v>
                </c:pt>
                <c:pt idx="2642">
                  <c:v>44841</c:v>
                </c:pt>
                <c:pt idx="2643">
                  <c:v>44842</c:v>
                </c:pt>
                <c:pt idx="2644">
                  <c:v>44843</c:v>
                </c:pt>
                <c:pt idx="2645">
                  <c:v>44844</c:v>
                </c:pt>
                <c:pt idx="2646">
                  <c:v>44845</c:v>
                </c:pt>
                <c:pt idx="2647">
                  <c:v>44846</c:v>
                </c:pt>
                <c:pt idx="2648">
                  <c:v>44847</c:v>
                </c:pt>
                <c:pt idx="2649">
                  <c:v>44848</c:v>
                </c:pt>
                <c:pt idx="2650">
                  <c:v>44849</c:v>
                </c:pt>
                <c:pt idx="2651">
                  <c:v>44850</c:v>
                </c:pt>
                <c:pt idx="2652">
                  <c:v>44851</c:v>
                </c:pt>
                <c:pt idx="2653">
                  <c:v>44852</c:v>
                </c:pt>
                <c:pt idx="2654">
                  <c:v>44853</c:v>
                </c:pt>
                <c:pt idx="2655">
                  <c:v>44854</c:v>
                </c:pt>
                <c:pt idx="2656">
                  <c:v>44855</c:v>
                </c:pt>
                <c:pt idx="2657">
                  <c:v>44856</c:v>
                </c:pt>
                <c:pt idx="2658">
                  <c:v>44857</c:v>
                </c:pt>
                <c:pt idx="2659">
                  <c:v>44858</c:v>
                </c:pt>
                <c:pt idx="2660">
                  <c:v>44859</c:v>
                </c:pt>
                <c:pt idx="2661">
                  <c:v>44860</c:v>
                </c:pt>
                <c:pt idx="2662">
                  <c:v>44861</c:v>
                </c:pt>
                <c:pt idx="2663">
                  <c:v>44862</c:v>
                </c:pt>
                <c:pt idx="2664">
                  <c:v>44863</c:v>
                </c:pt>
                <c:pt idx="2665">
                  <c:v>44864</c:v>
                </c:pt>
                <c:pt idx="2666">
                  <c:v>44865</c:v>
                </c:pt>
                <c:pt idx="2667">
                  <c:v>44866</c:v>
                </c:pt>
                <c:pt idx="2668">
                  <c:v>44867</c:v>
                </c:pt>
                <c:pt idx="2669">
                  <c:v>44868</c:v>
                </c:pt>
                <c:pt idx="2670">
                  <c:v>44869</c:v>
                </c:pt>
                <c:pt idx="2671">
                  <c:v>44870</c:v>
                </c:pt>
                <c:pt idx="2672">
                  <c:v>44871</c:v>
                </c:pt>
                <c:pt idx="2673">
                  <c:v>44872</c:v>
                </c:pt>
                <c:pt idx="2674">
                  <c:v>44873</c:v>
                </c:pt>
                <c:pt idx="2675">
                  <c:v>44874</c:v>
                </c:pt>
                <c:pt idx="2676">
                  <c:v>44875</c:v>
                </c:pt>
                <c:pt idx="2677">
                  <c:v>44876</c:v>
                </c:pt>
                <c:pt idx="2678">
                  <c:v>44877</c:v>
                </c:pt>
                <c:pt idx="2679">
                  <c:v>44878</c:v>
                </c:pt>
                <c:pt idx="2680">
                  <c:v>44879</c:v>
                </c:pt>
                <c:pt idx="2681">
                  <c:v>44880</c:v>
                </c:pt>
                <c:pt idx="2682">
                  <c:v>44881</c:v>
                </c:pt>
                <c:pt idx="2683">
                  <c:v>44882</c:v>
                </c:pt>
                <c:pt idx="2684">
                  <c:v>44883</c:v>
                </c:pt>
                <c:pt idx="2685">
                  <c:v>44884</c:v>
                </c:pt>
                <c:pt idx="2686">
                  <c:v>44885</c:v>
                </c:pt>
                <c:pt idx="2687">
                  <c:v>44886</c:v>
                </c:pt>
                <c:pt idx="2688">
                  <c:v>44887</c:v>
                </c:pt>
                <c:pt idx="2689">
                  <c:v>44888</c:v>
                </c:pt>
                <c:pt idx="2690">
                  <c:v>44889</c:v>
                </c:pt>
                <c:pt idx="2691">
                  <c:v>44890</c:v>
                </c:pt>
                <c:pt idx="2692">
                  <c:v>44891</c:v>
                </c:pt>
                <c:pt idx="2693">
                  <c:v>44892</c:v>
                </c:pt>
                <c:pt idx="2694">
                  <c:v>44893</c:v>
                </c:pt>
                <c:pt idx="2695">
                  <c:v>44894</c:v>
                </c:pt>
                <c:pt idx="2696">
                  <c:v>44895</c:v>
                </c:pt>
                <c:pt idx="2697">
                  <c:v>44896</c:v>
                </c:pt>
                <c:pt idx="2698">
                  <c:v>44897</c:v>
                </c:pt>
                <c:pt idx="2699">
                  <c:v>44898</c:v>
                </c:pt>
                <c:pt idx="2700">
                  <c:v>44899</c:v>
                </c:pt>
                <c:pt idx="2701">
                  <c:v>44900</c:v>
                </c:pt>
                <c:pt idx="2702">
                  <c:v>44901</c:v>
                </c:pt>
                <c:pt idx="2703">
                  <c:v>44902</c:v>
                </c:pt>
                <c:pt idx="2704">
                  <c:v>44903</c:v>
                </c:pt>
                <c:pt idx="2705">
                  <c:v>44904</c:v>
                </c:pt>
                <c:pt idx="2706">
                  <c:v>44905</c:v>
                </c:pt>
                <c:pt idx="2707">
                  <c:v>44906</c:v>
                </c:pt>
                <c:pt idx="2708">
                  <c:v>44907</c:v>
                </c:pt>
                <c:pt idx="2709">
                  <c:v>44908</c:v>
                </c:pt>
                <c:pt idx="2710">
                  <c:v>44909</c:v>
                </c:pt>
                <c:pt idx="2711">
                  <c:v>44910</c:v>
                </c:pt>
                <c:pt idx="2712">
                  <c:v>44911</c:v>
                </c:pt>
                <c:pt idx="2713">
                  <c:v>44912</c:v>
                </c:pt>
                <c:pt idx="2714">
                  <c:v>44913</c:v>
                </c:pt>
                <c:pt idx="2715">
                  <c:v>44914</c:v>
                </c:pt>
                <c:pt idx="2716">
                  <c:v>44915</c:v>
                </c:pt>
                <c:pt idx="2717">
                  <c:v>44916</c:v>
                </c:pt>
                <c:pt idx="2718">
                  <c:v>44917</c:v>
                </c:pt>
                <c:pt idx="2719">
                  <c:v>44918</c:v>
                </c:pt>
                <c:pt idx="2720">
                  <c:v>44919</c:v>
                </c:pt>
                <c:pt idx="2721">
                  <c:v>44920</c:v>
                </c:pt>
                <c:pt idx="2722">
                  <c:v>44921</c:v>
                </c:pt>
                <c:pt idx="2723">
                  <c:v>44922</c:v>
                </c:pt>
                <c:pt idx="2724">
                  <c:v>44923</c:v>
                </c:pt>
                <c:pt idx="2725">
                  <c:v>44924</c:v>
                </c:pt>
                <c:pt idx="2726">
                  <c:v>44925</c:v>
                </c:pt>
                <c:pt idx="2727">
                  <c:v>44926</c:v>
                </c:pt>
                <c:pt idx="2728">
                  <c:v>44927</c:v>
                </c:pt>
                <c:pt idx="2729">
                  <c:v>44928</c:v>
                </c:pt>
                <c:pt idx="2730">
                  <c:v>44929</c:v>
                </c:pt>
                <c:pt idx="2731">
                  <c:v>44930</c:v>
                </c:pt>
                <c:pt idx="2732">
                  <c:v>44931</c:v>
                </c:pt>
                <c:pt idx="2733">
                  <c:v>44932</c:v>
                </c:pt>
                <c:pt idx="2734">
                  <c:v>44933</c:v>
                </c:pt>
                <c:pt idx="2735">
                  <c:v>44934</c:v>
                </c:pt>
                <c:pt idx="2736">
                  <c:v>44935</c:v>
                </c:pt>
                <c:pt idx="2737">
                  <c:v>44936</c:v>
                </c:pt>
                <c:pt idx="2738">
                  <c:v>44937</c:v>
                </c:pt>
                <c:pt idx="2739">
                  <c:v>44938</c:v>
                </c:pt>
                <c:pt idx="2740">
                  <c:v>44939</c:v>
                </c:pt>
                <c:pt idx="2741">
                  <c:v>44940</c:v>
                </c:pt>
                <c:pt idx="2742">
                  <c:v>44941</c:v>
                </c:pt>
                <c:pt idx="2743">
                  <c:v>44942</c:v>
                </c:pt>
                <c:pt idx="2744">
                  <c:v>44943</c:v>
                </c:pt>
                <c:pt idx="2745">
                  <c:v>44944</c:v>
                </c:pt>
                <c:pt idx="2746">
                  <c:v>44945</c:v>
                </c:pt>
                <c:pt idx="2747">
                  <c:v>44946</c:v>
                </c:pt>
                <c:pt idx="2748">
                  <c:v>44947</c:v>
                </c:pt>
                <c:pt idx="2749">
                  <c:v>44948</c:v>
                </c:pt>
                <c:pt idx="2750">
                  <c:v>44949</c:v>
                </c:pt>
                <c:pt idx="2751">
                  <c:v>44950</c:v>
                </c:pt>
                <c:pt idx="2752">
                  <c:v>44951</c:v>
                </c:pt>
                <c:pt idx="2753">
                  <c:v>44952</c:v>
                </c:pt>
                <c:pt idx="2754">
                  <c:v>44953</c:v>
                </c:pt>
                <c:pt idx="2755">
                  <c:v>44954</c:v>
                </c:pt>
                <c:pt idx="2756">
                  <c:v>44955</c:v>
                </c:pt>
                <c:pt idx="2757">
                  <c:v>44956</c:v>
                </c:pt>
                <c:pt idx="2758">
                  <c:v>44957</c:v>
                </c:pt>
                <c:pt idx="2759">
                  <c:v>44958</c:v>
                </c:pt>
                <c:pt idx="2760">
                  <c:v>44959</c:v>
                </c:pt>
                <c:pt idx="2761">
                  <c:v>44960</c:v>
                </c:pt>
                <c:pt idx="2762">
                  <c:v>44961</c:v>
                </c:pt>
                <c:pt idx="2763">
                  <c:v>44962</c:v>
                </c:pt>
                <c:pt idx="2764">
                  <c:v>44963</c:v>
                </c:pt>
                <c:pt idx="2765">
                  <c:v>44964</c:v>
                </c:pt>
                <c:pt idx="2766">
                  <c:v>44965</c:v>
                </c:pt>
                <c:pt idx="2767">
                  <c:v>44966</c:v>
                </c:pt>
                <c:pt idx="2768">
                  <c:v>44967</c:v>
                </c:pt>
                <c:pt idx="2769">
                  <c:v>44968</c:v>
                </c:pt>
                <c:pt idx="2770">
                  <c:v>44969</c:v>
                </c:pt>
                <c:pt idx="2771">
                  <c:v>44970</c:v>
                </c:pt>
                <c:pt idx="2772">
                  <c:v>44971</c:v>
                </c:pt>
                <c:pt idx="2773">
                  <c:v>44972</c:v>
                </c:pt>
                <c:pt idx="2774">
                  <c:v>44973</c:v>
                </c:pt>
                <c:pt idx="2775">
                  <c:v>44974</c:v>
                </c:pt>
                <c:pt idx="2776">
                  <c:v>44975</c:v>
                </c:pt>
                <c:pt idx="2777">
                  <c:v>44976</c:v>
                </c:pt>
                <c:pt idx="2778">
                  <c:v>44977</c:v>
                </c:pt>
                <c:pt idx="2779">
                  <c:v>44978</c:v>
                </c:pt>
                <c:pt idx="2780">
                  <c:v>44979</c:v>
                </c:pt>
                <c:pt idx="2781">
                  <c:v>44980</c:v>
                </c:pt>
                <c:pt idx="2782">
                  <c:v>44981</c:v>
                </c:pt>
                <c:pt idx="2783">
                  <c:v>44982</c:v>
                </c:pt>
                <c:pt idx="2784">
                  <c:v>44983</c:v>
                </c:pt>
                <c:pt idx="2785">
                  <c:v>44984</c:v>
                </c:pt>
                <c:pt idx="2786">
                  <c:v>44985</c:v>
                </c:pt>
                <c:pt idx="2787">
                  <c:v>44986</c:v>
                </c:pt>
                <c:pt idx="2788">
                  <c:v>44987</c:v>
                </c:pt>
                <c:pt idx="2789">
                  <c:v>44988</c:v>
                </c:pt>
                <c:pt idx="2790">
                  <c:v>44989</c:v>
                </c:pt>
                <c:pt idx="2791">
                  <c:v>44990</c:v>
                </c:pt>
                <c:pt idx="2792">
                  <c:v>44991</c:v>
                </c:pt>
                <c:pt idx="2793">
                  <c:v>44992</c:v>
                </c:pt>
                <c:pt idx="2794">
                  <c:v>44993</c:v>
                </c:pt>
                <c:pt idx="2795">
                  <c:v>44994</c:v>
                </c:pt>
                <c:pt idx="2796">
                  <c:v>44995</c:v>
                </c:pt>
                <c:pt idx="2797">
                  <c:v>44996</c:v>
                </c:pt>
                <c:pt idx="2798">
                  <c:v>44997</c:v>
                </c:pt>
                <c:pt idx="2799">
                  <c:v>44998</c:v>
                </c:pt>
                <c:pt idx="2800">
                  <c:v>44999</c:v>
                </c:pt>
                <c:pt idx="2801">
                  <c:v>45000</c:v>
                </c:pt>
                <c:pt idx="2802">
                  <c:v>45001</c:v>
                </c:pt>
                <c:pt idx="2803">
                  <c:v>45002</c:v>
                </c:pt>
                <c:pt idx="2804">
                  <c:v>45003</c:v>
                </c:pt>
                <c:pt idx="2805">
                  <c:v>45004</c:v>
                </c:pt>
                <c:pt idx="2806">
                  <c:v>45005</c:v>
                </c:pt>
                <c:pt idx="2807">
                  <c:v>45006</c:v>
                </c:pt>
                <c:pt idx="2808">
                  <c:v>45007</c:v>
                </c:pt>
                <c:pt idx="2809">
                  <c:v>45008</c:v>
                </c:pt>
                <c:pt idx="2810">
                  <c:v>45009</c:v>
                </c:pt>
                <c:pt idx="2811">
                  <c:v>45010</c:v>
                </c:pt>
                <c:pt idx="2812">
                  <c:v>45011</c:v>
                </c:pt>
                <c:pt idx="2813">
                  <c:v>45012</c:v>
                </c:pt>
                <c:pt idx="2814">
                  <c:v>45013</c:v>
                </c:pt>
                <c:pt idx="2815">
                  <c:v>45014</c:v>
                </c:pt>
                <c:pt idx="2816">
                  <c:v>45015</c:v>
                </c:pt>
                <c:pt idx="2817">
                  <c:v>45016</c:v>
                </c:pt>
                <c:pt idx="2818">
                  <c:v>45017</c:v>
                </c:pt>
                <c:pt idx="2819">
                  <c:v>45018</c:v>
                </c:pt>
                <c:pt idx="2820">
                  <c:v>45019</c:v>
                </c:pt>
                <c:pt idx="2821">
                  <c:v>45020</c:v>
                </c:pt>
                <c:pt idx="2822">
                  <c:v>45021</c:v>
                </c:pt>
                <c:pt idx="2823">
                  <c:v>45022</c:v>
                </c:pt>
                <c:pt idx="2824">
                  <c:v>45023</c:v>
                </c:pt>
                <c:pt idx="2825">
                  <c:v>45024</c:v>
                </c:pt>
                <c:pt idx="2826">
                  <c:v>45025</c:v>
                </c:pt>
                <c:pt idx="2827">
                  <c:v>45026</c:v>
                </c:pt>
                <c:pt idx="2828">
                  <c:v>45027</c:v>
                </c:pt>
                <c:pt idx="2829">
                  <c:v>45028</c:v>
                </c:pt>
                <c:pt idx="2830">
                  <c:v>45029</c:v>
                </c:pt>
                <c:pt idx="2831">
                  <c:v>45030</c:v>
                </c:pt>
                <c:pt idx="2832">
                  <c:v>45031</c:v>
                </c:pt>
                <c:pt idx="2833">
                  <c:v>45032</c:v>
                </c:pt>
                <c:pt idx="2834">
                  <c:v>45033</c:v>
                </c:pt>
                <c:pt idx="2835">
                  <c:v>45034</c:v>
                </c:pt>
                <c:pt idx="2836">
                  <c:v>45035</c:v>
                </c:pt>
                <c:pt idx="2837">
                  <c:v>45036</c:v>
                </c:pt>
                <c:pt idx="2838">
                  <c:v>45037</c:v>
                </c:pt>
                <c:pt idx="2839">
                  <c:v>45038</c:v>
                </c:pt>
                <c:pt idx="2840">
                  <c:v>45039</c:v>
                </c:pt>
                <c:pt idx="2841">
                  <c:v>45040</c:v>
                </c:pt>
                <c:pt idx="2842">
                  <c:v>45041</c:v>
                </c:pt>
                <c:pt idx="2843">
                  <c:v>45042</c:v>
                </c:pt>
                <c:pt idx="2844">
                  <c:v>45043</c:v>
                </c:pt>
                <c:pt idx="2845">
                  <c:v>45044</c:v>
                </c:pt>
                <c:pt idx="2846">
                  <c:v>45045</c:v>
                </c:pt>
                <c:pt idx="2847">
                  <c:v>45046</c:v>
                </c:pt>
                <c:pt idx="2848">
                  <c:v>45047</c:v>
                </c:pt>
                <c:pt idx="2849">
                  <c:v>45048</c:v>
                </c:pt>
                <c:pt idx="2850">
                  <c:v>45049</c:v>
                </c:pt>
                <c:pt idx="2851">
                  <c:v>45050</c:v>
                </c:pt>
                <c:pt idx="2852">
                  <c:v>45051</c:v>
                </c:pt>
                <c:pt idx="2853">
                  <c:v>45052</c:v>
                </c:pt>
                <c:pt idx="2854">
                  <c:v>45053</c:v>
                </c:pt>
                <c:pt idx="2855">
                  <c:v>45054</c:v>
                </c:pt>
                <c:pt idx="2856">
                  <c:v>45055</c:v>
                </c:pt>
                <c:pt idx="2857">
                  <c:v>45056</c:v>
                </c:pt>
                <c:pt idx="2858">
                  <c:v>45057</c:v>
                </c:pt>
                <c:pt idx="2859">
                  <c:v>45058</c:v>
                </c:pt>
                <c:pt idx="2860">
                  <c:v>45059</c:v>
                </c:pt>
                <c:pt idx="2861">
                  <c:v>45060</c:v>
                </c:pt>
                <c:pt idx="2862">
                  <c:v>45061</c:v>
                </c:pt>
                <c:pt idx="2863">
                  <c:v>45062</c:v>
                </c:pt>
                <c:pt idx="2864">
                  <c:v>45063</c:v>
                </c:pt>
                <c:pt idx="2865">
                  <c:v>45064</c:v>
                </c:pt>
                <c:pt idx="2866">
                  <c:v>45065</c:v>
                </c:pt>
                <c:pt idx="2867">
                  <c:v>45066</c:v>
                </c:pt>
                <c:pt idx="2868">
                  <c:v>45067</c:v>
                </c:pt>
                <c:pt idx="2869">
                  <c:v>45068</c:v>
                </c:pt>
                <c:pt idx="2870">
                  <c:v>45069</c:v>
                </c:pt>
                <c:pt idx="2871">
                  <c:v>45070</c:v>
                </c:pt>
                <c:pt idx="2872">
                  <c:v>45071</c:v>
                </c:pt>
                <c:pt idx="2873">
                  <c:v>45072</c:v>
                </c:pt>
                <c:pt idx="2874">
                  <c:v>45073</c:v>
                </c:pt>
                <c:pt idx="2875">
                  <c:v>45074</c:v>
                </c:pt>
                <c:pt idx="2876">
                  <c:v>45075</c:v>
                </c:pt>
                <c:pt idx="2877">
                  <c:v>45076</c:v>
                </c:pt>
                <c:pt idx="2878">
                  <c:v>45077</c:v>
                </c:pt>
                <c:pt idx="2879">
                  <c:v>45078</c:v>
                </c:pt>
                <c:pt idx="2880">
                  <c:v>45079</c:v>
                </c:pt>
                <c:pt idx="2881">
                  <c:v>45080</c:v>
                </c:pt>
                <c:pt idx="2882">
                  <c:v>45081</c:v>
                </c:pt>
                <c:pt idx="2883">
                  <c:v>45082</c:v>
                </c:pt>
                <c:pt idx="2884">
                  <c:v>45083</c:v>
                </c:pt>
                <c:pt idx="2885">
                  <c:v>45084</c:v>
                </c:pt>
                <c:pt idx="2886">
                  <c:v>45085</c:v>
                </c:pt>
                <c:pt idx="2887">
                  <c:v>45086</c:v>
                </c:pt>
                <c:pt idx="2888">
                  <c:v>45087</c:v>
                </c:pt>
                <c:pt idx="2889">
                  <c:v>45088</c:v>
                </c:pt>
                <c:pt idx="2890">
                  <c:v>45089</c:v>
                </c:pt>
                <c:pt idx="2891">
                  <c:v>45090</c:v>
                </c:pt>
                <c:pt idx="2892">
                  <c:v>45091</c:v>
                </c:pt>
                <c:pt idx="2893">
                  <c:v>45092</c:v>
                </c:pt>
                <c:pt idx="2894">
                  <c:v>45093</c:v>
                </c:pt>
                <c:pt idx="2895">
                  <c:v>45094</c:v>
                </c:pt>
                <c:pt idx="2896">
                  <c:v>45095</c:v>
                </c:pt>
                <c:pt idx="2897">
                  <c:v>45096</c:v>
                </c:pt>
                <c:pt idx="2898">
                  <c:v>45097</c:v>
                </c:pt>
                <c:pt idx="2899">
                  <c:v>45098</c:v>
                </c:pt>
                <c:pt idx="2900">
                  <c:v>45099</c:v>
                </c:pt>
                <c:pt idx="2901">
                  <c:v>45100</c:v>
                </c:pt>
                <c:pt idx="2902">
                  <c:v>45101</c:v>
                </c:pt>
                <c:pt idx="2903">
                  <c:v>45102</c:v>
                </c:pt>
                <c:pt idx="2904">
                  <c:v>45103</c:v>
                </c:pt>
                <c:pt idx="2905">
                  <c:v>45104</c:v>
                </c:pt>
                <c:pt idx="2906">
                  <c:v>45105</c:v>
                </c:pt>
                <c:pt idx="2907">
                  <c:v>45106</c:v>
                </c:pt>
                <c:pt idx="2908">
                  <c:v>45107</c:v>
                </c:pt>
                <c:pt idx="2909">
                  <c:v>45108</c:v>
                </c:pt>
                <c:pt idx="2910">
                  <c:v>45109</c:v>
                </c:pt>
                <c:pt idx="2911">
                  <c:v>45110</c:v>
                </c:pt>
                <c:pt idx="2912">
                  <c:v>45111</c:v>
                </c:pt>
                <c:pt idx="2913">
                  <c:v>45112</c:v>
                </c:pt>
                <c:pt idx="2914">
                  <c:v>45113</c:v>
                </c:pt>
                <c:pt idx="2915">
                  <c:v>45114</c:v>
                </c:pt>
                <c:pt idx="2916">
                  <c:v>45115</c:v>
                </c:pt>
                <c:pt idx="2917">
                  <c:v>45116</c:v>
                </c:pt>
                <c:pt idx="2918">
                  <c:v>45117</c:v>
                </c:pt>
                <c:pt idx="2919">
                  <c:v>45118</c:v>
                </c:pt>
                <c:pt idx="2920">
                  <c:v>45119</c:v>
                </c:pt>
                <c:pt idx="2921">
                  <c:v>45120</c:v>
                </c:pt>
                <c:pt idx="2922">
                  <c:v>45121</c:v>
                </c:pt>
                <c:pt idx="2923">
                  <c:v>45122</c:v>
                </c:pt>
                <c:pt idx="2924">
                  <c:v>45123</c:v>
                </c:pt>
                <c:pt idx="2925">
                  <c:v>45124</c:v>
                </c:pt>
                <c:pt idx="2926">
                  <c:v>45125</c:v>
                </c:pt>
                <c:pt idx="2927">
                  <c:v>45126</c:v>
                </c:pt>
                <c:pt idx="2928">
                  <c:v>45127</c:v>
                </c:pt>
                <c:pt idx="2929">
                  <c:v>45128</c:v>
                </c:pt>
                <c:pt idx="2930">
                  <c:v>45129</c:v>
                </c:pt>
                <c:pt idx="2931">
                  <c:v>45130</c:v>
                </c:pt>
                <c:pt idx="2932">
                  <c:v>45131</c:v>
                </c:pt>
                <c:pt idx="2933">
                  <c:v>45132</c:v>
                </c:pt>
                <c:pt idx="2934">
                  <c:v>45133</c:v>
                </c:pt>
                <c:pt idx="2935">
                  <c:v>45134</c:v>
                </c:pt>
                <c:pt idx="2936">
                  <c:v>45135</c:v>
                </c:pt>
                <c:pt idx="2937">
                  <c:v>45136</c:v>
                </c:pt>
                <c:pt idx="2938">
                  <c:v>45137</c:v>
                </c:pt>
                <c:pt idx="2939">
                  <c:v>45138</c:v>
                </c:pt>
                <c:pt idx="2940">
                  <c:v>45139</c:v>
                </c:pt>
                <c:pt idx="2941">
                  <c:v>45140</c:v>
                </c:pt>
                <c:pt idx="2942">
                  <c:v>45141</c:v>
                </c:pt>
                <c:pt idx="2943">
                  <c:v>45142</c:v>
                </c:pt>
                <c:pt idx="2944">
                  <c:v>45143</c:v>
                </c:pt>
                <c:pt idx="2945">
                  <c:v>45144</c:v>
                </c:pt>
                <c:pt idx="2946">
                  <c:v>45145</c:v>
                </c:pt>
                <c:pt idx="2947">
                  <c:v>45146</c:v>
                </c:pt>
                <c:pt idx="2948">
                  <c:v>45147</c:v>
                </c:pt>
                <c:pt idx="2949">
                  <c:v>45148</c:v>
                </c:pt>
                <c:pt idx="2950">
                  <c:v>45149</c:v>
                </c:pt>
                <c:pt idx="2951">
                  <c:v>45150</c:v>
                </c:pt>
                <c:pt idx="2952">
                  <c:v>45151</c:v>
                </c:pt>
                <c:pt idx="2953">
                  <c:v>45152</c:v>
                </c:pt>
                <c:pt idx="2954">
                  <c:v>45153</c:v>
                </c:pt>
                <c:pt idx="2955">
                  <c:v>45154</c:v>
                </c:pt>
                <c:pt idx="2956">
                  <c:v>45155</c:v>
                </c:pt>
                <c:pt idx="2957">
                  <c:v>45156</c:v>
                </c:pt>
                <c:pt idx="2958">
                  <c:v>45157</c:v>
                </c:pt>
                <c:pt idx="2959">
                  <c:v>45158</c:v>
                </c:pt>
                <c:pt idx="2960">
                  <c:v>45159</c:v>
                </c:pt>
                <c:pt idx="2961">
                  <c:v>45160</c:v>
                </c:pt>
                <c:pt idx="2962">
                  <c:v>45161</c:v>
                </c:pt>
                <c:pt idx="2963">
                  <c:v>45162</c:v>
                </c:pt>
                <c:pt idx="2964">
                  <c:v>45163</c:v>
                </c:pt>
                <c:pt idx="2965">
                  <c:v>45164</c:v>
                </c:pt>
                <c:pt idx="2966">
                  <c:v>45165</c:v>
                </c:pt>
                <c:pt idx="2967">
                  <c:v>45166</c:v>
                </c:pt>
                <c:pt idx="2968">
                  <c:v>45167</c:v>
                </c:pt>
                <c:pt idx="2969">
                  <c:v>45168</c:v>
                </c:pt>
                <c:pt idx="2970">
                  <c:v>45169</c:v>
                </c:pt>
                <c:pt idx="2971">
                  <c:v>45170</c:v>
                </c:pt>
                <c:pt idx="2972">
                  <c:v>45171</c:v>
                </c:pt>
                <c:pt idx="2973">
                  <c:v>45172</c:v>
                </c:pt>
                <c:pt idx="2974">
                  <c:v>45173</c:v>
                </c:pt>
                <c:pt idx="2975">
                  <c:v>45174</c:v>
                </c:pt>
                <c:pt idx="2976">
                  <c:v>45175</c:v>
                </c:pt>
                <c:pt idx="2977">
                  <c:v>45176</c:v>
                </c:pt>
                <c:pt idx="2978">
                  <c:v>45177</c:v>
                </c:pt>
                <c:pt idx="2979">
                  <c:v>45178</c:v>
                </c:pt>
                <c:pt idx="2980">
                  <c:v>45179</c:v>
                </c:pt>
                <c:pt idx="2981">
                  <c:v>45180</c:v>
                </c:pt>
                <c:pt idx="2982">
                  <c:v>45181</c:v>
                </c:pt>
                <c:pt idx="2983">
                  <c:v>45182</c:v>
                </c:pt>
                <c:pt idx="2984">
                  <c:v>45183</c:v>
                </c:pt>
                <c:pt idx="2985">
                  <c:v>45184</c:v>
                </c:pt>
                <c:pt idx="2986">
                  <c:v>45185</c:v>
                </c:pt>
                <c:pt idx="2987">
                  <c:v>45186</c:v>
                </c:pt>
                <c:pt idx="2988">
                  <c:v>45187</c:v>
                </c:pt>
                <c:pt idx="2989">
                  <c:v>45188</c:v>
                </c:pt>
                <c:pt idx="2990">
                  <c:v>45189</c:v>
                </c:pt>
                <c:pt idx="2991">
                  <c:v>45190</c:v>
                </c:pt>
                <c:pt idx="2992">
                  <c:v>45191</c:v>
                </c:pt>
                <c:pt idx="2993">
                  <c:v>45192</c:v>
                </c:pt>
                <c:pt idx="2994">
                  <c:v>45193</c:v>
                </c:pt>
                <c:pt idx="2995">
                  <c:v>45194</c:v>
                </c:pt>
                <c:pt idx="2996">
                  <c:v>45195</c:v>
                </c:pt>
                <c:pt idx="2997">
                  <c:v>45196</c:v>
                </c:pt>
                <c:pt idx="2998">
                  <c:v>45197</c:v>
                </c:pt>
                <c:pt idx="2999">
                  <c:v>45198</c:v>
                </c:pt>
                <c:pt idx="3000">
                  <c:v>45199</c:v>
                </c:pt>
                <c:pt idx="3001">
                  <c:v>45200</c:v>
                </c:pt>
                <c:pt idx="3002">
                  <c:v>45201</c:v>
                </c:pt>
                <c:pt idx="3003">
                  <c:v>45202</c:v>
                </c:pt>
                <c:pt idx="3004">
                  <c:v>45203</c:v>
                </c:pt>
                <c:pt idx="3005">
                  <c:v>45204</c:v>
                </c:pt>
                <c:pt idx="3006">
                  <c:v>45205</c:v>
                </c:pt>
                <c:pt idx="3007">
                  <c:v>45206</c:v>
                </c:pt>
                <c:pt idx="3008">
                  <c:v>45207</c:v>
                </c:pt>
                <c:pt idx="3009">
                  <c:v>45208</c:v>
                </c:pt>
                <c:pt idx="3010">
                  <c:v>45209</c:v>
                </c:pt>
                <c:pt idx="3011">
                  <c:v>45210</c:v>
                </c:pt>
                <c:pt idx="3012">
                  <c:v>45211</c:v>
                </c:pt>
                <c:pt idx="3013">
                  <c:v>45212</c:v>
                </c:pt>
                <c:pt idx="3014">
                  <c:v>45213</c:v>
                </c:pt>
                <c:pt idx="3015">
                  <c:v>45214</c:v>
                </c:pt>
                <c:pt idx="3016">
                  <c:v>45215</c:v>
                </c:pt>
                <c:pt idx="3017">
                  <c:v>45216</c:v>
                </c:pt>
                <c:pt idx="3018">
                  <c:v>45217</c:v>
                </c:pt>
                <c:pt idx="3019">
                  <c:v>45218</c:v>
                </c:pt>
                <c:pt idx="3020">
                  <c:v>45219</c:v>
                </c:pt>
                <c:pt idx="3021">
                  <c:v>45220</c:v>
                </c:pt>
                <c:pt idx="3022">
                  <c:v>45221</c:v>
                </c:pt>
                <c:pt idx="3023">
                  <c:v>45222</c:v>
                </c:pt>
                <c:pt idx="3024">
                  <c:v>45223</c:v>
                </c:pt>
                <c:pt idx="3025">
                  <c:v>45224</c:v>
                </c:pt>
                <c:pt idx="3026">
                  <c:v>45225</c:v>
                </c:pt>
                <c:pt idx="3027">
                  <c:v>45226</c:v>
                </c:pt>
                <c:pt idx="3028">
                  <c:v>45227</c:v>
                </c:pt>
                <c:pt idx="3029">
                  <c:v>45228</c:v>
                </c:pt>
                <c:pt idx="3030">
                  <c:v>45229</c:v>
                </c:pt>
                <c:pt idx="3031">
                  <c:v>45230</c:v>
                </c:pt>
                <c:pt idx="3032">
                  <c:v>45231</c:v>
                </c:pt>
                <c:pt idx="3033">
                  <c:v>45232</c:v>
                </c:pt>
                <c:pt idx="3034">
                  <c:v>45233</c:v>
                </c:pt>
                <c:pt idx="3035">
                  <c:v>45234</c:v>
                </c:pt>
                <c:pt idx="3036">
                  <c:v>45235</c:v>
                </c:pt>
                <c:pt idx="3037">
                  <c:v>45236</c:v>
                </c:pt>
                <c:pt idx="3038">
                  <c:v>45237</c:v>
                </c:pt>
                <c:pt idx="3039">
                  <c:v>45238</c:v>
                </c:pt>
                <c:pt idx="3040">
                  <c:v>45239</c:v>
                </c:pt>
                <c:pt idx="3041">
                  <c:v>45240</c:v>
                </c:pt>
                <c:pt idx="3042">
                  <c:v>45241</c:v>
                </c:pt>
                <c:pt idx="3043">
                  <c:v>45242</c:v>
                </c:pt>
                <c:pt idx="3044">
                  <c:v>45243</c:v>
                </c:pt>
                <c:pt idx="3045">
                  <c:v>45244</c:v>
                </c:pt>
                <c:pt idx="3046">
                  <c:v>45245</c:v>
                </c:pt>
                <c:pt idx="3047">
                  <c:v>45246</c:v>
                </c:pt>
                <c:pt idx="3048">
                  <c:v>45247</c:v>
                </c:pt>
                <c:pt idx="3049">
                  <c:v>45248</c:v>
                </c:pt>
                <c:pt idx="3050">
                  <c:v>45249</c:v>
                </c:pt>
                <c:pt idx="3051">
                  <c:v>45250</c:v>
                </c:pt>
                <c:pt idx="3052">
                  <c:v>45251</c:v>
                </c:pt>
                <c:pt idx="3053">
                  <c:v>45252</c:v>
                </c:pt>
                <c:pt idx="3054">
                  <c:v>45253</c:v>
                </c:pt>
                <c:pt idx="3055">
                  <c:v>45254</c:v>
                </c:pt>
                <c:pt idx="3056">
                  <c:v>45255</c:v>
                </c:pt>
                <c:pt idx="3057">
                  <c:v>45256</c:v>
                </c:pt>
                <c:pt idx="3058">
                  <c:v>45257</c:v>
                </c:pt>
                <c:pt idx="3059">
                  <c:v>45258</c:v>
                </c:pt>
                <c:pt idx="3060">
                  <c:v>45259</c:v>
                </c:pt>
                <c:pt idx="3061">
                  <c:v>45260</c:v>
                </c:pt>
                <c:pt idx="3062">
                  <c:v>45261</c:v>
                </c:pt>
                <c:pt idx="3063">
                  <c:v>45262</c:v>
                </c:pt>
                <c:pt idx="3064">
                  <c:v>45263</c:v>
                </c:pt>
                <c:pt idx="3065">
                  <c:v>45264</c:v>
                </c:pt>
                <c:pt idx="3066">
                  <c:v>45265</c:v>
                </c:pt>
                <c:pt idx="3067">
                  <c:v>45266</c:v>
                </c:pt>
                <c:pt idx="3068">
                  <c:v>45267</c:v>
                </c:pt>
                <c:pt idx="3069">
                  <c:v>45268</c:v>
                </c:pt>
                <c:pt idx="3070">
                  <c:v>45269</c:v>
                </c:pt>
                <c:pt idx="3071">
                  <c:v>45270</c:v>
                </c:pt>
                <c:pt idx="3072">
                  <c:v>45271</c:v>
                </c:pt>
                <c:pt idx="3073">
                  <c:v>45272</c:v>
                </c:pt>
                <c:pt idx="3074">
                  <c:v>45273</c:v>
                </c:pt>
                <c:pt idx="3075">
                  <c:v>45274</c:v>
                </c:pt>
                <c:pt idx="3076">
                  <c:v>45275</c:v>
                </c:pt>
                <c:pt idx="3077">
                  <c:v>45276</c:v>
                </c:pt>
                <c:pt idx="3078">
                  <c:v>45277</c:v>
                </c:pt>
                <c:pt idx="3079">
                  <c:v>45278</c:v>
                </c:pt>
                <c:pt idx="3080">
                  <c:v>45279</c:v>
                </c:pt>
                <c:pt idx="3081">
                  <c:v>45280</c:v>
                </c:pt>
                <c:pt idx="3082">
                  <c:v>45281</c:v>
                </c:pt>
                <c:pt idx="3083">
                  <c:v>45282</c:v>
                </c:pt>
                <c:pt idx="3084">
                  <c:v>45283</c:v>
                </c:pt>
                <c:pt idx="3085">
                  <c:v>45284</c:v>
                </c:pt>
                <c:pt idx="3086">
                  <c:v>45285</c:v>
                </c:pt>
                <c:pt idx="3087">
                  <c:v>45286</c:v>
                </c:pt>
                <c:pt idx="3088">
                  <c:v>45287</c:v>
                </c:pt>
                <c:pt idx="3089">
                  <c:v>45288</c:v>
                </c:pt>
                <c:pt idx="3090">
                  <c:v>45289</c:v>
                </c:pt>
                <c:pt idx="3091">
                  <c:v>45290</c:v>
                </c:pt>
                <c:pt idx="3092">
                  <c:v>45291</c:v>
                </c:pt>
                <c:pt idx="3093">
                  <c:v>45292</c:v>
                </c:pt>
                <c:pt idx="3094">
                  <c:v>45293</c:v>
                </c:pt>
                <c:pt idx="3095">
                  <c:v>45294</c:v>
                </c:pt>
                <c:pt idx="3096">
                  <c:v>45295</c:v>
                </c:pt>
                <c:pt idx="3097">
                  <c:v>45296</c:v>
                </c:pt>
                <c:pt idx="3098">
                  <c:v>45297</c:v>
                </c:pt>
                <c:pt idx="3099">
                  <c:v>45298</c:v>
                </c:pt>
                <c:pt idx="3100">
                  <c:v>45299</c:v>
                </c:pt>
                <c:pt idx="3101">
                  <c:v>45300</c:v>
                </c:pt>
                <c:pt idx="3102">
                  <c:v>45301</c:v>
                </c:pt>
                <c:pt idx="3103">
                  <c:v>45302</c:v>
                </c:pt>
                <c:pt idx="3104">
                  <c:v>45303</c:v>
                </c:pt>
                <c:pt idx="3105">
                  <c:v>45304</c:v>
                </c:pt>
                <c:pt idx="3106">
                  <c:v>45305</c:v>
                </c:pt>
                <c:pt idx="3107">
                  <c:v>45306</c:v>
                </c:pt>
                <c:pt idx="3108">
                  <c:v>45307</c:v>
                </c:pt>
                <c:pt idx="3109">
                  <c:v>45308</c:v>
                </c:pt>
                <c:pt idx="3110">
                  <c:v>45309</c:v>
                </c:pt>
                <c:pt idx="3111">
                  <c:v>45310</c:v>
                </c:pt>
                <c:pt idx="3112">
                  <c:v>45311</c:v>
                </c:pt>
                <c:pt idx="3113">
                  <c:v>45312</c:v>
                </c:pt>
                <c:pt idx="3114">
                  <c:v>45313</c:v>
                </c:pt>
                <c:pt idx="3115">
                  <c:v>45314</c:v>
                </c:pt>
                <c:pt idx="3116">
                  <c:v>45315</c:v>
                </c:pt>
                <c:pt idx="3117">
                  <c:v>45316</c:v>
                </c:pt>
                <c:pt idx="3118">
                  <c:v>45317</c:v>
                </c:pt>
                <c:pt idx="3119">
                  <c:v>45318</c:v>
                </c:pt>
                <c:pt idx="3120">
                  <c:v>45319</c:v>
                </c:pt>
                <c:pt idx="3121">
                  <c:v>45320</c:v>
                </c:pt>
                <c:pt idx="3122">
                  <c:v>45321</c:v>
                </c:pt>
                <c:pt idx="3123">
                  <c:v>45322</c:v>
                </c:pt>
                <c:pt idx="3124">
                  <c:v>45323</c:v>
                </c:pt>
                <c:pt idx="3125">
                  <c:v>45324</c:v>
                </c:pt>
                <c:pt idx="3126">
                  <c:v>45325</c:v>
                </c:pt>
                <c:pt idx="3127">
                  <c:v>45326</c:v>
                </c:pt>
                <c:pt idx="3128">
                  <c:v>45327</c:v>
                </c:pt>
                <c:pt idx="3129">
                  <c:v>45328</c:v>
                </c:pt>
                <c:pt idx="3130">
                  <c:v>45329</c:v>
                </c:pt>
                <c:pt idx="3131">
                  <c:v>45330</c:v>
                </c:pt>
                <c:pt idx="3132">
                  <c:v>45331</c:v>
                </c:pt>
                <c:pt idx="3133">
                  <c:v>45332</c:v>
                </c:pt>
                <c:pt idx="3134">
                  <c:v>45333</c:v>
                </c:pt>
                <c:pt idx="3135">
                  <c:v>45334</c:v>
                </c:pt>
                <c:pt idx="3136">
                  <c:v>45335</c:v>
                </c:pt>
                <c:pt idx="3137">
                  <c:v>45336</c:v>
                </c:pt>
                <c:pt idx="3138">
                  <c:v>45337</c:v>
                </c:pt>
                <c:pt idx="3139">
                  <c:v>45338</c:v>
                </c:pt>
                <c:pt idx="3140">
                  <c:v>45339</c:v>
                </c:pt>
                <c:pt idx="3141">
                  <c:v>45340</c:v>
                </c:pt>
                <c:pt idx="3142">
                  <c:v>45341</c:v>
                </c:pt>
                <c:pt idx="3143">
                  <c:v>45342</c:v>
                </c:pt>
                <c:pt idx="3144">
                  <c:v>45343</c:v>
                </c:pt>
                <c:pt idx="3145">
                  <c:v>45344</c:v>
                </c:pt>
                <c:pt idx="3146">
                  <c:v>45345</c:v>
                </c:pt>
                <c:pt idx="3147">
                  <c:v>45346</c:v>
                </c:pt>
                <c:pt idx="3148">
                  <c:v>45347</c:v>
                </c:pt>
                <c:pt idx="3149">
                  <c:v>45348</c:v>
                </c:pt>
                <c:pt idx="3150">
                  <c:v>45349</c:v>
                </c:pt>
                <c:pt idx="3151">
                  <c:v>45350</c:v>
                </c:pt>
                <c:pt idx="3152">
                  <c:v>45351</c:v>
                </c:pt>
                <c:pt idx="3153">
                  <c:v>45352</c:v>
                </c:pt>
                <c:pt idx="3154">
                  <c:v>45353</c:v>
                </c:pt>
                <c:pt idx="3155">
                  <c:v>45354</c:v>
                </c:pt>
                <c:pt idx="3156">
                  <c:v>45355</c:v>
                </c:pt>
                <c:pt idx="3157">
                  <c:v>45356</c:v>
                </c:pt>
                <c:pt idx="3158">
                  <c:v>45357</c:v>
                </c:pt>
                <c:pt idx="3159">
                  <c:v>45358</c:v>
                </c:pt>
                <c:pt idx="3160">
                  <c:v>45359</c:v>
                </c:pt>
                <c:pt idx="3161">
                  <c:v>45360</c:v>
                </c:pt>
                <c:pt idx="3162">
                  <c:v>45361</c:v>
                </c:pt>
                <c:pt idx="3163">
                  <c:v>45362</c:v>
                </c:pt>
                <c:pt idx="3164">
                  <c:v>45363</c:v>
                </c:pt>
                <c:pt idx="3165">
                  <c:v>45364</c:v>
                </c:pt>
                <c:pt idx="3166">
                  <c:v>45365</c:v>
                </c:pt>
                <c:pt idx="3167">
                  <c:v>45366</c:v>
                </c:pt>
                <c:pt idx="3168">
                  <c:v>45367</c:v>
                </c:pt>
                <c:pt idx="3169">
                  <c:v>45368</c:v>
                </c:pt>
                <c:pt idx="3170">
                  <c:v>45369</c:v>
                </c:pt>
                <c:pt idx="3171">
                  <c:v>45370</c:v>
                </c:pt>
                <c:pt idx="3172">
                  <c:v>45371</c:v>
                </c:pt>
                <c:pt idx="3173">
                  <c:v>45372</c:v>
                </c:pt>
                <c:pt idx="3174">
                  <c:v>45373</c:v>
                </c:pt>
                <c:pt idx="3175">
                  <c:v>45374</c:v>
                </c:pt>
                <c:pt idx="3176">
                  <c:v>45375</c:v>
                </c:pt>
                <c:pt idx="3177">
                  <c:v>45376</c:v>
                </c:pt>
                <c:pt idx="3178">
                  <c:v>45377</c:v>
                </c:pt>
                <c:pt idx="3179">
                  <c:v>45378</c:v>
                </c:pt>
                <c:pt idx="3180">
                  <c:v>45379</c:v>
                </c:pt>
                <c:pt idx="3181">
                  <c:v>45380</c:v>
                </c:pt>
                <c:pt idx="3182">
                  <c:v>45381</c:v>
                </c:pt>
                <c:pt idx="3183">
                  <c:v>45382</c:v>
                </c:pt>
                <c:pt idx="3184">
                  <c:v>45383</c:v>
                </c:pt>
                <c:pt idx="3185">
                  <c:v>45384</c:v>
                </c:pt>
                <c:pt idx="3186">
                  <c:v>45385</c:v>
                </c:pt>
                <c:pt idx="3187">
                  <c:v>45386</c:v>
                </c:pt>
                <c:pt idx="3188">
                  <c:v>45387</c:v>
                </c:pt>
                <c:pt idx="3189">
                  <c:v>45388</c:v>
                </c:pt>
                <c:pt idx="3190">
                  <c:v>45389</c:v>
                </c:pt>
                <c:pt idx="3191">
                  <c:v>45390</c:v>
                </c:pt>
                <c:pt idx="3192">
                  <c:v>45391</c:v>
                </c:pt>
                <c:pt idx="3193">
                  <c:v>45392</c:v>
                </c:pt>
                <c:pt idx="3194">
                  <c:v>45393</c:v>
                </c:pt>
                <c:pt idx="3195">
                  <c:v>45394</c:v>
                </c:pt>
                <c:pt idx="3196">
                  <c:v>45395</c:v>
                </c:pt>
                <c:pt idx="3197">
                  <c:v>45396</c:v>
                </c:pt>
                <c:pt idx="3198">
                  <c:v>45397</c:v>
                </c:pt>
                <c:pt idx="3199">
                  <c:v>45398</c:v>
                </c:pt>
                <c:pt idx="3200">
                  <c:v>45399</c:v>
                </c:pt>
                <c:pt idx="3201">
                  <c:v>45400</c:v>
                </c:pt>
                <c:pt idx="3202">
                  <c:v>45401</c:v>
                </c:pt>
                <c:pt idx="3203">
                  <c:v>45402</c:v>
                </c:pt>
                <c:pt idx="3204">
                  <c:v>45403</c:v>
                </c:pt>
                <c:pt idx="3205">
                  <c:v>45404</c:v>
                </c:pt>
                <c:pt idx="3206">
                  <c:v>45405</c:v>
                </c:pt>
                <c:pt idx="3207">
                  <c:v>45406</c:v>
                </c:pt>
                <c:pt idx="3208">
                  <c:v>45407</c:v>
                </c:pt>
                <c:pt idx="3209">
                  <c:v>45408</c:v>
                </c:pt>
                <c:pt idx="3210">
                  <c:v>45409</c:v>
                </c:pt>
                <c:pt idx="3211">
                  <c:v>45410</c:v>
                </c:pt>
                <c:pt idx="3212">
                  <c:v>45411</c:v>
                </c:pt>
                <c:pt idx="3213">
                  <c:v>45412</c:v>
                </c:pt>
                <c:pt idx="3214">
                  <c:v>45413</c:v>
                </c:pt>
                <c:pt idx="3215">
                  <c:v>45414</c:v>
                </c:pt>
                <c:pt idx="3216">
                  <c:v>45415</c:v>
                </c:pt>
                <c:pt idx="3217">
                  <c:v>45416</c:v>
                </c:pt>
                <c:pt idx="3218">
                  <c:v>45417</c:v>
                </c:pt>
                <c:pt idx="3219">
                  <c:v>45418</c:v>
                </c:pt>
                <c:pt idx="3220">
                  <c:v>45419</c:v>
                </c:pt>
                <c:pt idx="3221">
                  <c:v>45420</c:v>
                </c:pt>
                <c:pt idx="3222">
                  <c:v>45421</c:v>
                </c:pt>
                <c:pt idx="3223">
                  <c:v>45422</c:v>
                </c:pt>
                <c:pt idx="3224">
                  <c:v>45423</c:v>
                </c:pt>
                <c:pt idx="3225">
                  <c:v>45424</c:v>
                </c:pt>
                <c:pt idx="3226">
                  <c:v>45425</c:v>
                </c:pt>
                <c:pt idx="3227">
                  <c:v>45426</c:v>
                </c:pt>
                <c:pt idx="3228">
                  <c:v>45427</c:v>
                </c:pt>
                <c:pt idx="3229">
                  <c:v>45428</c:v>
                </c:pt>
                <c:pt idx="3230">
                  <c:v>45429</c:v>
                </c:pt>
                <c:pt idx="3231">
                  <c:v>45430</c:v>
                </c:pt>
                <c:pt idx="3232">
                  <c:v>45431</c:v>
                </c:pt>
                <c:pt idx="3233">
                  <c:v>45432</c:v>
                </c:pt>
                <c:pt idx="3234">
                  <c:v>45433</c:v>
                </c:pt>
                <c:pt idx="3235">
                  <c:v>45434</c:v>
                </c:pt>
                <c:pt idx="3236">
                  <c:v>45435</c:v>
                </c:pt>
                <c:pt idx="3237">
                  <c:v>45436</c:v>
                </c:pt>
                <c:pt idx="3238">
                  <c:v>45437</c:v>
                </c:pt>
                <c:pt idx="3239">
                  <c:v>45438</c:v>
                </c:pt>
                <c:pt idx="3240">
                  <c:v>45439</c:v>
                </c:pt>
                <c:pt idx="3241">
                  <c:v>45440</c:v>
                </c:pt>
                <c:pt idx="3242">
                  <c:v>45441</c:v>
                </c:pt>
                <c:pt idx="3243">
                  <c:v>45442</c:v>
                </c:pt>
                <c:pt idx="3244">
                  <c:v>45443</c:v>
                </c:pt>
                <c:pt idx="3245">
                  <c:v>45444</c:v>
                </c:pt>
                <c:pt idx="3246">
                  <c:v>45445</c:v>
                </c:pt>
                <c:pt idx="3247">
                  <c:v>45446</c:v>
                </c:pt>
                <c:pt idx="3248">
                  <c:v>45447</c:v>
                </c:pt>
                <c:pt idx="3249">
                  <c:v>45448</c:v>
                </c:pt>
                <c:pt idx="3250">
                  <c:v>45449</c:v>
                </c:pt>
                <c:pt idx="3251">
                  <c:v>45450</c:v>
                </c:pt>
                <c:pt idx="3252">
                  <c:v>45451</c:v>
                </c:pt>
                <c:pt idx="3253">
                  <c:v>45452</c:v>
                </c:pt>
                <c:pt idx="3254">
                  <c:v>45453</c:v>
                </c:pt>
                <c:pt idx="3255">
                  <c:v>45454</c:v>
                </c:pt>
                <c:pt idx="3256">
                  <c:v>45455</c:v>
                </c:pt>
                <c:pt idx="3257">
                  <c:v>45456</c:v>
                </c:pt>
                <c:pt idx="3258">
                  <c:v>45457</c:v>
                </c:pt>
                <c:pt idx="3259">
                  <c:v>45458</c:v>
                </c:pt>
                <c:pt idx="3260">
                  <c:v>45459</c:v>
                </c:pt>
                <c:pt idx="3261">
                  <c:v>45460</c:v>
                </c:pt>
                <c:pt idx="3262">
                  <c:v>45461</c:v>
                </c:pt>
                <c:pt idx="3263">
                  <c:v>45462</c:v>
                </c:pt>
                <c:pt idx="3264">
                  <c:v>45463</c:v>
                </c:pt>
                <c:pt idx="3265">
                  <c:v>45464</c:v>
                </c:pt>
                <c:pt idx="3266">
                  <c:v>45465</c:v>
                </c:pt>
                <c:pt idx="3267">
                  <c:v>45466</c:v>
                </c:pt>
                <c:pt idx="3268">
                  <c:v>45467</c:v>
                </c:pt>
                <c:pt idx="3269">
                  <c:v>45468</c:v>
                </c:pt>
                <c:pt idx="3270">
                  <c:v>45469</c:v>
                </c:pt>
                <c:pt idx="3271">
                  <c:v>45470</c:v>
                </c:pt>
                <c:pt idx="3272">
                  <c:v>45471</c:v>
                </c:pt>
                <c:pt idx="3273">
                  <c:v>45472</c:v>
                </c:pt>
                <c:pt idx="3274">
                  <c:v>45473</c:v>
                </c:pt>
                <c:pt idx="3275">
                  <c:v>45474</c:v>
                </c:pt>
                <c:pt idx="3276">
                  <c:v>45475</c:v>
                </c:pt>
                <c:pt idx="3277">
                  <c:v>45476</c:v>
                </c:pt>
                <c:pt idx="3278">
                  <c:v>45477</c:v>
                </c:pt>
                <c:pt idx="3279">
                  <c:v>45478</c:v>
                </c:pt>
                <c:pt idx="3280">
                  <c:v>45479</c:v>
                </c:pt>
                <c:pt idx="3281">
                  <c:v>45480</c:v>
                </c:pt>
                <c:pt idx="3282">
                  <c:v>45481</c:v>
                </c:pt>
                <c:pt idx="3283">
                  <c:v>45482</c:v>
                </c:pt>
                <c:pt idx="3284">
                  <c:v>45483</c:v>
                </c:pt>
                <c:pt idx="3285">
                  <c:v>45484</c:v>
                </c:pt>
                <c:pt idx="3286">
                  <c:v>45485</c:v>
                </c:pt>
                <c:pt idx="3287">
                  <c:v>45486</c:v>
                </c:pt>
                <c:pt idx="3288">
                  <c:v>45487</c:v>
                </c:pt>
                <c:pt idx="3289">
                  <c:v>45488</c:v>
                </c:pt>
                <c:pt idx="3290">
                  <c:v>45489</c:v>
                </c:pt>
                <c:pt idx="3291">
                  <c:v>45490</c:v>
                </c:pt>
                <c:pt idx="3292">
                  <c:v>45491</c:v>
                </c:pt>
                <c:pt idx="3293">
                  <c:v>45492</c:v>
                </c:pt>
                <c:pt idx="3294">
                  <c:v>45493</c:v>
                </c:pt>
                <c:pt idx="3295">
                  <c:v>45494</c:v>
                </c:pt>
                <c:pt idx="3296">
                  <c:v>45495</c:v>
                </c:pt>
                <c:pt idx="3297">
                  <c:v>45496</c:v>
                </c:pt>
                <c:pt idx="3298">
                  <c:v>45497</c:v>
                </c:pt>
                <c:pt idx="3299">
                  <c:v>45498</c:v>
                </c:pt>
                <c:pt idx="3300">
                  <c:v>45499</c:v>
                </c:pt>
                <c:pt idx="3301">
                  <c:v>45500</c:v>
                </c:pt>
                <c:pt idx="3302">
                  <c:v>45501</c:v>
                </c:pt>
                <c:pt idx="3303">
                  <c:v>45502</c:v>
                </c:pt>
                <c:pt idx="3304">
                  <c:v>45503</c:v>
                </c:pt>
                <c:pt idx="3305">
                  <c:v>45504</c:v>
                </c:pt>
                <c:pt idx="3306">
                  <c:v>45505</c:v>
                </c:pt>
                <c:pt idx="3307">
                  <c:v>45506</c:v>
                </c:pt>
                <c:pt idx="3308">
                  <c:v>45507</c:v>
                </c:pt>
                <c:pt idx="3309">
                  <c:v>45508</c:v>
                </c:pt>
                <c:pt idx="3310">
                  <c:v>45509</c:v>
                </c:pt>
                <c:pt idx="3311">
                  <c:v>45510</c:v>
                </c:pt>
                <c:pt idx="3312">
                  <c:v>45511</c:v>
                </c:pt>
                <c:pt idx="3313">
                  <c:v>45512</c:v>
                </c:pt>
                <c:pt idx="3314">
                  <c:v>45513</c:v>
                </c:pt>
                <c:pt idx="3315">
                  <c:v>45514</c:v>
                </c:pt>
                <c:pt idx="3316">
                  <c:v>45515</c:v>
                </c:pt>
                <c:pt idx="3317">
                  <c:v>45516</c:v>
                </c:pt>
                <c:pt idx="3318">
                  <c:v>45517</c:v>
                </c:pt>
                <c:pt idx="3319">
                  <c:v>45518</c:v>
                </c:pt>
                <c:pt idx="3320">
                  <c:v>45519</c:v>
                </c:pt>
                <c:pt idx="3321">
                  <c:v>45520</c:v>
                </c:pt>
                <c:pt idx="3322">
                  <c:v>45521</c:v>
                </c:pt>
                <c:pt idx="3323">
                  <c:v>45522</c:v>
                </c:pt>
                <c:pt idx="3324">
                  <c:v>45523</c:v>
                </c:pt>
                <c:pt idx="3325">
                  <c:v>45524</c:v>
                </c:pt>
                <c:pt idx="3326">
                  <c:v>45525</c:v>
                </c:pt>
                <c:pt idx="3327">
                  <c:v>45526</c:v>
                </c:pt>
                <c:pt idx="3328">
                  <c:v>45527</c:v>
                </c:pt>
                <c:pt idx="3329">
                  <c:v>45528</c:v>
                </c:pt>
                <c:pt idx="3330">
                  <c:v>45529</c:v>
                </c:pt>
                <c:pt idx="3331">
                  <c:v>45530</c:v>
                </c:pt>
                <c:pt idx="3332">
                  <c:v>45531</c:v>
                </c:pt>
                <c:pt idx="3333">
                  <c:v>45532</c:v>
                </c:pt>
                <c:pt idx="3334">
                  <c:v>45533</c:v>
                </c:pt>
                <c:pt idx="3335">
                  <c:v>45534</c:v>
                </c:pt>
                <c:pt idx="3336">
                  <c:v>45535</c:v>
                </c:pt>
                <c:pt idx="3337">
                  <c:v>45536</c:v>
                </c:pt>
                <c:pt idx="3338">
                  <c:v>45537</c:v>
                </c:pt>
                <c:pt idx="3339">
                  <c:v>45538</c:v>
                </c:pt>
                <c:pt idx="3340">
                  <c:v>45539</c:v>
                </c:pt>
                <c:pt idx="3341">
                  <c:v>45540</c:v>
                </c:pt>
                <c:pt idx="3342">
                  <c:v>45541</c:v>
                </c:pt>
                <c:pt idx="3343">
                  <c:v>45542</c:v>
                </c:pt>
                <c:pt idx="3344">
                  <c:v>45543</c:v>
                </c:pt>
                <c:pt idx="3345">
                  <c:v>45544</c:v>
                </c:pt>
                <c:pt idx="3346">
                  <c:v>45545</c:v>
                </c:pt>
                <c:pt idx="3347">
                  <c:v>45546</c:v>
                </c:pt>
                <c:pt idx="3348">
                  <c:v>45547</c:v>
                </c:pt>
                <c:pt idx="3349">
                  <c:v>45548</c:v>
                </c:pt>
                <c:pt idx="3350">
                  <c:v>45549</c:v>
                </c:pt>
                <c:pt idx="3351">
                  <c:v>45550</c:v>
                </c:pt>
                <c:pt idx="3352">
                  <c:v>45551</c:v>
                </c:pt>
                <c:pt idx="3353">
                  <c:v>45552</c:v>
                </c:pt>
                <c:pt idx="3354">
                  <c:v>45553</c:v>
                </c:pt>
                <c:pt idx="3355">
                  <c:v>45554</c:v>
                </c:pt>
                <c:pt idx="3356">
                  <c:v>45555</c:v>
                </c:pt>
                <c:pt idx="3357">
                  <c:v>45556</c:v>
                </c:pt>
                <c:pt idx="3358">
                  <c:v>45557</c:v>
                </c:pt>
                <c:pt idx="3359">
                  <c:v>45558</c:v>
                </c:pt>
                <c:pt idx="3360">
                  <c:v>45559</c:v>
                </c:pt>
                <c:pt idx="3361">
                  <c:v>45560</c:v>
                </c:pt>
                <c:pt idx="3362">
                  <c:v>45561</c:v>
                </c:pt>
                <c:pt idx="3363">
                  <c:v>45562</c:v>
                </c:pt>
                <c:pt idx="3364">
                  <c:v>45563</c:v>
                </c:pt>
                <c:pt idx="3365">
                  <c:v>45564</c:v>
                </c:pt>
                <c:pt idx="3366">
                  <c:v>45565</c:v>
                </c:pt>
                <c:pt idx="3367">
                  <c:v>45566</c:v>
                </c:pt>
                <c:pt idx="3368">
                  <c:v>45567</c:v>
                </c:pt>
                <c:pt idx="3369">
                  <c:v>45568</c:v>
                </c:pt>
                <c:pt idx="3370">
                  <c:v>45569</c:v>
                </c:pt>
                <c:pt idx="3371">
                  <c:v>45570</c:v>
                </c:pt>
                <c:pt idx="3372">
                  <c:v>45571</c:v>
                </c:pt>
                <c:pt idx="3373">
                  <c:v>45572</c:v>
                </c:pt>
                <c:pt idx="3374">
                  <c:v>45573</c:v>
                </c:pt>
                <c:pt idx="3375">
                  <c:v>45574</c:v>
                </c:pt>
                <c:pt idx="3376">
                  <c:v>45575</c:v>
                </c:pt>
                <c:pt idx="3377">
                  <c:v>45576</c:v>
                </c:pt>
                <c:pt idx="3378">
                  <c:v>45577</c:v>
                </c:pt>
                <c:pt idx="3379">
                  <c:v>45578</c:v>
                </c:pt>
                <c:pt idx="3380">
                  <c:v>45579</c:v>
                </c:pt>
                <c:pt idx="3381">
                  <c:v>45580</c:v>
                </c:pt>
                <c:pt idx="3382">
                  <c:v>45581</c:v>
                </c:pt>
                <c:pt idx="3383">
                  <c:v>45582</c:v>
                </c:pt>
                <c:pt idx="3384">
                  <c:v>45583</c:v>
                </c:pt>
                <c:pt idx="3385">
                  <c:v>45584</c:v>
                </c:pt>
                <c:pt idx="3386">
                  <c:v>45585</c:v>
                </c:pt>
                <c:pt idx="3387">
                  <c:v>45586</c:v>
                </c:pt>
                <c:pt idx="3388">
                  <c:v>45587</c:v>
                </c:pt>
                <c:pt idx="3389">
                  <c:v>45588</c:v>
                </c:pt>
                <c:pt idx="3390">
                  <c:v>45589</c:v>
                </c:pt>
                <c:pt idx="3391">
                  <c:v>45590</c:v>
                </c:pt>
                <c:pt idx="3392">
                  <c:v>45591</c:v>
                </c:pt>
                <c:pt idx="3393">
                  <c:v>45592</c:v>
                </c:pt>
                <c:pt idx="3394">
                  <c:v>45593</c:v>
                </c:pt>
                <c:pt idx="3395">
                  <c:v>45594</c:v>
                </c:pt>
                <c:pt idx="3396">
                  <c:v>45595</c:v>
                </c:pt>
                <c:pt idx="3397">
                  <c:v>45596</c:v>
                </c:pt>
                <c:pt idx="3398">
                  <c:v>45597</c:v>
                </c:pt>
              </c:numCache>
            </c:numRef>
          </c:cat>
          <c:val>
            <c:numRef>
              <c:f>'Инфляция - ряд'!$B$4:$B$3402</c:f>
              <c:numCache>
                <c:formatCode>0.00%</c:formatCode>
                <c:ptCount val="3399"/>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pt idx="21">
                  <c:v>5.5E-2</c:v>
                </c:pt>
                <c:pt idx="22">
                  <c:v>5.5E-2</c:v>
                </c:pt>
                <c:pt idx="23">
                  <c:v>5.5E-2</c:v>
                </c:pt>
                <c:pt idx="24">
                  <c:v>5.5E-2</c:v>
                </c:pt>
                <c:pt idx="25">
                  <c:v>5.5E-2</c:v>
                </c:pt>
                <c:pt idx="26">
                  <c:v>5.5E-2</c:v>
                </c:pt>
                <c:pt idx="27">
                  <c:v>5.5E-2</c:v>
                </c:pt>
                <c:pt idx="28">
                  <c:v>5.5E-2</c:v>
                </c:pt>
                <c:pt idx="29">
                  <c:v>5.5E-2</c:v>
                </c:pt>
                <c:pt idx="30">
                  <c:v>5.5E-2</c:v>
                </c:pt>
                <c:pt idx="31">
                  <c:v>5.5E-2</c:v>
                </c:pt>
                <c:pt idx="32">
                  <c:v>5.5E-2</c:v>
                </c:pt>
                <c:pt idx="33">
                  <c:v>5.5E-2</c:v>
                </c:pt>
                <c:pt idx="34">
                  <c:v>5.5E-2</c:v>
                </c:pt>
                <c:pt idx="35">
                  <c:v>5.5E-2</c:v>
                </c:pt>
                <c:pt idx="36">
                  <c:v>5.5E-2</c:v>
                </c:pt>
                <c:pt idx="37">
                  <c:v>7.0000000000000007E-2</c:v>
                </c:pt>
                <c:pt idx="38">
                  <c:v>7.0000000000000007E-2</c:v>
                </c:pt>
                <c:pt idx="39">
                  <c:v>7.0000000000000007E-2</c:v>
                </c:pt>
                <c:pt idx="40">
                  <c:v>7.0000000000000007E-2</c:v>
                </c:pt>
                <c:pt idx="41">
                  <c:v>7.0000000000000007E-2</c:v>
                </c:pt>
                <c:pt idx="42">
                  <c:v>7.0000000000000007E-2</c:v>
                </c:pt>
                <c:pt idx="43">
                  <c:v>7.0000000000000007E-2</c:v>
                </c:pt>
                <c:pt idx="44">
                  <c:v>7.0000000000000007E-2</c:v>
                </c:pt>
                <c:pt idx="45">
                  <c:v>7.0000000000000007E-2</c:v>
                </c:pt>
                <c:pt idx="46">
                  <c:v>7.0000000000000007E-2</c:v>
                </c:pt>
                <c:pt idx="47">
                  <c:v>7.0000000000000007E-2</c:v>
                </c:pt>
                <c:pt idx="48">
                  <c:v>7.0000000000000007E-2</c:v>
                </c:pt>
                <c:pt idx="49">
                  <c:v>7.0000000000000007E-2</c:v>
                </c:pt>
                <c:pt idx="50">
                  <c:v>7.0000000000000007E-2</c:v>
                </c:pt>
                <c:pt idx="51">
                  <c:v>7.0000000000000007E-2</c:v>
                </c:pt>
                <c:pt idx="52">
                  <c:v>7.0000000000000007E-2</c:v>
                </c:pt>
                <c:pt idx="53">
                  <c:v>7.0000000000000007E-2</c:v>
                </c:pt>
                <c:pt idx="54">
                  <c:v>7.0000000000000007E-2</c:v>
                </c:pt>
                <c:pt idx="55">
                  <c:v>7.0000000000000007E-2</c:v>
                </c:pt>
                <c:pt idx="56">
                  <c:v>7.0000000000000007E-2</c:v>
                </c:pt>
                <c:pt idx="57">
                  <c:v>7.0000000000000007E-2</c:v>
                </c:pt>
                <c:pt idx="58">
                  <c:v>7.0000000000000007E-2</c:v>
                </c:pt>
                <c:pt idx="59">
                  <c:v>7.0000000000000007E-2</c:v>
                </c:pt>
                <c:pt idx="60">
                  <c:v>7.0000000000000007E-2</c:v>
                </c:pt>
                <c:pt idx="61">
                  <c:v>7.0000000000000007E-2</c:v>
                </c:pt>
                <c:pt idx="62">
                  <c:v>7.0000000000000007E-2</c:v>
                </c:pt>
                <c:pt idx="63">
                  <c:v>7.0000000000000007E-2</c:v>
                </c:pt>
                <c:pt idx="64">
                  <c:v>7.0000000000000007E-2</c:v>
                </c:pt>
                <c:pt idx="65">
                  <c:v>7.0000000000000007E-2</c:v>
                </c:pt>
                <c:pt idx="66">
                  <c:v>7.0000000000000007E-2</c:v>
                </c:pt>
                <c:pt idx="67">
                  <c:v>7.0000000000000007E-2</c:v>
                </c:pt>
                <c:pt idx="68">
                  <c:v>7.0000000000000007E-2</c:v>
                </c:pt>
                <c:pt idx="69">
                  <c:v>7.0000000000000007E-2</c:v>
                </c:pt>
                <c:pt idx="70">
                  <c:v>7.0000000000000007E-2</c:v>
                </c:pt>
                <c:pt idx="71">
                  <c:v>7.0000000000000007E-2</c:v>
                </c:pt>
                <c:pt idx="72">
                  <c:v>7.0000000000000007E-2</c:v>
                </c:pt>
                <c:pt idx="73">
                  <c:v>7.0000000000000007E-2</c:v>
                </c:pt>
                <c:pt idx="74">
                  <c:v>7.0000000000000007E-2</c:v>
                </c:pt>
                <c:pt idx="75">
                  <c:v>7.0000000000000007E-2</c:v>
                </c:pt>
                <c:pt idx="76">
                  <c:v>7.4999999999999997E-2</c:v>
                </c:pt>
                <c:pt idx="77">
                  <c:v>7.4999999999999997E-2</c:v>
                </c:pt>
                <c:pt idx="78">
                  <c:v>7.4999999999999997E-2</c:v>
                </c:pt>
                <c:pt idx="79">
                  <c:v>7.4999999999999997E-2</c:v>
                </c:pt>
                <c:pt idx="80">
                  <c:v>7.4999999999999997E-2</c:v>
                </c:pt>
                <c:pt idx="81">
                  <c:v>7.4999999999999997E-2</c:v>
                </c:pt>
                <c:pt idx="82">
                  <c:v>7.4999999999999997E-2</c:v>
                </c:pt>
                <c:pt idx="83">
                  <c:v>7.4999999999999997E-2</c:v>
                </c:pt>
                <c:pt idx="84">
                  <c:v>7.4999999999999997E-2</c:v>
                </c:pt>
                <c:pt idx="85">
                  <c:v>7.4999999999999997E-2</c:v>
                </c:pt>
                <c:pt idx="86">
                  <c:v>7.4999999999999997E-2</c:v>
                </c:pt>
                <c:pt idx="87">
                  <c:v>7.4999999999999997E-2</c:v>
                </c:pt>
                <c:pt idx="88">
                  <c:v>7.4999999999999997E-2</c:v>
                </c:pt>
                <c:pt idx="89">
                  <c:v>7.4999999999999997E-2</c:v>
                </c:pt>
                <c:pt idx="90">
                  <c:v>7.4999999999999997E-2</c:v>
                </c:pt>
                <c:pt idx="91">
                  <c:v>7.4999999999999997E-2</c:v>
                </c:pt>
                <c:pt idx="92">
                  <c:v>7.4999999999999997E-2</c:v>
                </c:pt>
                <c:pt idx="93">
                  <c:v>7.4999999999999997E-2</c:v>
                </c:pt>
                <c:pt idx="94">
                  <c:v>7.4999999999999997E-2</c:v>
                </c:pt>
                <c:pt idx="95">
                  <c:v>7.4999999999999997E-2</c:v>
                </c:pt>
                <c:pt idx="96">
                  <c:v>7.4999999999999997E-2</c:v>
                </c:pt>
                <c:pt idx="97">
                  <c:v>7.4999999999999997E-2</c:v>
                </c:pt>
                <c:pt idx="98">
                  <c:v>7.4999999999999997E-2</c:v>
                </c:pt>
                <c:pt idx="99">
                  <c:v>7.4999999999999997E-2</c:v>
                </c:pt>
                <c:pt idx="100">
                  <c:v>7.4999999999999997E-2</c:v>
                </c:pt>
                <c:pt idx="101">
                  <c:v>7.4999999999999997E-2</c:v>
                </c:pt>
                <c:pt idx="102">
                  <c:v>7.4999999999999997E-2</c:v>
                </c:pt>
                <c:pt idx="103">
                  <c:v>7.4999999999999997E-2</c:v>
                </c:pt>
                <c:pt idx="104">
                  <c:v>7.4999999999999997E-2</c:v>
                </c:pt>
                <c:pt idx="105">
                  <c:v>7.4999999999999997E-2</c:v>
                </c:pt>
                <c:pt idx="106">
                  <c:v>7.4999999999999997E-2</c:v>
                </c:pt>
                <c:pt idx="107">
                  <c:v>7.4999999999999997E-2</c:v>
                </c:pt>
                <c:pt idx="108">
                  <c:v>7.4999999999999997E-2</c:v>
                </c:pt>
                <c:pt idx="109">
                  <c:v>7.4999999999999997E-2</c:v>
                </c:pt>
                <c:pt idx="110">
                  <c:v>7.4999999999999997E-2</c:v>
                </c:pt>
                <c:pt idx="111">
                  <c:v>7.4999999999999997E-2</c:v>
                </c:pt>
                <c:pt idx="112">
                  <c:v>7.4999999999999997E-2</c:v>
                </c:pt>
                <c:pt idx="113">
                  <c:v>7.4999999999999997E-2</c:v>
                </c:pt>
                <c:pt idx="114">
                  <c:v>7.4999999999999997E-2</c:v>
                </c:pt>
                <c:pt idx="115">
                  <c:v>7.4999999999999997E-2</c:v>
                </c:pt>
                <c:pt idx="116">
                  <c:v>7.4999999999999997E-2</c:v>
                </c:pt>
                <c:pt idx="117">
                  <c:v>7.4999999999999997E-2</c:v>
                </c:pt>
                <c:pt idx="118">
                  <c:v>7.4999999999999997E-2</c:v>
                </c:pt>
                <c:pt idx="119">
                  <c:v>7.4999999999999997E-2</c:v>
                </c:pt>
                <c:pt idx="120">
                  <c:v>7.4999999999999997E-2</c:v>
                </c:pt>
                <c:pt idx="121">
                  <c:v>7.4999999999999997E-2</c:v>
                </c:pt>
                <c:pt idx="122">
                  <c:v>7.4999999999999997E-2</c:v>
                </c:pt>
                <c:pt idx="123">
                  <c:v>7.4999999999999997E-2</c:v>
                </c:pt>
                <c:pt idx="124">
                  <c:v>7.4999999999999997E-2</c:v>
                </c:pt>
                <c:pt idx="125">
                  <c:v>7.4999999999999997E-2</c:v>
                </c:pt>
                <c:pt idx="126">
                  <c:v>7.4999999999999997E-2</c:v>
                </c:pt>
                <c:pt idx="127">
                  <c:v>7.4999999999999997E-2</c:v>
                </c:pt>
                <c:pt idx="128">
                  <c:v>7.4999999999999997E-2</c:v>
                </c:pt>
                <c:pt idx="129">
                  <c:v>7.4999999999999997E-2</c:v>
                </c:pt>
                <c:pt idx="130">
                  <c:v>7.4999999999999997E-2</c:v>
                </c:pt>
                <c:pt idx="131">
                  <c:v>7.4999999999999997E-2</c:v>
                </c:pt>
                <c:pt idx="132">
                  <c:v>7.4999999999999997E-2</c:v>
                </c:pt>
                <c:pt idx="133">
                  <c:v>7.4999999999999997E-2</c:v>
                </c:pt>
                <c:pt idx="134">
                  <c:v>7.4999999999999997E-2</c:v>
                </c:pt>
                <c:pt idx="135">
                  <c:v>7.4999999999999997E-2</c:v>
                </c:pt>
                <c:pt idx="136">
                  <c:v>0.08</c:v>
                </c:pt>
                <c:pt idx="137">
                  <c:v>0.08</c:v>
                </c:pt>
                <c:pt idx="138">
                  <c:v>0.08</c:v>
                </c:pt>
                <c:pt idx="139">
                  <c:v>0.08</c:v>
                </c:pt>
                <c:pt idx="140">
                  <c:v>0.08</c:v>
                </c:pt>
                <c:pt idx="141">
                  <c:v>0.08</c:v>
                </c:pt>
                <c:pt idx="142">
                  <c:v>0.08</c:v>
                </c:pt>
                <c:pt idx="143">
                  <c:v>0.08</c:v>
                </c:pt>
                <c:pt idx="144">
                  <c:v>0.08</c:v>
                </c:pt>
                <c:pt idx="145">
                  <c:v>0.08</c:v>
                </c:pt>
                <c:pt idx="146">
                  <c:v>0.08</c:v>
                </c:pt>
                <c:pt idx="147">
                  <c:v>0.08</c:v>
                </c:pt>
                <c:pt idx="148">
                  <c:v>0.08</c:v>
                </c:pt>
                <c:pt idx="149">
                  <c:v>0.08</c:v>
                </c:pt>
                <c:pt idx="150">
                  <c:v>0.08</c:v>
                </c:pt>
                <c:pt idx="151">
                  <c:v>0.08</c:v>
                </c:pt>
                <c:pt idx="152">
                  <c:v>0.08</c:v>
                </c:pt>
                <c:pt idx="153">
                  <c:v>0.08</c:v>
                </c:pt>
                <c:pt idx="154">
                  <c:v>0.08</c:v>
                </c:pt>
                <c:pt idx="155">
                  <c:v>0.08</c:v>
                </c:pt>
                <c:pt idx="156">
                  <c:v>0.08</c:v>
                </c:pt>
                <c:pt idx="157">
                  <c:v>0.08</c:v>
                </c:pt>
                <c:pt idx="158">
                  <c:v>0.08</c:v>
                </c:pt>
                <c:pt idx="159">
                  <c:v>0.08</c:v>
                </c:pt>
                <c:pt idx="160">
                  <c:v>0.08</c:v>
                </c:pt>
                <c:pt idx="161">
                  <c:v>0.08</c:v>
                </c:pt>
                <c:pt idx="162">
                  <c:v>0.08</c:v>
                </c:pt>
                <c:pt idx="163">
                  <c:v>0.08</c:v>
                </c:pt>
                <c:pt idx="164">
                  <c:v>0.08</c:v>
                </c:pt>
                <c:pt idx="165">
                  <c:v>0.08</c:v>
                </c:pt>
                <c:pt idx="166">
                  <c:v>0.08</c:v>
                </c:pt>
                <c:pt idx="167">
                  <c:v>0.08</c:v>
                </c:pt>
                <c:pt idx="168">
                  <c:v>0.08</c:v>
                </c:pt>
                <c:pt idx="169">
                  <c:v>0.08</c:v>
                </c:pt>
                <c:pt idx="170">
                  <c:v>0.08</c:v>
                </c:pt>
                <c:pt idx="171">
                  <c:v>0.08</c:v>
                </c:pt>
                <c:pt idx="172">
                  <c:v>0.08</c:v>
                </c:pt>
                <c:pt idx="173">
                  <c:v>0.08</c:v>
                </c:pt>
                <c:pt idx="174">
                  <c:v>0.08</c:v>
                </c:pt>
                <c:pt idx="175">
                  <c:v>0.08</c:v>
                </c:pt>
                <c:pt idx="176">
                  <c:v>0.08</c:v>
                </c:pt>
                <c:pt idx="177">
                  <c:v>0.08</c:v>
                </c:pt>
                <c:pt idx="178">
                  <c:v>0.08</c:v>
                </c:pt>
                <c:pt idx="179">
                  <c:v>0.08</c:v>
                </c:pt>
                <c:pt idx="180">
                  <c:v>0.08</c:v>
                </c:pt>
                <c:pt idx="181">
                  <c:v>0.08</c:v>
                </c:pt>
                <c:pt idx="182">
                  <c:v>0.08</c:v>
                </c:pt>
                <c:pt idx="183">
                  <c:v>0.08</c:v>
                </c:pt>
                <c:pt idx="184">
                  <c:v>0.08</c:v>
                </c:pt>
                <c:pt idx="185">
                  <c:v>0.08</c:v>
                </c:pt>
                <c:pt idx="186">
                  <c:v>0.08</c:v>
                </c:pt>
                <c:pt idx="187">
                  <c:v>0.08</c:v>
                </c:pt>
                <c:pt idx="188">
                  <c:v>0.08</c:v>
                </c:pt>
                <c:pt idx="189">
                  <c:v>0.08</c:v>
                </c:pt>
                <c:pt idx="190">
                  <c:v>0.08</c:v>
                </c:pt>
                <c:pt idx="191">
                  <c:v>0.08</c:v>
                </c:pt>
                <c:pt idx="192">
                  <c:v>0.08</c:v>
                </c:pt>
                <c:pt idx="193">
                  <c:v>0.08</c:v>
                </c:pt>
                <c:pt idx="194">
                  <c:v>0.08</c:v>
                </c:pt>
                <c:pt idx="195">
                  <c:v>0.08</c:v>
                </c:pt>
                <c:pt idx="196">
                  <c:v>0.08</c:v>
                </c:pt>
                <c:pt idx="197">
                  <c:v>0.08</c:v>
                </c:pt>
                <c:pt idx="198">
                  <c:v>0.08</c:v>
                </c:pt>
                <c:pt idx="199">
                  <c:v>0.08</c:v>
                </c:pt>
                <c:pt idx="200">
                  <c:v>0.08</c:v>
                </c:pt>
                <c:pt idx="201">
                  <c:v>0.08</c:v>
                </c:pt>
                <c:pt idx="202">
                  <c:v>0.08</c:v>
                </c:pt>
                <c:pt idx="203">
                  <c:v>0.08</c:v>
                </c:pt>
                <c:pt idx="204">
                  <c:v>0.08</c:v>
                </c:pt>
                <c:pt idx="205">
                  <c:v>0.08</c:v>
                </c:pt>
                <c:pt idx="206">
                  <c:v>9.5000000000000001E-2</c:v>
                </c:pt>
                <c:pt idx="207">
                  <c:v>9.5000000000000001E-2</c:v>
                </c:pt>
                <c:pt idx="208">
                  <c:v>9.5000000000000001E-2</c:v>
                </c:pt>
                <c:pt idx="209">
                  <c:v>9.5000000000000001E-2</c:v>
                </c:pt>
                <c:pt idx="210">
                  <c:v>9.5000000000000001E-2</c:v>
                </c:pt>
                <c:pt idx="211">
                  <c:v>9.5000000000000001E-2</c:v>
                </c:pt>
                <c:pt idx="212">
                  <c:v>9.5000000000000001E-2</c:v>
                </c:pt>
                <c:pt idx="213">
                  <c:v>9.5000000000000001E-2</c:v>
                </c:pt>
                <c:pt idx="214">
                  <c:v>9.5000000000000001E-2</c:v>
                </c:pt>
                <c:pt idx="215">
                  <c:v>9.5000000000000001E-2</c:v>
                </c:pt>
                <c:pt idx="216">
                  <c:v>9.5000000000000001E-2</c:v>
                </c:pt>
                <c:pt idx="217">
                  <c:v>9.5000000000000001E-2</c:v>
                </c:pt>
                <c:pt idx="218">
                  <c:v>9.5000000000000001E-2</c:v>
                </c:pt>
                <c:pt idx="219">
                  <c:v>9.5000000000000001E-2</c:v>
                </c:pt>
                <c:pt idx="220">
                  <c:v>9.5000000000000001E-2</c:v>
                </c:pt>
                <c:pt idx="221">
                  <c:v>9.5000000000000001E-2</c:v>
                </c:pt>
                <c:pt idx="222">
                  <c:v>9.5000000000000001E-2</c:v>
                </c:pt>
                <c:pt idx="223">
                  <c:v>9.5000000000000001E-2</c:v>
                </c:pt>
                <c:pt idx="224">
                  <c:v>9.5000000000000001E-2</c:v>
                </c:pt>
                <c:pt idx="225">
                  <c:v>9.5000000000000001E-2</c:v>
                </c:pt>
                <c:pt idx="226">
                  <c:v>9.5000000000000001E-2</c:v>
                </c:pt>
                <c:pt idx="227">
                  <c:v>9.5000000000000001E-2</c:v>
                </c:pt>
                <c:pt idx="228">
                  <c:v>9.5000000000000001E-2</c:v>
                </c:pt>
                <c:pt idx="229">
                  <c:v>9.5000000000000001E-2</c:v>
                </c:pt>
                <c:pt idx="230">
                  <c:v>9.5000000000000001E-2</c:v>
                </c:pt>
                <c:pt idx="231">
                  <c:v>9.5000000000000001E-2</c:v>
                </c:pt>
                <c:pt idx="232">
                  <c:v>9.5000000000000001E-2</c:v>
                </c:pt>
                <c:pt idx="233">
                  <c:v>0.105</c:v>
                </c:pt>
                <c:pt idx="234">
                  <c:v>0.105</c:v>
                </c:pt>
                <c:pt idx="235">
                  <c:v>0.17</c:v>
                </c:pt>
                <c:pt idx="236">
                  <c:v>0.17</c:v>
                </c:pt>
                <c:pt idx="237">
                  <c:v>0.17</c:v>
                </c:pt>
                <c:pt idx="238">
                  <c:v>0.17</c:v>
                </c:pt>
                <c:pt idx="239">
                  <c:v>0.17</c:v>
                </c:pt>
                <c:pt idx="240">
                  <c:v>0.17</c:v>
                </c:pt>
                <c:pt idx="241">
                  <c:v>0.17</c:v>
                </c:pt>
                <c:pt idx="242">
                  <c:v>0.17</c:v>
                </c:pt>
                <c:pt idx="243">
                  <c:v>0.17</c:v>
                </c:pt>
                <c:pt idx="244">
                  <c:v>0.17</c:v>
                </c:pt>
                <c:pt idx="245">
                  <c:v>0.17</c:v>
                </c:pt>
                <c:pt idx="246">
                  <c:v>0.17</c:v>
                </c:pt>
                <c:pt idx="247">
                  <c:v>0.17</c:v>
                </c:pt>
                <c:pt idx="248">
                  <c:v>0.17</c:v>
                </c:pt>
                <c:pt idx="249">
                  <c:v>0.17</c:v>
                </c:pt>
                <c:pt idx="250">
                  <c:v>0.17</c:v>
                </c:pt>
                <c:pt idx="251">
                  <c:v>0.17</c:v>
                </c:pt>
                <c:pt idx="252">
                  <c:v>0.17</c:v>
                </c:pt>
                <c:pt idx="253">
                  <c:v>0.17</c:v>
                </c:pt>
                <c:pt idx="254">
                  <c:v>0.17</c:v>
                </c:pt>
                <c:pt idx="255">
                  <c:v>0.17</c:v>
                </c:pt>
                <c:pt idx="256">
                  <c:v>0.17</c:v>
                </c:pt>
                <c:pt idx="257">
                  <c:v>0.17</c:v>
                </c:pt>
                <c:pt idx="258">
                  <c:v>0.17</c:v>
                </c:pt>
                <c:pt idx="259">
                  <c:v>0.17</c:v>
                </c:pt>
                <c:pt idx="260">
                  <c:v>0.17</c:v>
                </c:pt>
                <c:pt idx="261">
                  <c:v>0.17</c:v>
                </c:pt>
                <c:pt idx="262">
                  <c:v>0.15</c:v>
                </c:pt>
                <c:pt idx="263">
                  <c:v>0.15</c:v>
                </c:pt>
                <c:pt idx="264">
                  <c:v>0.15</c:v>
                </c:pt>
                <c:pt idx="265">
                  <c:v>0.15</c:v>
                </c:pt>
                <c:pt idx="266">
                  <c:v>0.15</c:v>
                </c:pt>
                <c:pt idx="267">
                  <c:v>0.15</c:v>
                </c:pt>
                <c:pt idx="268">
                  <c:v>0.15</c:v>
                </c:pt>
                <c:pt idx="269">
                  <c:v>0.15</c:v>
                </c:pt>
                <c:pt idx="270">
                  <c:v>0.15</c:v>
                </c:pt>
                <c:pt idx="271">
                  <c:v>0.15</c:v>
                </c:pt>
                <c:pt idx="272">
                  <c:v>0.15</c:v>
                </c:pt>
                <c:pt idx="273">
                  <c:v>0.15</c:v>
                </c:pt>
                <c:pt idx="274">
                  <c:v>0.15</c:v>
                </c:pt>
                <c:pt idx="275">
                  <c:v>0.15</c:v>
                </c:pt>
                <c:pt idx="276">
                  <c:v>0.15</c:v>
                </c:pt>
                <c:pt idx="277">
                  <c:v>0.15</c:v>
                </c:pt>
                <c:pt idx="278">
                  <c:v>0.15</c:v>
                </c:pt>
                <c:pt idx="279">
                  <c:v>0.15</c:v>
                </c:pt>
                <c:pt idx="280">
                  <c:v>0.15</c:v>
                </c:pt>
                <c:pt idx="281">
                  <c:v>0.15</c:v>
                </c:pt>
                <c:pt idx="282">
                  <c:v>0.15</c:v>
                </c:pt>
                <c:pt idx="283">
                  <c:v>0.15</c:v>
                </c:pt>
                <c:pt idx="284">
                  <c:v>0.15</c:v>
                </c:pt>
                <c:pt idx="285">
                  <c:v>0.15</c:v>
                </c:pt>
                <c:pt idx="286">
                  <c:v>0.15</c:v>
                </c:pt>
                <c:pt idx="287">
                  <c:v>0.15</c:v>
                </c:pt>
                <c:pt idx="288">
                  <c:v>0.15</c:v>
                </c:pt>
                <c:pt idx="289">
                  <c:v>0.15</c:v>
                </c:pt>
                <c:pt idx="290">
                  <c:v>0.14000000000000001</c:v>
                </c:pt>
                <c:pt idx="291">
                  <c:v>0.14000000000000001</c:v>
                </c:pt>
                <c:pt idx="292">
                  <c:v>0.14000000000000001</c:v>
                </c:pt>
                <c:pt idx="293">
                  <c:v>0.14000000000000001</c:v>
                </c:pt>
                <c:pt idx="294">
                  <c:v>0.14000000000000001</c:v>
                </c:pt>
                <c:pt idx="295">
                  <c:v>0.14000000000000001</c:v>
                </c:pt>
                <c:pt idx="296">
                  <c:v>0.14000000000000001</c:v>
                </c:pt>
                <c:pt idx="297">
                  <c:v>0.14000000000000001</c:v>
                </c:pt>
                <c:pt idx="298">
                  <c:v>0.14000000000000001</c:v>
                </c:pt>
                <c:pt idx="299">
                  <c:v>0.14000000000000001</c:v>
                </c:pt>
                <c:pt idx="300">
                  <c:v>0.14000000000000001</c:v>
                </c:pt>
                <c:pt idx="301">
                  <c:v>0.14000000000000001</c:v>
                </c:pt>
                <c:pt idx="302">
                  <c:v>0.14000000000000001</c:v>
                </c:pt>
                <c:pt idx="303">
                  <c:v>0.14000000000000001</c:v>
                </c:pt>
                <c:pt idx="304">
                  <c:v>0.14000000000000001</c:v>
                </c:pt>
                <c:pt idx="305">
                  <c:v>0.14000000000000001</c:v>
                </c:pt>
                <c:pt idx="306">
                  <c:v>0.14000000000000001</c:v>
                </c:pt>
                <c:pt idx="307">
                  <c:v>0.14000000000000001</c:v>
                </c:pt>
                <c:pt idx="308">
                  <c:v>0.14000000000000001</c:v>
                </c:pt>
                <c:pt idx="309">
                  <c:v>0.14000000000000001</c:v>
                </c:pt>
                <c:pt idx="310">
                  <c:v>0.14000000000000001</c:v>
                </c:pt>
                <c:pt idx="311">
                  <c:v>0.14000000000000001</c:v>
                </c:pt>
                <c:pt idx="312">
                  <c:v>0.14000000000000001</c:v>
                </c:pt>
                <c:pt idx="313">
                  <c:v>0.14000000000000001</c:v>
                </c:pt>
                <c:pt idx="314">
                  <c:v>0.14000000000000001</c:v>
                </c:pt>
                <c:pt idx="315">
                  <c:v>0.14000000000000001</c:v>
                </c:pt>
                <c:pt idx="316">
                  <c:v>0.14000000000000001</c:v>
                </c:pt>
                <c:pt idx="317">
                  <c:v>0.14000000000000001</c:v>
                </c:pt>
                <c:pt idx="318">
                  <c:v>0.14000000000000001</c:v>
                </c:pt>
                <c:pt idx="319">
                  <c:v>0.14000000000000001</c:v>
                </c:pt>
                <c:pt idx="320">
                  <c:v>0.14000000000000001</c:v>
                </c:pt>
                <c:pt idx="321">
                  <c:v>0.14000000000000001</c:v>
                </c:pt>
                <c:pt idx="322">
                  <c:v>0.14000000000000001</c:v>
                </c:pt>
                <c:pt idx="323">
                  <c:v>0.14000000000000001</c:v>
                </c:pt>
                <c:pt idx="324">
                  <c:v>0.14000000000000001</c:v>
                </c:pt>
                <c:pt idx="325">
                  <c:v>0.125</c:v>
                </c:pt>
                <c:pt idx="326">
                  <c:v>0.125</c:v>
                </c:pt>
                <c:pt idx="327">
                  <c:v>0.125</c:v>
                </c:pt>
                <c:pt idx="328">
                  <c:v>0.125</c:v>
                </c:pt>
                <c:pt idx="329">
                  <c:v>0.125</c:v>
                </c:pt>
                <c:pt idx="330">
                  <c:v>0.125</c:v>
                </c:pt>
                <c:pt idx="331">
                  <c:v>0.125</c:v>
                </c:pt>
                <c:pt idx="332">
                  <c:v>0.125</c:v>
                </c:pt>
                <c:pt idx="333">
                  <c:v>0.125</c:v>
                </c:pt>
                <c:pt idx="334">
                  <c:v>0.125</c:v>
                </c:pt>
                <c:pt idx="335">
                  <c:v>0.125</c:v>
                </c:pt>
                <c:pt idx="336">
                  <c:v>0.125</c:v>
                </c:pt>
                <c:pt idx="337">
                  <c:v>0.125</c:v>
                </c:pt>
                <c:pt idx="338">
                  <c:v>0.125</c:v>
                </c:pt>
                <c:pt idx="339">
                  <c:v>0.125</c:v>
                </c:pt>
                <c:pt idx="340">
                  <c:v>0.125</c:v>
                </c:pt>
                <c:pt idx="341">
                  <c:v>0.125</c:v>
                </c:pt>
                <c:pt idx="342">
                  <c:v>0.125</c:v>
                </c:pt>
                <c:pt idx="343">
                  <c:v>0.125</c:v>
                </c:pt>
                <c:pt idx="344">
                  <c:v>0.125</c:v>
                </c:pt>
                <c:pt idx="345">
                  <c:v>0.125</c:v>
                </c:pt>
                <c:pt idx="346">
                  <c:v>0.125</c:v>
                </c:pt>
                <c:pt idx="347">
                  <c:v>0.125</c:v>
                </c:pt>
                <c:pt idx="348">
                  <c:v>0.125</c:v>
                </c:pt>
                <c:pt idx="349">
                  <c:v>0.125</c:v>
                </c:pt>
                <c:pt idx="350">
                  <c:v>0.125</c:v>
                </c:pt>
                <c:pt idx="351">
                  <c:v>0.125</c:v>
                </c:pt>
                <c:pt idx="352">
                  <c:v>0.125</c:v>
                </c:pt>
                <c:pt idx="353">
                  <c:v>0.115</c:v>
                </c:pt>
                <c:pt idx="354">
                  <c:v>0.115</c:v>
                </c:pt>
                <c:pt idx="355">
                  <c:v>0.115</c:v>
                </c:pt>
                <c:pt idx="356">
                  <c:v>0.115</c:v>
                </c:pt>
                <c:pt idx="357">
                  <c:v>0.115</c:v>
                </c:pt>
                <c:pt idx="358">
                  <c:v>0.115</c:v>
                </c:pt>
                <c:pt idx="359">
                  <c:v>0.115</c:v>
                </c:pt>
                <c:pt idx="360">
                  <c:v>0.115</c:v>
                </c:pt>
                <c:pt idx="361">
                  <c:v>0.115</c:v>
                </c:pt>
                <c:pt idx="362">
                  <c:v>0.115</c:v>
                </c:pt>
                <c:pt idx="363">
                  <c:v>0.115</c:v>
                </c:pt>
                <c:pt idx="364">
                  <c:v>0.115</c:v>
                </c:pt>
                <c:pt idx="365">
                  <c:v>0.115</c:v>
                </c:pt>
                <c:pt idx="366">
                  <c:v>0.115</c:v>
                </c:pt>
                <c:pt idx="367">
                  <c:v>0.115</c:v>
                </c:pt>
                <c:pt idx="368">
                  <c:v>0.115</c:v>
                </c:pt>
                <c:pt idx="369">
                  <c:v>0.115</c:v>
                </c:pt>
                <c:pt idx="370">
                  <c:v>0.115</c:v>
                </c:pt>
                <c:pt idx="371">
                  <c:v>0.115</c:v>
                </c:pt>
                <c:pt idx="372">
                  <c:v>0.115</c:v>
                </c:pt>
                <c:pt idx="373">
                  <c:v>0.115</c:v>
                </c:pt>
                <c:pt idx="374">
                  <c:v>0.115</c:v>
                </c:pt>
                <c:pt idx="375">
                  <c:v>0.115</c:v>
                </c:pt>
                <c:pt idx="376">
                  <c:v>0.115</c:v>
                </c:pt>
                <c:pt idx="377">
                  <c:v>0.115</c:v>
                </c:pt>
                <c:pt idx="378">
                  <c:v>0.115</c:v>
                </c:pt>
                <c:pt idx="379">
                  <c:v>0.115</c:v>
                </c:pt>
                <c:pt idx="380">
                  <c:v>0.115</c:v>
                </c:pt>
                <c:pt idx="381">
                  <c:v>0.115</c:v>
                </c:pt>
                <c:pt idx="382">
                  <c:v>0.115</c:v>
                </c:pt>
                <c:pt idx="383">
                  <c:v>0.115</c:v>
                </c:pt>
                <c:pt idx="384">
                  <c:v>0.115</c:v>
                </c:pt>
                <c:pt idx="385">
                  <c:v>0.115</c:v>
                </c:pt>
                <c:pt idx="386">
                  <c:v>0.115</c:v>
                </c:pt>
                <c:pt idx="387">
                  <c:v>0.11</c:v>
                </c:pt>
                <c:pt idx="388">
                  <c:v>0.11</c:v>
                </c:pt>
                <c:pt idx="389">
                  <c:v>0.11</c:v>
                </c:pt>
                <c:pt idx="390">
                  <c:v>0.11</c:v>
                </c:pt>
                <c:pt idx="391">
                  <c:v>0.11</c:v>
                </c:pt>
                <c:pt idx="392">
                  <c:v>0.11</c:v>
                </c:pt>
                <c:pt idx="393">
                  <c:v>0.11</c:v>
                </c:pt>
                <c:pt idx="394">
                  <c:v>0.11</c:v>
                </c:pt>
                <c:pt idx="395">
                  <c:v>0.11</c:v>
                </c:pt>
                <c:pt idx="396">
                  <c:v>0.11</c:v>
                </c:pt>
                <c:pt idx="397">
                  <c:v>0.11</c:v>
                </c:pt>
                <c:pt idx="398">
                  <c:v>0.11</c:v>
                </c:pt>
                <c:pt idx="399">
                  <c:v>0.11</c:v>
                </c:pt>
                <c:pt idx="400">
                  <c:v>0.11</c:v>
                </c:pt>
                <c:pt idx="401">
                  <c:v>0.11</c:v>
                </c:pt>
                <c:pt idx="402">
                  <c:v>0.11</c:v>
                </c:pt>
                <c:pt idx="403">
                  <c:v>0.11</c:v>
                </c:pt>
                <c:pt idx="404">
                  <c:v>0.11</c:v>
                </c:pt>
                <c:pt idx="405">
                  <c:v>0.11</c:v>
                </c:pt>
                <c:pt idx="406">
                  <c:v>0.11</c:v>
                </c:pt>
                <c:pt idx="407">
                  <c:v>0.11</c:v>
                </c:pt>
                <c:pt idx="408">
                  <c:v>0.11</c:v>
                </c:pt>
                <c:pt idx="409">
                  <c:v>0.11</c:v>
                </c:pt>
                <c:pt idx="410">
                  <c:v>0.11</c:v>
                </c:pt>
                <c:pt idx="411">
                  <c:v>0.11</c:v>
                </c:pt>
                <c:pt idx="412">
                  <c:v>0.11</c:v>
                </c:pt>
                <c:pt idx="413">
                  <c:v>0.11</c:v>
                </c:pt>
                <c:pt idx="414">
                  <c:v>0.11</c:v>
                </c:pt>
                <c:pt idx="415">
                  <c:v>0.11</c:v>
                </c:pt>
                <c:pt idx="416">
                  <c:v>0.11</c:v>
                </c:pt>
                <c:pt idx="417">
                  <c:v>0.11</c:v>
                </c:pt>
                <c:pt idx="418">
                  <c:v>0.11</c:v>
                </c:pt>
                <c:pt idx="419">
                  <c:v>0.11</c:v>
                </c:pt>
                <c:pt idx="420">
                  <c:v>0.11</c:v>
                </c:pt>
                <c:pt idx="421">
                  <c:v>0.11</c:v>
                </c:pt>
                <c:pt idx="422">
                  <c:v>0.11</c:v>
                </c:pt>
                <c:pt idx="423">
                  <c:v>0.11</c:v>
                </c:pt>
                <c:pt idx="424">
                  <c:v>0.11</c:v>
                </c:pt>
                <c:pt idx="425">
                  <c:v>0.11</c:v>
                </c:pt>
                <c:pt idx="426">
                  <c:v>0.11</c:v>
                </c:pt>
                <c:pt idx="427">
                  <c:v>0.11</c:v>
                </c:pt>
                <c:pt idx="428">
                  <c:v>0.11</c:v>
                </c:pt>
                <c:pt idx="429">
                  <c:v>0.11</c:v>
                </c:pt>
                <c:pt idx="430">
                  <c:v>0.11</c:v>
                </c:pt>
                <c:pt idx="431">
                  <c:v>0.11</c:v>
                </c:pt>
                <c:pt idx="432">
                  <c:v>0.11</c:v>
                </c:pt>
                <c:pt idx="433">
                  <c:v>0.11</c:v>
                </c:pt>
                <c:pt idx="434">
                  <c:v>0.11</c:v>
                </c:pt>
                <c:pt idx="435">
                  <c:v>0.11</c:v>
                </c:pt>
                <c:pt idx="436">
                  <c:v>0.11</c:v>
                </c:pt>
                <c:pt idx="437">
                  <c:v>0.11</c:v>
                </c:pt>
                <c:pt idx="438">
                  <c:v>0.11</c:v>
                </c:pt>
                <c:pt idx="439">
                  <c:v>0.11</c:v>
                </c:pt>
                <c:pt idx="440">
                  <c:v>0.11</c:v>
                </c:pt>
                <c:pt idx="441">
                  <c:v>0.11</c:v>
                </c:pt>
                <c:pt idx="442">
                  <c:v>0.11</c:v>
                </c:pt>
                <c:pt idx="443">
                  <c:v>0.11</c:v>
                </c:pt>
                <c:pt idx="444">
                  <c:v>0.11</c:v>
                </c:pt>
                <c:pt idx="445">
                  <c:v>0.11</c:v>
                </c:pt>
                <c:pt idx="446">
                  <c:v>0.11</c:v>
                </c:pt>
                <c:pt idx="447">
                  <c:v>0.11</c:v>
                </c:pt>
                <c:pt idx="448">
                  <c:v>0.11</c:v>
                </c:pt>
                <c:pt idx="449">
                  <c:v>0.11</c:v>
                </c:pt>
                <c:pt idx="450">
                  <c:v>0.11</c:v>
                </c:pt>
                <c:pt idx="451">
                  <c:v>0.11</c:v>
                </c:pt>
                <c:pt idx="452">
                  <c:v>0.11</c:v>
                </c:pt>
                <c:pt idx="453">
                  <c:v>0.11</c:v>
                </c:pt>
                <c:pt idx="454">
                  <c:v>0.11</c:v>
                </c:pt>
                <c:pt idx="455">
                  <c:v>0.11</c:v>
                </c:pt>
                <c:pt idx="456">
                  <c:v>0.11</c:v>
                </c:pt>
                <c:pt idx="457">
                  <c:v>0.11</c:v>
                </c:pt>
                <c:pt idx="458">
                  <c:v>0.11</c:v>
                </c:pt>
                <c:pt idx="459">
                  <c:v>0.11</c:v>
                </c:pt>
                <c:pt idx="460">
                  <c:v>0.11</c:v>
                </c:pt>
                <c:pt idx="461">
                  <c:v>0.11</c:v>
                </c:pt>
                <c:pt idx="462">
                  <c:v>0.11</c:v>
                </c:pt>
                <c:pt idx="463">
                  <c:v>0.11</c:v>
                </c:pt>
                <c:pt idx="464">
                  <c:v>0.11</c:v>
                </c:pt>
                <c:pt idx="465">
                  <c:v>0.11</c:v>
                </c:pt>
                <c:pt idx="466">
                  <c:v>0.11</c:v>
                </c:pt>
                <c:pt idx="467">
                  <c:v>0.11</c:v>
                </c:pt>
                <c:pt idx="468">
                  <c:v>0.11</c:v>
                </c:pt>
                <c:pt idx="469">
                  <c:v>0.11</c:v>
                </c:pt>
                <c:pt idx="470">
                  <c:v>0.11</c:v>
                </c:pt>
                <c:pt idx="471">
                  <c:v>0.11</c:v>
                </c:pt>
                <c:pt idx="472">
                  <c:v>0.11</c:v>
                </c:pt>
                <c:pt idx="473">
                  <c:v>0.11</c:v>
                </c:pt>
                <c:pt idx="474">
                  <c:v>0.11</c:v>
                </c:pt>
                <c:pt idx="475">
                  <c:v>0.11</c:v>
                </c:pt>
                <c:pt idx="476">
                  <c:v>0.11</c:v>
                </c:pt>
                <c:pt idx="477">
                  <c:v>0.11</c:v>
                </c:pt>
                <c:pt idx="478">
                  <c:v>0.11</c:v>
                </c:pt>
                <c:pt idx="479">
                  <c:v>0.11</c:v>
                </c:pt>
                <c:pt idx="480">
                  <c:v>0.11</c:v>
                </c:pt>
                <c:pt idx="481">
                  <c:v>0.11</c:v>
                </c:pt>
                <c:pt idx="482">
                  <c:v>0.11</c:v>
                </c:pt>
                <c:pt idx="483">
                  <c:v>0.11</c:v>
                </c:pt>
                <c:pt idx="484">
                  <c:v>0.11</c:v>
                </c:pt>
                <c:pt idx="485">
                  <c:v>0.11</c:v>
                </c:pt>
                <c:pt idx="486">
                  <c:v>0.11</c:v>
                </c:pt>
                <c:pt idx="487">
                  <c:v>0.11</c:v>
                </c:pt>
                <c:pt idx="488">
                  <c:v>0.11</c:v>
                </c:pt>
                <c:pt idx="489">
                  <c:v>0.11</c:v>
                </c:pt>
                <c:pt idx="490">
                  <c:v>0.11</c:v>
                </c:pt>
                <c:pt idx="491">
                  <c:v>0.11</c:v>
                </c:pt>
                <c:pt idx="492">
                  <c:v>0.11</c:v>
                </c:pt>
                <c:pt idx="493">
                  <c:v>0.11</c:v>
                </c:pt>
                <c:pt idx="494">
                  <c:v>0.11</c:v>
                </c:pt>
                <c:pt idx="495">
                  <c:v>0.11</c:v>
                </c:pt>
                <c:pt idx="496">
                  <c:v>0.11</c:v>
                </c:pt>
                <c:pt idx="497">
                  <c:v>0.11</c:v>
                </c:pt>
                <c:pt idx="498">
                  <c:v>0.11</c:v>
                </c:pt>
                <c:pt idx="499">
                  <c:v>0.11</c:v>
                </c:pt>
                <c:pt idx="500">
                  <c:v>0.11</c:v>
                </c:pt>
                <c:pt idx="501">
                  <c:v>0.11</c:v>
                </c:pt>
                <c:pt idx="502">
                  <c:v>0.11</c:v>
                </c:pt>
                <c:pt idx="503">
                  <c:v>0.11</c:v>
                </c:pt>
                <c:pt idx="504">
                  <c:v>0.11</c:v>
                </c:pt>
                <c:pt idx="505">
                  <c:v>0.11</c:v>
                </c:pt>
                <c:pt idx="506">
                  <c:v>0.11</c:v>
                </c:pt>
                <c:pt idx="507">
                  <c:v>0.11</c:v>
                </c:pt>
                <c:pt idx="508">
                  <c:v>0.11</c:v>
                </c:pt>
                <c:pt idx="509">
                  <c:v>0.11</c:v>
                </c:pt>
                <c:pt idx="510">
                  <c:v>0.11</c:v>
                </c:pt>
                <c:pt idx="511">
                  <c:v>0.11</c:v>
                </c:pt>
                <c:pt idx="512">
                  <c:v>0.11</c:v>
                </c:pt>
                <c:pt idx="513">
                  <c:v>0.11</c:v>
                </c:pt>
                <c:pt idx="514">
                  <c:v>0.11</c:v>
                </c:pt>
                <c:pt idx="515">
                  <c:v>0.11</c:v>
                </c:pt>
                <c:pt idx="516">
                  <c:v>0.11</c:v>
                </c:pt>
                <c:pt idx="517">
                  <c:v>0.11</c:v>
                </c:pt>
                <c:pt idx="518">
                  <c:v>0.11</c:v>
                </c:pt>
                <c:pt idx="519">
                  <c:v>0.11</c:v>
                </c:pt>
                <c:pt idx="520">
                  <c:v>0.11</c:v>
                </c:pt>
                <c:pt idx="521">
                  <c:v>0.11</c:v>
                </c:pt>
                <c:pt idx="522">
                  <c:v>0.11</c:v>
                </c:pt>
                <c:pt idx="523">
                  <c:v>0.11</c:v>
                </c:pt>
                <c:pt idx="524">
                  <c:v>0.11</c:v>
                </c:pt>
                <c:pt idx="525">
                  <c:v>0.11</c:v>
                </c:pt>
                <c:pt idx="526">
                  <c:v>0.11</c:v>
                </c:pt>
                <c:pt idx="527">
                  <c:v>0.11</c:v>
                </c:pt>
                <c:pt idx="528">
                  <c:v>0.11</c:v>
                </c:pt>
                <c:pt idx="529">
                  <c:v>0.11</c:v>
                </c:pt>
                <c:pt idx="530">
                  <c:v>0.11</c:v>
                </c:pt>
                <c:pt idx="531">
                  <c:v>0.11</c:v>
                </c:pt>
                <c:pt idx="532">
                  <c:v>0.11</c:v>
                </c:pt>
                <c:pt idx="533">
                  <c:v>0.11</c:v>
                </c:pt>
                <c:pt idx="534">
                  <c:v>0.11</c:v>
                </c:pt>
                <c:pt idx="535">
                  <c:v>0.11</c:v>
                </c:pt>
                <c:pt idx="536">
                  <c:v>0.11</c:v>
                </c:pt>
                <c:pt idx="537">
                  <c:v>0.11</c:v>
                </c:pt>
                <c:pt idx="538">
                  <c:v>0.11</c:v>
                </c:pt>
                <c:pt idx="539">
                  <c:v>0.11</c:v>
                </c:pt>
                <c:pt idx="540">
                  <c:v>0.11</c:v>
                </c:pt>
                <c:pt idx="541">
                  <c:v>0.11</c:v>
                </c:pt>
                <c:pt idx="542">
                  <c:v>0.11</c:v>
                </c:pt>
                <c:pt idx="543">
                  <c:v>0.11</c:v>
                </c:pt>
                <c:pt idx="544">
                  <c:v>0.11</c:v>
                </c:pt>
                <c:pt idx="545">
                  <c:v>0.11</c:v>
                </c:pt>
                <c:pt idx="546">
                  <c:v>0.11</c:v>
                </c:pt>
                <c:pt idx="547">
                  <c:v>0.11</c:v>
                </c:pt>
                <c:pt idx="548">
                  <c:v>0.11</c:v>
                </c:pt>
                <c:pt idx="549">
                  <c:v>0.11</c:v>
                </c:pt>
                <c:pt idx="550">
                  <c:v>0.11</c:v>
                </c:pt>
                <c:pt idx="551">
                  <c:v>0.11</c:v>
                </c:pt>
                <c:pt idx="552">
                  <c:v>0.11</c:v>
                </c:pt>
                <c:pt idx="553">
                  <c:v>0.11</c:v>
                </c:pt>
                <c:pt idx="554">
                  <c:v>0.11</c:v>
                </c:pt>
                <c:pt idx="555">
                  <c:v>0.11</c:v>
                </c:pt>
                <c:pt idx="556">
                  <c:v>0.11</c:v>
                </c:pt>
                <c:pt idx="557">
                  <c:v>0.11</c:v>
                </c:pt>
                <c:pt idx="558">
                  <c:v>0.11</c:v>
                </c:pt>
                <c:pt idx="559">
                  <c:v>0.11</c:v>
                </c:pt>
                <c:pt idx="560">
                  <c:v>0.11</c:v>
                </c:pt>
                <c:pt idx="561">
                  <c:v>0.11</c:v>
                </c:pt>
                <c:pt idx="562">
                  <c:v>0.11</c:v>
                </c:pt>
                <c:pt idx="563">
                  <c:v>0.11</c:v>
                </c:pt>
                <c:pt idx="564">
                  <c:v>0.11</c:v>
                </c:pt>
                <c:pt idx="565">
                  <c:v>0.11</c:v>
                </c:pt>
                <c:pt idx="566">
                  <c:v>0.11</c:v>
                </c:pt>
                <c:pt idx="567">
                  <c:v>0.11</c:v>
                </c:pt>
                <c:pt idx="568">
                  <c:v>0.11</c:v>
                </c:pt>
                <c:pt idx="569">
                  <c:v>0.11</c:v>
                </c:pt>
                <c:pt idx="570">
                  <c:v>0.11</c:v>
                </c:pt>
                <c:pt idx="571">
                  <c:v>0.11</c:v>
                </c:pt>
                <c:pt idx="572">
                  <c:v>0.11</c:v>
                </c:pt>
                <c:pt idx="573">
                  <c:v>0.11</c:v>
                </c:pt>
                <c:pt idx="574">
                  <c:v>0.11</c:v>
                </c:pt>
                <c:pt idx="575">
                  <c:v>0.11</c:v>
                </c:pt>
                <c:pt idx="576">
                  <c:v>0.11</c:v>
                </c:pt>
                <c:pt idx="577">
                  <c:v>0.11</c:v>
                </c:pt>
                <c:pt idx="578">
                  <c:v>0.11</c:v>
                </c:pt>
                <c:pt idx="579">
                  <c:v>0.11</c:v>
                </c:pt>
                <c:pt idx="580">
                  <c:v>0.11</c:v>
                </c:pt>
                <c:pt idx="581">
                  <c:v>0.11</c:v>
                </c:pt>
                <c:pt idx="582">
                  <c:v>0.11</c:v>
                </c:pt>
                <c:pt idx="583">
                  <c:v>0.11</c:v>
                </c:pt>
                <c:pt idx="584">
                  <c:v>0.11</c:v>
                </c:pt>
                <c:pt idx="585">
                  <c:v>0.11</c:v>
                </c:pt>
                <c:pt idx="586">
                  <c:v>0.11</c:v>
                </c:pt>
                <c:pt idx="587">
                  <c:v>0.11</c:v>
                </c:pt>
                <c:pt idx="588">
                  <c:v>0.11</c:v>
                </c:pt>
                <c:pt idx="589">
                  <c:v>0.11</c:v>
                </c:pt>
                <c:pt idx="590">
                  <c:v>0.11</c:v>
                </c:pt>
                <c:pt idx="591">
                  <c:v>0.11</c:v>
                </c:pt>
                <c:pt idx="592">
                  <c:v>0.11</c:v>
                </c:pt>
                <c:pt idx="593">
                  <c:v>0.11</c:v>
                </c:pt>
                <c:pt idx="594">
                  <c:v>0.11</c:v>
                </c:pt>
                <c:pt idx="595">
                  <c:v>0.11</c:v>
                </c:pt>
                <c:pt idx="596">
                  <c:v>0.11</c:v>
                </c:pt>
                <c:pt idx="597">
                  <c:v>0.11</c:v>
                </c:pt>
                <c:pt idx="598">
                  <c:v>0.11</c:v>
                </c:pt>
                <c:pt idx="599">
                  <c:v>0.11</c:v>
                </c:pt>
                <c:pt idx="600">
                  <c:v>0.105</c:v>
                </c:pt>
                <c:pt idx="601">
                  <c:v>0.105</c:v>
                </c:pt>
                <c:pt idx="602">
                  <c:v>0.105</c:v>
                </c:pt>
                <c:pt idx="603">
                  <c:v>0.105</c:v>
                </c:pt>
                <c:pt idx="604">
                  <c:v>0.105</c:v>
                </c:pt>
                <c:pt idx="605">
                  <c:v>0.105</c:v>
                </c:pt>
                <c:pt idx="606">
                  <c:v>0.105</c:v>
                </c:pt>
                <c:pt idx="607">
                  <c:v>0.105</c:v>
                </c:pt>
                <c:pt idx="608">
                  <c:v>0.105</c:v>
                </c:pt>
                <c:pt idx="609">
                  <c:v>0.105</c:v>
                </c:pt>
                <c:pt idx="610">
                  <c:v>0.105</c:v>
                </c:pt>
                <c:pt idx="611">
                  <c:v>0.105</c:v>
                </c:pt>
                <c:pt idx="612">
                  <c:v>0.105</c:v>
                </c:pt>
                <c:pt idx="613">
                  <c:v>0.105</c:v>
                </c:pt>
                <c:pt idx="614">
                  <c:v>0.105</c:v>
                </c:pt>
                <c:pt idx="615">
                  <c:v>0.105</c:v>
                </c:pt>
                <c:pt idx="616">
                  <c:v>0.105</c:v>
                </c:pt>
                <c:pt idx="617">
                  <c:v>0.105</c:v>
                </c:pt>
                <c:pt idx="618">
                  <c:v>0.105</c:v>
                </c:pt>
                <c:pt idx="619">
                  <c:v>0.105</c:v>
                </c:pt>
                <c:pt idx="620">
                  <c:v>0.105</c:v>
                </c:pt>
                <c:pt idx="621">
                  <c:v>0.105</c:v>
                </c:pt>
                <c:pt idx="622">
                  <c:v>0.105</c:v>
                </c:pt>
                <c:pt idx="623">
                  <c:v>0.105</c:v>
                </c:pt>
                <c:pt idx="624">
                  <c:v>0.105</c:v>
                </c:pt>
                <c:pt idx="625">
                  <c:v>0.105</c:v>
                </c:pt>
                <c:pt idx="626">
                  <c:v>0.105</c:v>
                </c:pt>
                <c:pt idx="627">
                  <c:v>0.105</c:v>
                </c:pt>
                <c:pt idx="628">
                  <c:v>0.105</c:v>
                </c:pt>
                <c:pt idx="629">
                  <c:v>0.105</c:v>
                </c:pt>
                <c:pt idx="630">
                  <c:v>0.105</c:v>
                </c:pt>
                <c:pt idx="631">
                  <c:v>0.105</c:v>
                </c:pt>
                <c:pt idx="632">
                  <c:v>0.105</c:v>
                </c:pt>
                <c:pt idx="633">
                  <c:v>0.105</c:v>
                </c:pt>
                <c:pt idx="634">
                  <c:v>0.105</c:v>
                </c:pt>
                <c:pt idx="635">
                  <c:v>0.105</c:v>
                </c:pt>
                <c:pt idx="636">
                  <c:v>0.105</c:v>
                </c:pt>
                <c:pt idx="637">
                  <c:v>0.105</c:v>
                </c:pt>
                <c:pt idx="638">
                  <c:v>0.105</c:v>
                </c:pt>
                <c:pt idx="639">
                  <c:v>0.105</c:v>
                </c:pt>
                <c:pt idx="640">
                  <c:v>0.105</c:v>
                </c:pt>
                <c:pt idx="641">
                  <c:v>0.105</c:v>
                </c:pt>
                <c:pt idx="642">
                  <c:v>0.105</c:v>
                </c:pt>
                <c:pt idx="643">
                  <c:v>0.105</c:v>
                </c:pt>
                <c:pt idx="644">
                  <c:v>0.105</c:v>
                </c:pt>
                <c:pt idx="645">
                  <c:v>0.105</c:v>
                </c:pt>
                <c:pt idx="646">
                  <c:v>0.105</c:v>
                </c:pt>
                <c:pt idx="647">
                  <c:v>0.105</c:v>
                </c:pt>
                <c:pt idx="648">
                  <c:v>0.105</c:v>
                </c:pt>
                <c:pt idx="649">
                  <c:v>0.105</c:v>
                </c:pt>
                <c:pt idx="650">
                  <c:v>0.105</c:v>
                </c:pt>
                <c:pt idx="651">
                  <c:v>0.105</c:v>
                </c:pt>
                <c:pt idx="652">
                  <c:v>0.105</c:v>
                </c:pt>
                <c:pt idx="653">
                  <c:v>0.105</c:v>
                </c:pt>
                <c:pt idx="654">
                  <c:v>0.105</c:v>
                </c:pt>
                <c:pt idx="655">
                  <c:v>0.105</c:v>
                </c:pt>
                <c:pt idx="656">
                  <c:v>0.105</c:v>
                </c:pt>
                <c:pt idx="657">
                  <c:v>0.105</c:v>
                </c:pt>
                <c:pt idx="658">
                  <c:v>0.105</c:v>
                </c:pt>
                <c:pt idx="659">
                  <c:v>0.105</c:v>
                </c:pt>
                <c:pt idx="660">
                  <c:v>0.105</c:v>
                </c:pt>
                <c:pt idx="661">
                  <c:v>0.105</c:v>
                </c:pt>
                <c:pt idx="662">
                  <c:v>0.105</c:v>
                </c:pt>
                <c:pt idx="663">
                  <c:v>0.105</c:v>
                </c:pt>
                <c:pt idx="664">
                  <c:v>0.105</c:v>
                </c:pt>
                <c:pt idx="665">
                  <c:v>0.105</c:v>
                </c:pt>
                <c:pt idx="666">
                  <c:v>0.105</c:v>
                </c:pt>
                <c:pt idx="667">
                  <c:v>0.105</c:v>
                </c:pt>
                <c:pt idx="668">
                  <c:v>0.105</c:v>
                </c:pt>
                <c:pt idx="669">
                  <c:v>0.1</c:v>
                </c:pt>
                <c:pt idx="670">
                  <c:v>0.1</c:v>
                </c:pt>
                <c:pt idx="671">
                  <c:v>0.1</c:v>
                </c:pt>
                <c:pt idx="672">
                  <c:v>0.1</c:v>
                </c:pt>
                <c:pt idx="673">
                  <c:v>0.1</c:v>
                </c:pt>
                <c:pt idx="674">
                  <c:v>0.1</c:v>
                </c:pt>
                <c:pt idx="675">
                  <c:v>0.1</c:v>
                </c:pt>
                <c:pt idx="676">
                  <c:v>0.1</c:v>
                </c:pt>
                <c:pt idx="677">
                  <c:v>0.1</c:v>
                </c:pt>
                <c:pt idx="678">
                  <c:v>0.1</c:v>
                </c:pt>
                <c:pt idx="679">
                  <c:v>0.1</c:v>
                </c:pt>
                <c:pt idx="680">
                  <c:v>0.1</c:v>
                </c:pt>
                <c:pt idx="681">
                  <c:v>0.1</c:v>
                </c:pt>
                <c:pt idx="682">
                  <c:v>0.1</c:v>
                </c:pt>
                <c:pt idx="683">
                  <c:v>0.1</c:v>
                </c:pt>
                <c:pt idx="684">
                  <c:v>0.1</c:v>
                </c:pt>
                <c:pt idx="685">
                  <c:v>0.1</c:v>
                </c:pt>
                <c:pt idx="686">
                  <c:v>0.1</c:v>
                </c:pt>
                <c:pt idx="687">
                  <c:v>0.1</c:v>
                </c:pt>
                <c:pt idx="688">
                  <c:v>0.1</c:v>
                </c:pt>
                <c:pt idx="689">
                  <c:v>0.1</c:v>
                </c:pt>
                <c:pt idx="690">
                  <c:v>0.1</c:v>
                </c:pt>
                <c:pt idx="691">
                  <c:v>0.1</c:v>
                </c:pt>
                <c:pt idx="692">
                  <c:v>0.1</c:v>
                </c:pt>
                <c:pt idx="693">
                  <c:v>0.1</c:v>
                </c:pt>
                <c:pt idx="694">
                  <c:v>0.1</c:v>
                </c:pt>
                <c:pt idx="695">
                  <c:v>0.1</c:v>
                </c:pt>
                <c:pt idx="696">
                  <c:v>0.1</c:v>
                </c:pt>
                <c:pt idx="697">
                  <c:v>0.1</c:v>
                </c:pt>
                <c:pt idx="698">
                  <c:v>0.1</c:v>
                </c:pt>
                <c:pt idx="699">
                  <c:v>0.1</c:v>
                </c:pt>
                <c:pt idx="700">
                  <c:v>0.1</c:v>
                </c:pt>
                <c:pt idx="701">
                  <c:v>0.1</c:v>
                </c:pt>
                <c:pt idx="702">
                  <c:v>0.1</c:v>
                </c:pt>
                <c:pt idx="703">
                  <c:v>0.1</c:v>
                </c:pt>
                <c:pt idx="704">
                  <c:v>0.1</c:v>
                </c:pt>
                <c:pt idx="705">
                  <c:v>0.1</c:v>
                </c:pt>
                <c:pt idx="706">
                  <c:v>0.1</c:v>
                </c:pt>
                <c:pt idx="707">
                  <c:v>0.1</c:v>
                </c:pt>
                <c:pt idx="708">
                  <c:v>0.1</c:v>
                </c:pt>
                <c:pt idx="709">
                  <c:v>0.1</c:v>
                </c:pt>
                <c:pt idx="710">
                  <c:v>0.1</c:v>
                </c:pt>
                <c:pt idx="711">
                  <c:v>0.1</c:v>
                </c:pt>
                <c:pt idx="712">
                  <c:v>0.1</c:v>
                </c:pt>
                <c:pt idx="713">
                  <c:v>0.1</c:v>
                </c:pt>
                <c:pt idx="714">
                  <c:v>0.1</c:v>
                </c:pt>
                <c:pt idx="715">
                  <c:v>0.1</c:v>
                </c:pt>
                <c:pt idx="716">
                  <c:v>0.1</c:v>
                </c:pt>
                <c:pt idx="717">
                  <c:v>0.1</c:v>
                </c:pt>
                <c:pt idx="718">
                  <c:v>0.1</c:v>
                </c:pt>
                <c:pt idx="719">
                  <c:v>0.1</c:v>
                </c:pt>
                <c:pt idx="720">
                  <c:v>0.1</c:v>
                </c:pt>
                <c:pt idx="721">
                  <c:v>0.1</c:v>
                </c:pt>
                <c:pt idx="722">
                  <c:v>0.1</c:v>
                </c:pt>
                <c:pt idx="723">
                  <c:v>0.1</c:v>
                </c:pt>
                <c:pt idx="724">
                  <c:v>0.1</c:v>
                </c:pt>
                <c:pt idx="725">
                  <c:v>0.1</c:v>
                </c:pt>
                <c:pt idx="726">
                  <c:v>0.1</c:v>
                </c:pt>
                <c:pt idx="727">
                  <c:v>0.1</c:v>
                </c:pt>
                <c:pt idx="728">
                  <c:v>0.1</c:v>
                </c:pt>
                <c:pt idx="729">
                  <c:v>0.1</c:v>
                </c:pt>
                <c:pt idx="730">
                  <c:v>0.1</c:v>
                </c:pt>
                <c:pt idx="731">
                  <c:v>0.1</c:v>
                </c:pt>
                <c:pt idx="732">
                  <c:v>0.1</c:v>
                </c:pt>
                <c:pt idx="733">
                  <c:v>0.1</c:v>
                </c:pt>
                <c:pt idx="734">
                  <c:v>0.1</c:v>
                </c:pt>
                <c:pt idx="735">
                  <c:v>0.1</c:v>
                </c:pt>
                <c:pt idx="736">
                  <c:v>0.1</c:v>
                </c:pt>
                <c:pt idx="737">
                  <c:v>0.1</c:v>
                </c:pt>
                <c:pt idx="738">
                  <c:v>0.1</c:v>
                </c:pt>
                <c:pt idx="739">
                  <c:v>0.1</c:v>
                </c:pt>
                <c:pt idx="740">
                  <c:v>0.1</c:v>
                </c:pt>
                <c:pt idx="741">
                  <c:v>0.1</c:v>
                </c:pt>
                <c:pt idx="742">
                  <c:v>0.1</c:v>
                </c:pt>
                <c:pt idx="743">
                  <c:v>0.1</c:v>
                </c:pt>
                <c:pt idx="744">
                  <c:v>0.1</c:v>
                </c:pt>
                <c:pt idx="745">
                  <c:v>0.1</c:v>
                </c:pt>
                <c:pt idx="746">
                  <c:v>0.1</c:v>
                </c:pt>
                <c:pt idx="747">
                  <c:v>0.1</c:v>
                </c:pt>
                <c:pt idx="748">
                  <c:v>0.1</c:v>
                </c:pt>
                <c:pt idx="749">
                  <c:v>0.1</c:v>
                </c:pt>
                <c:pt idx="750">
                  <c:v>0.1</c:v>
                </c:pt>
                <c:pt idx="751">
                  <c:v>0.1</c:v>
                </c:pt>
                <c:pt idx="752">
                  <c:v>0.1</c:v>
                </c:pt>
                <c:pt idx="753">
                  <c:v>0.1</c:v>
                </c:pt>
                <c:pt idx="754">
                  <c:v>0.1</c:v>
                </c:pt>
                <c:pt idx="755">
                  <c:v>0.1</c:v>
                </c:pt>
                <c:pt idx="756">
                  <c:v>0.1</c:v>
                </c:pt>
                <c:pt idx="757">
                  <c:v>0.1</c:v>
                </c:pt>
                <c:pt idx="758">
                  <c:v>0.1</c:v>
                </c:pt>
                <c:pt idx="759">
                  <c:v>0.1</c:v>
                </c:pt>
                <c:pt idx="760">
                  <c:v>0.1</c:v>
                </c:pt>
                <c:pt idx="761">
                  <c:v>0.1</c:v>
                </c:pt>
                <c:pt idx="762">
                  <c:v>0.1</c:v>
                </c:pt>
                <c:pt idx="763">
                  <c:v>0.1</c:v>
                </c:pt>
                <c:pt idx="764">
                  <c:v>0.1</c:v>
                </c:pt>
                <c:pt idx="765">
                  <c:v>0.1</c:v>
                </c:pt>
                <c:pt idx="766">
                  <c:v>0.1</c:v>
                </c:pt>
                <c:pt idx="767">
                  <c:v>0.1</c:v>
                </c:pt>
                <c:pt idx="768">
                  <c:v>0.1</c:v>
                </c:pt>
                <c:pt idx="769">
                  <c:v>0.1</c:v>
                </c:pt>
                <c:pt idx="770">
                  <c:v>0.1</c:v>
                </c:pt>
                <c:pt idx="771">
                  <c:v>0.1</c:v>
                </c:pt>
                <c:pt idx="772">
                  <c:v>0.1</c:v>
                </c:pt>
                <c:pt idx="773">
                  <c:v>0.1</c:v>
                </c:pt>
                <c:pt idx="774">
                  <c:v>0.1</c:v>
                </c:pt>
                <c:pt idx="775">
                  <c:v>0.1</c:v>
                </c:pt>
                <c:pt idx="776">
                  <c:v>0.1</c:v>
                </c:pt>
                <c:pt idx="777">
                  <c:v>0.1</c:v>
                </c:pt>
                <c:pt idx="778">
                  <c:v>0.1</c:v>
                </c:pt>
                <c:pt idx="779">
                  <c:v>0.1</c:v>
                </c:pt>
                <c:pt idx="780">
                  <c:v>0.1</c:v>
                </c:pt>
                <c:pt idx="781">
                  <c:v>0.1</c:v>
                </c:pt>
                <c:pt idx="782">
                  <c:v>0.1</c:v>
                </c:pt>
                <c:pt idx="783">
                  <c:v>0.1</c:v>
                </c:pt>
                <c:pt idx="784">
                  <c:v>0.1</c:v>
                </c:pt>
                <c:pt idx="785">
                  <c:v>0.1</c:v>
                </c:pt>
                <c:pt idx="786">
                  <c:v>0.1</c:v>
                </c:pt>
                <c:pt idx="787">
                  <c:v>0.1</c:v>
                </c:pt>
                <c:pt idx="788">
                  <c:v>0.1</c:v>
                </c:pt>
                <c:pt idx="789">
                  <c:v>0.1</c:v>
                </c:pt>
                <c:pt idx="790">
                  <c:v>0.1</c:v>
                </c:pt>
                <c:pt idx="791">
                  <c:v>0.1</c:v>
                </c:pt>
                <c:pt idx="792">
                  <c:v>0.1</c:v>
                </c:pt>
                <c:pt idx="793">
                  <c:v>0.1</c:v>
                </c:pt>
                <c:pt idx="794">
                  <c:v>0.1</c:v>
                </c:pt>
                <c:pt idx="795">
                  <c:v>9.7500000000000003E-2</c:v>
                </c:pt>
                <c:pt idx="796">
                  <c:v>9.7500000000000003E-2</c:v>
                </c:pt>
                <c:pt idx="797">
                  <c:v>9.7500000000000003E-2</c:v>
                </c:pt>
                <c:pt idx="798">
                  <c:v>9.7500000000000003E-2</c:v>
                </c:pt>
                <c:pt idx="799">
                  <c:v>9.7500000000000003E-2</c:v>
                </c:pt>
                <c:pt idx="800">
                  <c:v>9.7500000000000003E-2</c:v>
                </c:pt>
                <c:pt idx="801">
                  <c:v>9.7500000000000003E-2</c:v>
                </c:pt>
                <c:pt idx="802">
                  <c:v>9.7500000000000003E-2</c:v>
                </c:pt>
                <c:pt idx="803">
                  <c:v>9.7500000000000003E-2</c:v>
                </c:pt>
                <c:pt idx="804">
                  <c:v>9.7500000000000003E-2</c:v>
                </c:pt>
                <c:pt idx="805">
                  <c:v>9.7500000000000003E-2</c:v>
                </c:pt>
                <c:pt idx="806">
                  <c:v>9.7500000000000003E-2</c:v>
                </c:pt>
                <c:pt idx="807">
                  <c:v>9.7500000000000003E-2</c:v>
                </c:pt>
                <c:pt idx="808">
                  <c:v>9.7500000000000003E-2</c:v>
                </c:pt>
                <c:pt idx="809">
                  <c:v>9.7500000000000003E-2</c:v>
                </c:pt>
                <c:pt idx="810">
                  <c:v>9.7500000000000003E-2</c:v>
                </c:pt>
                <c:pt idx="811">
                  <c:v>9.7500000000000003E-2</c:v>
                </c:pt>
                <c:pt idx="812">
                  <c:v>9.7500000000000003E-2</c:v>
                </c:pt>
                <c:pt idx="813">
                  <c:v>9.7500000000000003E-2</c:v>
                </c:pt>
                <c:pt idx="814">
                  <c:v>9.7500000000000003E-2</c:v>
                </c:pt>
                <c:pt idx="815">
                  <c:v>9.7500000000000003E-2</c:v>
                </c:pt>
                <c:pt idx="816">
                  <c:v>9.7500000000000003E-2</c:v>
                </c:pt>
                <c:pt idx="817">
                  <c:v>9.7500000000000003E-2</c:v>
                </c:pt>
                <c:pt idx="818">
                  <c:v>9.7500000000000003E-2</c:v>
                </c:pt>
                <c:pt idx="819">
                  <c:v>9.7500000000000003E-2</c:v>
                </c:pt>
                <c:pt idx="820">
                  <c:v>9.7500000000000003E-2</c:v>
                </c:pt>
                <c:pt idx="821">
                  <c:v>9.2499999999999999E-2</c:v>
                </c:pt>
                <c:pt idx="822">
                  <c:v>9.2499999999999999E-2</c:v>
                </c:pt>
                <c:pt idx="823">
                  <c:v>9.2499999999999999E-2</c:v>
                </c:pt>
                <c:pt idx="824">
                  <c:v>9.2499999999999999E-2</c:v>
                </c:pt>
                <c:pt idx="825">
                  <c:v>9.2499999999999999E-2</c:v>
                </c:pt>
                <c:pt idx="826">
                  <c:v>9.2499999999999999E-2</c:v>
                </c:pt>
                <c:pt idx="827">
                  <c:v>9.2499999999999999E-2</c:v>
                </c:pt>
                <c:pt idx="828">
                  <c:v>9.2499999999999999E-2</c:v>
                </c:pt>
                <c:pt idx="829">
                  <c:v>9.2499999999999999E-2</c:v>
                </c:pt>
                <c:pt idx="830">
                  <c:v>9.2499999999999999E-2</c:v>
                </c:pt>
                <c:pt idx="831">
                  <c:v>9.2499999999999999E-2</c:v>
                </c:pt>
                <c:pt idx="832">
                  <c:v>9.2499999999999999E-2</c:v>
                </c:pt>
                <c:pt idx="833">
                  <c:v>9.2499999999999999E-2</c:v>
                </c:pt>
                <c:pt idx="834">
                  <c:v>9.2499999999999999E-2</c:v>
                </c:pt>
                <c:pt idx="835">
                  <c:v>9.2499999999999999E-2</c:v>
                </c:pt>
                <c:pt idx="836">
                  <c:v>9.2499999999999999E-2</c:v>
                </c:pt>
                <c:pt idx="837">
                  <c:v>9.2499999999999999E-2</c:v>
                </c:pt>
                <c:pt idx="838">
                  <c:v>9.2499999999999999E-2</c:v>
                </c:pt>
                <c:pt idx="839">
                  <c:v>9.2499999999999999E-2</c:v>
                </c:pt>
                <c:pt idx="840">
                  <c:v>9.2499999999999999E-2</c:v>
                </c:pt>
                <c:pt idx="841">
                  <c:v>9.2499999999999999E-2</c:v>
                </c:pt>
                <c:pt idx="842">
                  <c:v>9.2499999999999999E-2</c:v>
                </c:pt>
                <c:pt idx="843">
                  <c:v>9.2499999999999999E-2</c:v>
                </c:pt>
                <c:pt idx="844">
                  <c:v>9.2499999999999999E-2</c:v>
                </c:pt>
                <c:pt idx="845">
                  <c:v>9.2499999999999999E-2</c:v>
                </c:pt>
                <c:pt idx="846">
                  <c:v>9.2499999999999999E-2</c:v>
                </c:pt>
                <c:pt idx="847">
                  <c:v>9.2499999999999999E-2</c:v>
                </c:pt>
                <c:pt idx="848">
                  <c:v>9.2499999999999999E-2</c:v>
                </c:pt>
                <c:pt idx="849">
                  <c:v>9.2499999999999999E-2</c:v>
                </c:pt>
                <c:pt idx="850">
                  <c:v>9.2499999999999999E-2</c:v>
                </c:pt>
                <c:pt idx="851">
                  <c:v>0.09</c:v>
                </c:pt>
                <c:pt idx="852">
                  <c:v>0.09</c:v>
                </c:pt>
                <c:pt idx="853">
                  <c:v>0.09</c:v>
                </c:pt>
                <c:pt idx="854">
                  <c:v>0.09</c:v>
                </c:pt>
                <c:pt idx="855">
                  <c:v>0.09</c:v>
                </c:pt>
                <c:pt idx="856">
                  <c:v>0.09</c:v>
                </c:pt>
                <c:pt idx="857">
                  <c:v>0.09</c:v>
                </c:pt>
                <c:pt idx="858">
                  <c:v>0.09</c:v>
                </c:pt>
                <c:pt idx="859">
                  <c:v>0.09</c:v>
                </c:pt>
                <c:pt idx="860">
                  <c:v>0.09</c:v>
                </c:pt>
                <c:pt idx="861">
                  <c:v>0.09</c:v>
                </c:pt>
                <c:pt idx="862">
                  <c:v>0.09</c:v>
                </c:pt>
                <c:pt idx="863">
                  <c:v>0.09</c:v>
                </c:pt>
                <c:pt idx="864">
                  <c:v>0.09</c:v>
                </c:pt>
                <c:pt idx="865">
                  <c:v>0.09</c:v>
                </c:pt>
                <c:pt idx="866">
                  <c:v>0.09</c:v>
                </c:pt>
                <c:pt idx="867">
                  <c:v>0.09</c:v>
                </c:pt>
                <c:pt idx="868">
                  <c:v>0.09</c:v>
                </c:pt>
                <c:pt idx="869">
                  <c:v>0.09</c:v>
                </c:pt>
                <c:pt idx="870">
                  <c:v>0.09</c:v>
                </c:pt>
                <c:pt idx="871">
                  <c:v>0.09</c:v>
                </c:pt>
                <c:pt idx="872">
                  <c:v>0.09</c:v>
                </c:pt>
                <c:pt idx="873">
                  <c:v>0.09</c:v>
                </c:pt>
                <c:pt idx="874">
                  <c:v>0.09</c:v>
                </c:pt>
                <c:pt idx="875">
                  <c:v>0.09</c:v>
                </c:pt>
                <c:pt idx="876">
                  <c:v>0.09</c:v>
                </c:pt>
                <c:pt idx="877">
                  <c:v>0.09</c:v>
                </c:pt>
                <c:pt idx="878">
                  <c:v>0.09</c:v>
                </c:pt>
                <c:pt idx="879">
                  <c:v>0.09</c:v>
                </c:pt>
                <c:pt idx="880">
                  <c:v>0.09</c:v>
                </c:pt>
                <c:pt idx="881">
                  <c:v>0.09</c:v>
                </c:pt>
                <c:pt idx="882">
                  <c:v>0.09</c:v>
                </c:pt>
                <c:pt idx="883">
                  <c:v>0.09</c:v>
                </c:pt>
                <c:pt idx="884">
                  <c:v>0.09</c:v>
                </c:pt>
                <c:pt idx="885">
                  <c:v>0.09</c:v>
                </c:pt>
                <c:pt idx="886">
                  <c:v>0.09</c:v>
                </c:pt>
                <c:pt idx="887">
                  <c:v>0.09</c:v>
                </c:pt>
                <c:pt idx="888">
                  <c:v>0.09</c:v>
                </c:pt>
                <c:pt idx="889">
                  <c:v>0.09</c:v>
                </c:pt>
                <c:pt idx="890">
                  <c:v>0.09</c:v>
                </c:pt>
                <c:pt idx="891">
                  <c:v>0.09</c:v>
                </c:pt>
                <c:pt idx="892">
                  <c:v>0.09</c:v>
                </c:pt>
                <c:pt idx="893">
                  <c:v>0.09</c:v>
                </c:pt>
                <c:pt idx="894">
                  <c:v>0.09</c:v>
                </c:pt>
                <c:pt idx="895">
                  <c:v>0.09</c:v>
                </c:pt>
                <c:pt idx="896">
                  <c:v>0.09</c:v>
                </c:pt>
                <c:pt idx="897">
                  <c:v>0.09</c:v>
                </c:pt>
                <c:pt idx="898">
                  <c:v>0.09</c:v>
                </c:pt>
                <c:pt idx="899">
                  <c:v>0.09</c:v>
                </c:pt>
                <c:pt idx="900">
                  <c:v>0.09</c:v>
                </c:pt>
                <c:pt idx="901">
                  <c:v>0.09</c:v>
                </c:pt>
                <c:pt idx="902">
                  <c:v>0.09</c:v>
                </c:pt>
                <c:pt idx="903">
                  <c:v>0.09</c:v>
                </c:pt>
                <c:pt idx="904">
                  <c:v>0.09</c:v>
                </c:pt>
                <c:pt idx="905">
                  <c:v>0.09</c:v>
                </c:pt>
                <c:pt idx="906">
                  <c:v>0.09</c:v>
                </c:pt>
                <c:pt idx="907">
                  <c:v>0.09</c:v>
                </c:pt>
                <c:pt idx="908">
                  <c:v>0.09</c:v>
                </c:pt>
                <c:pt idx="909">
                  <c:v>0.09</c:v>
                </c:pt>
                <c:pt idx="910">
                  <c:v>0.09</c:v>
                </c:pt>
                <c:pt idx="911">
                  <c:v>0.09</c:v>
                </c:pt>
                <c:pt idx="912">
                  <c:v>0.09</c:v>
                </c:pt>
                <c:pt idx="913">
                  <c:v>0.09</c:v>
                </c:pt>
                <c:pt idx="914">
                  <c:v>0.09</c:v>
                </c:pt>
                <c:pt idx="915">
                  <c:v>0.09</c:v>
                </c:pt>
                <c:pt idx="916">
                  <c:v>8.5000000000000006E-2</c:v>
                </c:pt>
                <c:pt idx="917">
                  <c:v>8.5000000000000006E-2</c:v>
                </c:pt>
                <c:pt idx="918">
                  <c:v>8.5000000000000006E-2</c:v>
                </c:pt>
                <c:pt idx="919">
                  <c:v>8.5000000000000006E-2</c:v>
                </c:pt>
                <c:pt idx="920">
                  <c:v>8.5000000000000006E-2</c:v>
                </c:pt>
                <c:pt idx="921">
                  <c:v>8.5000000000000006E-2</c:v>
                </c:pt>
                <c:pt idx="922">
                  <c:v>8.5000000000000006E-2</c:v>
                </c:pt>
                <c:pt idx="923">
                  <c:v>8.5000000000000006E-2</c:v>
                </c:pt>
                <c:pt idx="924">
                  <c:v>8.5000000000000006E-2</c:v>
                </c:pt>
                <c:pt idx="925">
                  <c:v>8.5000000000000006E-2</c:v>
                </c:pt>
                <c:pt idx="926">
                  <c:v>8.5000000000000006E-2</c:v>
                </c:pt>
                <c:pt idx="927">
                  <c:v>8.5000000000000006E-2</c:v>
                </c:pt>
                <c:pt idx="928">
                  <c:v>8.5000000000000006E-2</c:v>
                </c:pt>
                <c:pt idx="929">
                  <c:v>8.5000000000000006E-2</c:v>
                </c:pt>
                <c:pt idx="930">
                  <c:v>8.5000000000000006E-2</c:v>
                </c:pt>
                <c:pt idx="931">
                  <c:v>8.5000000000000006E-2</c:v>
                </c:pt>
                <c:pt idx="932">
                  <c:v>8.5000000000000006E-2</c:v>
                </c:pt>
                <c:pt idx="933">
                  <c:v>8.5000000000000006E-2</c:v>
                </c:pt>
                <c:pt idx="934">
                  <c:v>8.5000000000000006E-2</c:v>
                </c:pt>
                <c:pt idx="935">
                  <c:v>8.5000000000000006E-2</c:v>
                </c:pt>
                <c:pt idx="936">
                  <c:v>8.5000000000000006E-2</c:v>
                </c:pt>
                <c:pt idx="937">
                  <c:v>8.5000000000000006E-2</c:v>
                </c:pt>
                <c:pt idx="938">
                  <c:v>8.5000000000000006E-2</c:v>
                </c:pt>
                <c:pt idx="939">
                  <c:v>8.5000000000000006E-2</c:v>
                </c:pt>
                <c:pt idx="940">
                  <c:v>8.5000000000000006E-2</c:v>
                </c:pt>
                <c:pt idx="941">
                  <c:v>8.5000000000000006E-2</c:v>
                </c:pt>
                <c:pt idx="942">
                  <c:v>8.5000000000000006E-2</c:v>
                </c:pt>
                <c:pt idx="943">
                  <c:v>8.5000000000000006E-2</c:v>
                </c:pt>
                <c:pt idx="944">
                  <c:v>8.5000000000000006E-2</c:v>
                </c:pt>
                <c:pt idx="945">
                  <c:v>8.5000000000000006E-2</c:v>
                </c:pt>
                <c:pt idx="946">
                  <c:v>8.2500000000000004E-2</c:v>
                </c:pt>
                <c:pt idx="947">
                  <c:v>8.2500000000000004E-2</c:v>
                </c:pt>
                <c:pt idx="948">
                  <c:v>8.2500000000000004E-2</c:v>
                </c:pt>
                <c:pt idx="949">
                  <c:v>8.2500000000000004E-2</c:v>
                </c:pt>
                <c:pt idx="950">
                  <c:v>8.2500000000000004E-2</c:v>
                </c:pt>
                <c:pt idx="951">
                  <c:v>8.2500000000000004E-2</c:v>
                </c:pt>
                <c:pt idx="952">
                  <c:v>8.2500000000000004E-2</c:v>
                </c:pt>
                <c:pt idx="953">
                  <c:v>8.2500000000000004E-2</c:v>
                </c:pt>
                <c:pt idx="954">
                  <c:v>8.2500000000000004E-2</c:v>
                </c:pt>
                <c:pt idx="955">
                  <c:v>8.2500000000000004E-2</c:v>
                </c:pt>
                <c:pt idx="956">
                  <c:v>8.2500000000000004E-2</c:v>
                </c:pt>
                <c:pt idx="957">
                  <c:v>8.2500000000000004E-2</c:v>
                </c:pt>
                <c:pt idx="958">
                  <c:v>8.2500000000000004E-2</c:v>
                </c:pt>
                <c:pt idx="959">
                  <c:v>8.2500000000000004E-2</c:v>
                </c:pt>
                <c:pt idx="960">
                  <c:v>8.2500000000000004E-2</c:v>
                </c:pt>
                <c:pt idx="961">
                  <c:v>8.2500000000000004E-2</c:v>
                </c:pt>
                <c:pt idx="962">
                  <c:v>8.2500000000000004E-2</c:v>
                </c:pt>
                <c:pt idx="963">
                  <c:v>8.2500000000000004E-2</c:v>
                </c:pt>
                <c:pt idx="964">
                  <c:v>8.2500000000000004E-2</c:v>
                </c:pt>
                <c:pt idx="965">
                  <c:v>8.2500000000000004E-2</c:v>
                </c:pt>
                <c:pt idx="966">
                  <c:v>8.2500000000000004E-2</c:v>
                </c:pt>
                <c:pt idx="967">
                  <c:v>8.2500000000000004E-2</c:v>
                </c:pt>
                <c:pt idx="968">
                  <c:v>8.2500000000000004E-2</c:v>
                </c:pt>
                <c:pt idx="969">
                  <c:v>8.2500000000000004E-2</c:v>
                </c:pt>
                <c:pt idx="970">
                  <c:v>8.2500000000000004E-2</c:v>
                </c:pt>
                <c:pt idx="971">
                  <c:v>8.2500000000000004E-2</c:v>
                </c:pt>
                <c:pt idx="972">
                  <c:v>8.2500000000000004E-2</c:v>
                </c:pt>
                <c:pt idx="973">
                  <c:v>8.2500000000000004E-2</c:v>
                </c:pt>
                <c:pt idx="974">
                  <c:v>8.2500000000000004E-2</c:v>
                </c:pt>
                <c:pt idx="975">
                  <c:v>8.2500000000000004E-2</c:v>
                </c:pt>
                <c:pt idx="976">
                  <c:v>8.2500000000000004E-2</c:v>
                </c:pt>
                <c:pt idx="977">
                  <c:v>8.2500000000000004E-2</c:v>
                </c:pt>
                <c:pt idx="978">
                  <c:v>8.2500000000000004E-2</c:v>
                </c:pt>
                <c:pt idx="979">
                  <c:v>8.2500000000000004E-2</c:v>
                </c:pt>
                <c:pt idx="980">
                  <c:v>7.7499999999999999E-2</c:v>
                </c:pt>
                <c:pt idx="981">
                  <c:v>7.7499999999999999E-2</c:v>
                </c:pt>
                <c:pt idx="982">
                  <c:v>7.7499999999999999E-2</c:v>
                </c:pt>
                <c:pt idx="983">
                  <c:v>7.7499999999999999E-2</c:v>
                </c:pt>
                <c:pt idx="984">
                  <c:v>7.7499999999999999E-2</c:v>
                </c:pt>
                <c:pt idx="985">
                  <c:v>7.7499999999999999E-2</c:v>
                </c:pt>
                <c:pt idx="986">
                  <c:v>7.7499999999999999E-2</c:v>
                </c:pt>
                <c:pt idx="987">
                  <c:v>7.7499999999999999E-2</c:v>
                </c:pt>
                <c:pt idx="988">
                  <c:v>7.7499999999999999E-2</c:v>
                </c:pt>
                <c:pt idx="989">
                  <c:v>7.7499999999999999E-2</c:v>
                </c:pt>
                <c:pt idx="990">
                  <c:v>7.7499999999999999E-2</c:v>
                </c:pt>
                <c:pt idx="991">
                  <c:v>7.7499999999999999E-2</c:v>
                </c:pt>
                <c:pt idx="992">
                  <c:v>7.7499999999999999E-2</c:v>
                </c:pt>
                <c:pt idx="993">
                  <c:v>7.7499999999999999E-2</c:v>
                </c:pt>
                <c:pt idx="994">
                  <c:v>7.7499999999999999E-2</c:v>
                </c:pt>
                <c:pt idx="995">
                  <c:v>7.7499999999999999E-2</c:v>
                </c:pt>
                <c:pt idx="996">
                  <c:v>7.7499999999999999E-2</c:v>
                </c:pt>
                <c:pt idx="997">
                  <c:v>7.7499999999999999E-2</c:v>
                </c:pt>
                <c:pt idx="998">
                  <c:v>7.7499999999999999E-2</c:v>
                </c:pt>
                <c:pt idx="999">
                  <c:v>7.7499999999999999E-2</c:v>
                </c:pt>
                <c:pt idx="1000">
                  <c:v>7.7499999999999999E-2</c:v>
                </c:pt>
                <c:pt idx="1001">
                  <c:v>7.7499999999999999E-2</c:v>
                </c:pt>
                <c:pt idx="1002">
                  <c:v>7.7499999999999999E-2</c:v>
                </c:pt>
                <c:pt idx="1003">
                  <c:v>7.7499999999999999E-2</c:v>
                </c:pt>
                <c:pt idx="1004">
                  <c:v>7.7499999999999999E-2</c:v>
                </c:pt>
                <c:pt idx="1005">
                  <c:v>7.7499999999999999E-2</c:v>
                </c:pt>
                <c:pt idx="1006">
                  <c:v>7.7499999999999999E-2</c:v>
                </c:pt>
                <c:pt idx="1007">
                  <c:v>7.7499999999999999E-2</c:v>
                </c:pt>
                <c:pt idx="1008">
                  <c:v>7.7499999999999999E-2</c:v>
                </c:pt>
                <c:pt idx="1009">
                  <c:v>7.7499999999999999E-2</c:v>
                </c:pt>
                <c:pt idx="1010">
                  <c:v>7.7499999999999999E-2</c:v>
                </c:pt>
                <c:pt idx="1011">
                  <c:v>7.7499999999999999E-2</c:v>
                </c:pt>
                <c:pt idx="1012">
                  <c:v>7.7499999999999999E-2</c:v>
                </c:pt>
                <c:pt idx="1013">
                  <c:v>7.4999999999999997E-2</c:v>
                </c:pt>
                <c:pt idx="1014">
                  <c:v>7.4999999999999997E-2</c:v>
                </c:pt>
                <c:pt idx="1015">
                  <c:v>7.4999999999999997E-2</c:v>
                </c:pt>
                <c:pt idx="1016">
                  <c:v>7.4999999999999997E-2</c:v>
                </c:pt>
                <c:pt idx="1017">
                  <c:v>7.4999999999999997E-2</c:v>
                </c:pt>
                <c:pt idx="1018">
                  <c:v>7.4999999999999997E-2</c:v>
                </c:pt>
                <c:pt idx="1019">
                  <c:v>7.4999999999999997E-2</c:v>
                </c:pt>
                <c:pt idx="1020">
                  <c:v>7.4999999999999997E-2</c:v>
                </c:pt>
                <c:pt idx="1021">
                  <c:v>7.4999999999999997E-2</c:v>
                </c:pt>
                <c:pt idx="1022">
                  <c:v>7.4999999999999997E-2</c:v>
                </c:pt>
                <c:pt idx="1023">
                  <c:v>7.4999999999999997E-2</c:v>
                </c:pt>
                <c:pt idx="1024">
                  <c:v>7.4999999999999997E-2</c:v>
                </c:pt>
                <c:pt idx="1025">
                  <c:v>7.4999999999999997E-2</c:v>
                </c:pt>
                <c:pt idx="1026">
                  <c:v>7.4999999999999997E-2</c:v>
                </c:pt>
                <c:pt idx="1027">
                  <c:v>7.4999999999999997E-2</c:v>
                </c:pt>
                <c:pt idx="1028">
                  <c:v>7.4999999999999997E-2</c:v>
                </c:pt>
                <c:pt idx="1029">
                  <c:v>7.4999999999999997E-2</c:v>
                </c:pt>
                <c:pt idx="1030">
                  <c:v>7.4999999999999997E-2</c:v>
                </c:pt>
                <c:pt idx="1031">
                  <c:v>7.4999999999999997E-2</c:v>
                </c:pt>
                <c:pt idx="1032">
                  <c:v>7.4999999999999997E-2</c:v>
                </c:pt>
                <c:pt idx="1033">
                  <c:v>7.4999999999999997E-2</c:v>
                </c:pt>
                <c:pt idx="1034">
                  <c:v>7.4999999999999997E-2</c:v>
                </c:pt>
                <c:pt idx="1035">
                  <c:v>7.4999999999999997E-2</c:v>
                </c:pt>
                <c:pt idx="1036">
                  <c:v>7.4999999999999997E-2</c:v>
                </c:pt>
                <c:pt idx="1037">
                  <c:v>7.4999999999999997E-2</c:v>
                </c:pt>
                <c:pt idx="1038">
                  <c:v>7.4999999999999997E-2</c:v>
                </c:pt>
                <c:pt idx="1039">
                  <c:v>7.4999999999999997E-2</c:v>
                </c:pt>
                <c:pt idx="1040">
                  <c:v>7.2499999999999995E-2</c:v>
                </c:pt>
                <c:pt idx="1041">
                  <c:v>7.2499999999999995E-2</c:v>
                </c:pt>
                <c:pt idx="1042">
                  <c:v>7.2499999999999995E-2</c:v>
                </c:pt>
                <c:pt idx="1043">
                  <c:v>7.2499999999999995E-2</c:v>
                </c:pt>
                <c:pt idx="1044">
                  <c:v>7.2499999999999995E-2</c:v>
                </c:pt>
                <c:pt idx="1045">
                  <c:v>7.2499999999999995E-2</c:v>
                </c:pt>
                <c:pt idx="1046">
                  <c:v>7.2499999999999995E-2</c:v>
                </c:pt>
                <c:pt idx="1047">
                  <c:v>7.2499999999999995E-2</c:v>
                </c:pt>
                <c:pt idx="1048">
                  <c:v>7.2499999999999995E-2</c:v>
                </c:pt>
                <c:pt idx="1049">
                  <c:v>7.2499999999999995E-2</c:v>
                </c:pt>
                <c:pt idx="1050">
                  <c:v>7.2499999999999995E-2</c:v>
                </c:pt>
                <c:pt idx="1051">
                  <c:v>7.2499999999999995E-2</c:v>
                </c:pt>
                <c:pt idx="1052">
                  <c:v>7.2499999999999995E-2</c:v>
                </c:pt>
                <c:pt idx="1053">
                  <c:v>7.2499999999999995E-2</c:v>
                </c:pt>
                <c:pt idx="1054">
                  <c:v>7.2499999999999995E-2</c:v>
                </c:pt>
                <c:pt idx="1055">
                  <c:v>7.2499999999999995E-2</c:v>
                </c:pt>
                <c:pt idx="1056">
                  <c:v>7.2499999999999995E-2</c:v>
                </c:pt>
                <c:pt idx="1057">
                  <c:v>7.2499999999999995E-2</c:v>
                </c:pt>
                <c:pt idx="1058">
                  <c:v>7.2499999999999995E-2</c:v>
                </c:pt>
                <c:pt idx="1059">
                  <c:v>7.2499999999999995E-2</c:v>
                </c:pt>
                <c:pt idx="1060">
                  <c:v>7.2499999999999995E-2</c:v>
                </c:pt>
                <c:pt idx="1061">
                  <c:v>7.2499999999999995E-2</c:v>
                </c:pt>
                <c:pt idx="1062">
                  <c:v>7.2499999999999995E-2</c:v>
                </c:pt>
                <c:pt idx="1063">
                  <c:v>7.2499999999999995E-2</c:v>
                </c:pt>
                <c:pt idx="1064">
                  <c:v>7.2499999999999995E-2</c:v>
                </c:pt>
                <c:pt idx="1065">
                  <c:v>7.2499999999999995E-2</c:v>
                </c:pt>
                <c:pt idx="1066">
                  <c:v>7.2499999999999995E-2</c:v>
                </c:pt>
                <c:pt idx="1067">
                  <c:v>7.2499999999999995E-2</c:v>
                </c:pt>
                <c:pt idx="1068">
                  <c:v>7.2499999999999995E-2</c:v>
                </c:pt>
                <c:pt idx="1069">
                  <c:v>7.2499999999999995E-2</c:v>
                </c:pt>
                <c:pt idx="1070">
                  <c:v>7.2499999999999995E-2</c:v>
                </c:pt>
                <c:pt idx="1071">
                  <c:v>7.2499999999999995E-2</c:v>
                </c:pt>
                <c:pt idx="1072">
                  <c:v>7.2499999999999995E-2</c:v>
                </c:pt>
                <c:pt idx="1073">
                  <c:v>7.2499999999999995E-2</c:v>
                </c:pt>
                <c:pt idx="1074">
                  <c:v>7.2499999999999995E-2</c:v>
                </c:pt>
                <c:pt idx="1075">
                  <c:v>7.2499999999999995E-2</c:v>
                </c:pt>
                <c:pt idx="1076">
                  <c:v>7.2499999999999995E-2</c:v>
                </c:pt>
                <c:pt idx="1077">
                  <c:v>7.2499999999999995E-2</c:v>
                </c:pt>
                <c:pt idx="1078">
                  <c:v>7.2499999999999995E-2</c:v>
                </c:pt>
                <c:pt idx="1079">
                  <c:v>7.2499999999999995E-2</c:v>
                </c:pt>
                <c:pt idx="1080">
                  <c:v>7.2499999999999995E-2</c:v>
                </c:pt>
                <c:pt idx="1081">
                  <c:v>7.2499999999999995E-2</c:v>
                </c:pt>
                <c:pt idx="1082">
                  <c:v>7.2499999999999995E-2</c:v>
                </c:pt>
                <c:pt idx="1083">
                  <c:v>7.2499999999999995E-2</c:v>
                </c:pt>
                <c:pt idx="1084">
                  <c:v>7.2499999999999995E-2</c:v>
                </c:pt>
                <c:pt idx="1085">
                  <c:v>7.2499999999999995E-2</c:v>
                </c:pt>
                <c:pt idx="1086">
                  <c:v>7.2499999999999995E-2</c:v>
                </c:pt>
                <c:pt idx="1087">
                  <c:v>7.2499999999999995E-2</c:v>
                </c:pt>
                <c:pt idx="1088">
                  <c:v>7.2499999999999995E-2</c:v>
                </c:pt>
                <c:pt idx="1089">
                  <c:v>7.2499999999999995E-2</c:v>
                </c:pt>
                <c:pt idx="1090">
                  <c:v>7.2499999999999995E-2</c:v>
                </c:pt>
                <c:pt idx="1091">
                  <c:v>7.2499999999999995E-2</c:v>
                </c:pt>
                <c:pt idx="1092">
                  <c:v>7.2499999999999995E-2</c:v>
                </c:pt>
                <c:pt idx="1093">
                  <c:v>7.2499999999999995E-2</c:v>
                </c:pt>
                <c:pt idx="1094">
                  <c:v>7.2499999999999995E-2</c:v>
                </c:pt>
                <c:pt idx="1095">
                  <c:v>7.2499999999999995E-2</c:v>
                </c:pt>
                <c:pt idx="1096">
                  <c:v>7.2499999999999995E-2</c:v>
                </c:pt>
                <c:pt idx="1097">
                  <c:v>7.2499999999999995E-2</c:v>
                </c:pt>
                <c:pt idx="1098">
                  <c:v>7.2499999999999995E-2</c:v>
                </c:pt>
                <c:pt idx="1099">
                  <c:v>7.2499999999999995E-2</c:v>
                </c:pt>
                <c:pt idx="1100">
                  <c:v>7.2499999999999995E-2</c:v>
                </c:pt>
                <c:pt idx="1101">
                  <c:v>7.2499999999999995E-2</c:v>
                </c:pt>
                <c:pt idx="1102">
                  <c:v>7.2499999999999995E-2</c:v>
                </c:pt>
                <c:pt idx="1103">
                  <c:v>7.2499999999999995E-2</c:v>
                </c:pt>
                <c:pt idx="1104">
                  <c:v>7.2499999999999995E-2</c:v>
                </c:pt>
                <c:pt idx="1105">
                  <c:v>7.2499999999999995E-2</c:v>
                </c:pt>
                <c:pt idx="1106">
                  <c:v>7.2499999999999995E-2</c:v>
                </c:pt>
                <c:pt idx="1107">
                  <c:v>7.2499999999999995E-2</c:v>
                </c:pt>
                <c:pt idx="1108">
                  <c:v>7.2499999999999995E-2</c:v>
                </c:pt>
                <c:pt idx="1109">
                  <c:v>7.2499999999999995E-2</c:v>
                </c:pt>
                <c:pt idx="1110">
                  <c:v>7.2499999999999995E-2</c:v>
                </c:pt>
                <c:pt idx="1111">
                  <c:v>7.2499999999999995E-2</c:v>
                </c:pt>
                <c:pt idx="1112">
                  <c:v>7.2499999999999995E-2</c:v>
                </c:pt>
                <c:pt idx="1113">
                  <c:v>7.2499999999999995E-2</c:v>
                </c:pt>
                <c:pt idx="1114">
                  <c:v>7.2499999999999995E-2</c:v>
                </c:pt>
                <c:pt idx="1115">
                  <c:v>7.2499999999999995E-2</c:v>
                </c:pt>
                <c:pt idx="1116">
                  <c:v>7.2499999999999995E-2</c:v>
                </c:pt>
                <c:pt idx="1117">
                  <c:v>7.2499999999999995E-2</c:v>
                </c:pt>
                <c:pt idx="1118">
                  <c:v>7.2499999999999995E-2</c:v>
                </c:pt>
                <c:pt idx="1119">
                  <c:v>7.2499999999999995E-2</c:v>
                </c:pt>
                <c:pt idx="1120">
                  <c:v>7.2499999999999995E-2</c:v>
                </c:pt>
                <c:pt idx="1121">
                  <c:v>7.2499999999999995E-2</c:v>
                </c:pt>
                <c:pt idx="1122">
                  <c:v>7.2499999999999995E-2</c:v>
                </c:pt>
                <c:pt idx="1123">
                  <c:v>7.2499999999999995E-2</c:v>
                </c:pt>
                <c:pt idx="1124">
                  <c:v>7.2499999999999995E-2</c:v>
                </c:pt>
                <c:pt idx="1125">
                  <c:v>7.2499999999999995E-2</c:v>
                </c:pt>
                <c:pt idx="1126">
                  <c:v>7.2499999999999995E-2</c:v>
                </c:pt>
                <c:pt idx="1127">
                  <c:v>7.2499999999999995E-2</c:v>
                </c:pt>
                <c:pt idx="1128">
                  <c:v>7.2499999999999995E-2</c:v>
                </c:pt>
                <c:pt idx="1129">
                  <c:v>7.2499999999999995E-2</c:v>
                </c:pt>
                <c:pt idx="1130">
                  <c:v>7.2499999999999995E-2</c:v>
                </c:pt>
                <c:pt idx="1131">
                  <c:v>7.2499999999999995E-2</c:v>
                </c:pt>
                <c:pt idx="1132">
                  <c:v>7.2499999999999995E-2</c:v>
                </c:pt>
                <c:pt idx="1133">
                  <c:v>7.2499999999999995E-2</c:v>
                </c:pt>
                <c:pt idx="1134">
                  <c:v>7.2499999999999995E-2</c:v>
                </c:pt>
                <c:pt idx="1135">
                  <c:v>7.2499999999999995E-2</c:v>
                </c:pt>
                <c:pt idx="1136">
                  <c:v>7.2499999999999995E-2</c:v>
                </c:pt>
                <c:pt idx="1137">
                  <c:v>7.2499999999999995E-2</c:v>
                </c:pt>
                <c:pt idx="1138">
                  <c:v>7.2499999999999995E-2</c:v>
                </c:pt>
                <c:pt idx="1139">
                  <c:v>7.2499999999999995E-2</c:v>
                </c:pt>
                <c:pt idx="1140">
                  <c:v>7.2499999999999995E-2</c:v>
                </c:pt>
                <c:pt idx="1141">
                  <c:v>7.2499999999999995E-2</c:v>
                </c:pt>
                <c:pt idx="1142">
                  <c:v>7.2499999999999995E-2</c:v>
                </c:pt>
                <c:pt idx="1143">
                  <c:v>7.2499999999999995E-2</c:v>
                </c:pt>
                <c:pt idx="1144">
                  <c:v>7.2499999999999995E-2</c:v>
                </c:pt>
                <c:pt idx="1145">
                  <c:v>7.2499999999999995E-2</c:v>
                </c:pt>
                <c:pt idx="1146">
                  <c:v>7.2499999999999995E-2</c:v>
                </c:pt>
                <c:pt idx="1147">
                  <c:v>7.2499999999999995E-2</c:v>
                </c:pt>
                <c:pt idx="1148">
                  <c:v>7.2499999999999995E-2</c:v>
                </c:pt>
                <c:pt idx="1149">
                  <c:v>7.2499999999999995E-2</c:v>
                </c:pt>
                <c:pt idx="1150">
                  <c:v>7.2499999999999995E-2</c:v>
                </c:pt>
                <c:pt idx="1151">
                  <c:v>7.2499999999999995E-2</c:v>
                </c:pt>
                <c:pt idx="1152">
                  <c:v>7.2499999999999995E-2</c:v>
                </c:pt>
                <c:pt idx="1153">
                  <c:v>7.2499999999999995E-2</c:v>
                </c:pt>
                <c:pt idx="1154">
                  <c:v>7.2499999999999995E-2</c:v>
                </c:pt>
                <c:pt idx="1155">
                  <c:v>7.2499999999999995E-2</c:v>
                </c:pt>
                <c:pt idx="1156">
                  <c:v>7.2499999999999995E-2</c:v>
                </c:pt>
                <c:pt idx="1157">
                  <c:v>7.2499999999999995E-2</c:v>
                </c:pt>
                <c:pt idx="1158">
                  <c:v>7.2499999999999995E-2</c:v>
                </c:pt>
                <c:pt idx="1159">
                  <c:v>7.2499999999999995E-2</c:v>
                </c:pt>
                <c:pt idx="1160">
                  <c:v>7.2499999999999995E-2</c:v>
                </c:pt>
                <c:pt idx="1161">
                  <c:v>7.4999999999999997E-2</c:v>
                </c:pt>
                <c:pt idx="1162">
                  <c:v>7.4999999999999997E-2</c:v>
                </c:pt>
                <c:pt idx="1163">
                  <c:v>7.4999999999999997E-2</c:v>
                </c:pt>
                <c:pt idx="1164">
                  <c:v>7.4999999999999997E-2</c:v>
                </c:pt>
                <c:pt idx="1165">
                  <c:v>7.4999999999999997E-2</c:v>
                </c:pt>
                <c:pt idx="1166">
                  <c:v>7.4999999999999997E-2</c:v>
                </c:pt>
                <c:pt idx="1167">
                  <c:v>7.4999999999999997E-2</c:v>
                </c:pt>
                <c:pt idx="1168">
                  <c:v>7.4999999999999997E-2</c:v>
                </c:pt>
                <c:pt idx="1169">
                  <c:v>7.4999999999999997E-2</c:v>
                </c:pt>
                <c:pt idx="1170">
                  <c:v>7.4999999999999997E-2</c:v>
                </c:pt>
                <c:pt idx="1171">
                  <c:v>7.4999999999999997E-2</c:v>
                </c:pt>
                <c:pt idx="1172">
                  <c:v>7.4999999999999997E-2</c:v>
                </c:pt>
                <c:pt idx="1173">
                  <c:v>7.4999999999999997E-2</c:v>
                </c:pt>
                <c:pt idx="1174">
                  <c:v>7.4999999999999997E-2</c:v>
                </c:pt>
                <c:pt idx="1175">
                  <c:v>7.4999999999999997E-2</c:v>
                </c:pt>
                <c:pt idx="1176">
                  <c:v>7.4999999999999997E-2</c:v>
                </c:pt>
                <c:pt idx="1177">
                  <c:v>7.4999999999999997E-2</c:v>
                </c:pt>
                <c:pt idx="1178">
                  <c:v>7.4999999999999997E-2</c:v>
                </c:pt>
                <c:pt idx="1179">
                  <c:v>7.4999999999999997E-2</c:v>
                </c:pt>
                <c:pt idx="1180">
                  <c:v>7.4999999999999997E-2</c:v>
                </c:pt>
                <c:pt idx="1181">
                  <c:v>7.4999999999999997E-2</c:v>
                </c:pt>
                <c:pt idx="1182">
                  <c:v>7.4999999999999997E-2</c:v>
                </c:pt>
                <c:pt idx="1183">
                  <c:v>7.4999999999999997E-2</c:v>
                </c:pt>
                <c:pt idx="1184">
                  <c:v>7.4999999999999997E-2</c:v>
                </c:pt>
                <c:pt idx="1185">
                  <c:v>7.4999999999999997E-2</c:v>
                </c:pt>
                <c:pt idx="1186">
                  <c:v>7.4999999999999997E-2</c:v>
                </c:pt>
                <c:pt idx="1187">
                  <c:v>7.4999999999999997E-2</c:v>
                </c:pt>
                <c:pt idx="1188">
                  <c:v>7.4999999999999997E-2</c:v>
                </c:pt>
                <c:pt idx="1189">
                  <c:v>7.4999999999999997E-2</c:v>
                </c:pt>
                <c:pt idx="1190">
                  <c:v>7.4999999999999997E-2</c:v>
                </c:pt>
                <c:pt idx="1191">
                  <c:v>7.4999999999999997E-2</c:v>
                </c:pt>
                <c:pt idx="1192">
                  <c:v>7.4999999999999997E-2</c:v>
                </c:pt>
                <c:pt idx="1193">
                  <c:v>7.4999999999999997E-2</c:v>
                </c:pt>
                <c:pt idx="1194">
                  <c:v>7.4999999999999997E-2</c:v>
                </c:pt>
                <c:pt idx="1195">
                  <c:v>7.4999999999999997E-2</c:v>
                </c:pt>
                <c:pt idx="1196">
                  <c:v>7.4999999999999997E-2</c:v>
                </c:pt>
                <c:pt idx="1197">
                  <c:v>7.4999999999999997E-2</c:v>
                </c:pt>
                <c:pt idx="1198">
                  <c:v>7.4999999999999997E-2</c:v>
                </c:pt>
                <c:pt idx="1199">
                  <c:v>7.4999999999999997E-2</c:v>
                </c:pt>
                <c:pt idx="1200">
                  <c:v>7.4999999999999997E-2</c:v>
                </c:pt>
                <c:pt idx="1201">
                  <c:v>7.4999999999999997E-2</c:v>
                </c:pt>
                <c:pt idx="1202">
                  <c:v>7.4999999999999997E-2</c:v>
                </c:pt>
                <c:pt idx="1203">
                  <c:v>7.4999999999999997E-2</c:v>
                </c:pt>
                <c:pt idx="1204">
                  <c:v>7.4999999999999997E-2</c:v>
                </c:pt>
                <c:pt idx="1205">
                  <c:v>7.4999999999999997E-2</c:v>
                </c:pt>
                <c:pt idx="1206">
                  <c:v>7.4999999999999997E-2</c:v>
                </c:pt>
                <c:pt idx="1207">
                  <c:v>7.4999999999999997E-2</c:v>
                </c:pt>
                <c:pt idx="1208">
                  <c:v>7.4999999999999997E-2</c:v>
                </c:pt>
                <c:pt idx="1209">
                  <c:v>7.4999999999999997E-2</c:v>
                </c:pt>
                <c:pt idx="1210">
                  <c:v>7.4999999999999997E-2</c:v>
                </c:pt>
                <c:pt idx="1211">
                  <c:v>7.4999999999999997E-2</c:v>
                </c:pt>
                <c:pt idx="1212">
                  <c:v>7.4999999999999997E-2</c:v>
                </c:pt>
                <c:pt idx="1213">
                  <c:v>7.4999999999999997E-2</c:v>
                </c:pt>
                <c:pt idx="1214">
                  <c:v>7.4999999999999997E-2</c:v>
                </c:pt>
                <c:pt idx="1215">
                  <c:v>7.4999999999999997E-2</c:v>
                </c:pt>
                <c:pt idx="1216">
                  <c:v>7.4999999999999997E-2</c:v>
                </c:pt>
                <c:pt idx="1217">
                  <c:v>7.4999999999999997E-2</c:v>
                </c:pt>
                <c:pt idx="1218">
                  <c:v>7.4999999999999997E-2</c:v>
                </c:pt>
                <c:pt idx="1219">
                  <c:v>7.4999999999999997E-2</c:v>
                </c:pt>
                <c:pt idx="1220">
                  <c:v>7.4999999999999997E-2</c:v>
                </c:pt>
                <c:pt idx="1221">
                  <c:v>7.4999999999999997E-2</c:v>
                </c:pt>
                <c:pt idx="1222">
                  <c:v>7.4999999999999997E-2</c:v>
                </c:pt>
                <c:pt idx="1223">
                  <c:v>7.4999999999999997E-2</c:v>
                </c:pt>
                <c:pt idx="1224">
                  <c:v>7.4999999999999997E-2</c:v>
                </c:pt>
                <c:pt idx="1225">
                  <c:v>7.4999999999999997E-2</c:v>
                </c:pt>
                <c:pt idx="1226">
                  <c:v>7.4999999999999997E-2</c:v>
                </c:pt>
                <c:pt idx="1227">
                  <c:v>7.4999999999999997E-2</c:v>
                </c:pt>
                <c:pt idx="1228">
                  <c:v>7.4999999999999997E-2</c:v>
                </c:pt>
                <c:pt idx="1229">
                  <c:v>7.4999999999999997E-2</c:v>
                </c:pt>
                <c:pt idx="1230">
                  <c:v>7.4999999999999997E-2</c:v>
                </c:pt>
                <c:pt idx="1231">
                  <c:v>7.4999999999999997E-2</c:v>
                </c:pt>
                <c:pt idx="1232">
                  <c:v>7.4999999999999997E-2</c:v>
                </c:pt>
                <c:pt idx="1233">
                  <c:v>7.4999999999999997E-2</c:v>
                </c:pt>
                <c:pt idx="1234">
                  <c:v>7.4999999999999997E-2</c:v>
                </c:pt>
                <c:pt idx="1235">
                  <c:v>7.4999999999999997E-2</c:v>
                </c:pt>
                <c:pt idx="1236">
                  <c:v>7.4999999999999997E-2</c:v>
                </c:pt>
                <c:pt idx="1237">
                  <c:v>7.4999999999999997E-2</c:v>
                </c:pt>
                <c:pt idx="1238">
                  <c:v>7.4999999999999997E-2</c:v>
                </c:pt>
                <c:pt idx="1239">
                  <c:v>7.4999999999999997E-2</c:v>
                </c:pt>
                <c:pt idx="1240">
                  <c:v>7.4999999999999997E-2</c:v>
                </c:pt>
                <c:pt idx="1241">
                  <c:v>7.4999999999999997E-2</c:v>
                </c:pt>
                <c:pt idx="1242">
                  <c:v>7.4999999999999997E-2</c:v>
                </c:pt>
                <c:pt idx="1243">
                  <c:v>7.4999999999999997E-2</c:v>
                </c:pt>
                <c:pt idx="1244">
                  <c:v>7.4999999999999997E-2</c:v>
                </c:pt>
                <c:pt idx="1245">
                  <c:v>7.4999999999999997E-2</c:v>
                </c:pt>
                <c:pt idx="1246">
                  <c:v>7.4999999999999997E-2</c:v>
                </c:pt>
                <c:pt idx="1247">
                  <c:v>7.4999999999999997E-2</c:v>
                </c:pt>
                <c:pt idx="1248">
                  <c:v>7.4999999999999997E-2</c:v>
                </c:pt>
                <c:pt idx="1249">
                  <c:v>7.7499999999999999E-2</c:v>
                </c:pt>
                <c:pt idx="1250">
                  <c:v>7.7499999999999999E-2</c:v>
                </c:pt>
                <c:pt idx="1251">
                  <c:v>7.7499999999999999E-2</c:v>
                </c:pt>
                <c:pt idx="1252">
                  <c:v>7.7499999999999999E-2</c:v>
                </c:pt>
                <c:pt idx="1253">
                  <c:v>7.7499999999999999E-2</c:v>
                </c:pt>
                <c:pt idx="1254">
                  <c:v>7.7499999999999999E-2</c:v>
                </c:pt>
                <c:pt idx="1255">
                  <c:v>7.7499999999999999E-2</c:v>
                </c:pt>
                <c:pt idx="1256">
                  <c:v>7.7499999999999999E-2</c:v>
                </c:pt>
                <c:pt idx="1257">
                  <c:v>7.7499999999999999E-2</c:v>
                </c:pt>
                <c:pt idx="1258">
                  <c:v>7.7499999999999999E-2</c:v>
                </c:pt>
                <c:pt idx="1259">
                  <c:v>7.7499999999999999E-2</c:v>
                </c:pt>
                <c:pt idx="1260">
                  <c:v>7.7499999999999999E-2</c:v>
                </c:pt>
                <c:pt idx="1261">
                  <c:v>7.7499999999999999E-2</c:v>
                </c:pt>
                <c:pt idx="1262">
                  <c:v>7.7499999999999999E-2</c:v>
                </c:pt>
                <c:pt idx="1263">
                  <c:v>7.7499999999999999E-2</c:v>
                </c:pt>
                <c:pt idx="1264">
                  <c:v>7.7499999999999999E-2</c:v>
                </c:pt>
                <c:pt idx="1265">
                  <c:v>7.7499999999999999E-2</c:v>
                </c:pt>
                <c:pt idx="1266">
                  <c:v>7.7499999999999999E-2</c:v>
                </c:pt>
                <c:pt idx="1267">
                  <c:v>7.7499999999999999E-2</c:v>
                </c:pt>
                <c:pt idx="1268">
                  <c:v>7.7499999999999999E-2</c:v>
                </c:pt>
                <c:pt idx="1269">
                  <c:v>7.7499999999999999E-2</c:v>
                </c:pt>
                <c:pt idx="1270">
                  <c:v>7.7499999999999999E-2</c:v>
                </c:pt>
                <c:pt idx="1271">
                  <c:v>7.7499999999999999E-2</c:v>
                </c:pt>
                <c:pt idx="1272">
                  <c:v>7.7499999999999999E-2</c:v>
                </c:pt>
                <c:pt idx="1273">
                  <c:v>7.7499999999999999E-2</c:v>
                </c:pt>
                <c:pt idx="1274">
                  <c:v>7.7499999999999999E-2</c:v>
                </c:pt>
                <c:pt idx="1275">
                  <c:v>7.7499999999999999E-2</c:v>
                </c:pt>
                <c:pt idx="1276">
                  <c:v>7.7499999999999999E-2</c:v>
                </c:pt>
                <c:pt idx="1277">
                  <c:v>7.7499999999999999E-2</c:v>
                </c:pt>
                <c:pt idx="1278">
                  <c:v>7.7499999999999999E-2</c:v>
                </c:pt>
                <c:pt idx="1279">
                  <c:v>7.7499999999999999E-2</c:v>
                </c:pt>
                <c:pt idx="1280">
                  <c:v>7.7499999999999999E-2</c:v>
                </c:pt>
                <c:pt idx="1281">
                  <c:v>7.7499999999999999E-2</c:v>
                </c:pt>
                <c:pt idx="1282">
                  <c:v>7.7499999999999999E-2</c:v>
                </c:pt>
                <c:pt idx="1283">
                  <c:v>7.7499999999999999E-2</c:v>
                </c:pt>
                <c:pt idx="1284">
                  <c:v>7.7499999999999999E-2</c:v>
                </c:pt>
                <c:pt idx="1285">
                  <c:v>7.7499999999999999E-2</c:v>
                </c:pt>
                <c:pt idx="1286">
                  <c:v>7.7499999999999999E-2</c:v>
                </c:pt>
                <c:pt idx="1287">
                  <c:v>7.7499999999999999E-2</c:v>
                </c:pt>
                <c:pt idx="1288">
                  <c:v>7.7499999999999999E-2</c:v>
                </c:pt>
                <c:pt idx="1289">
                  <c:v>7.7499999999999999E-2</c:v>
                </c:pt>
                <c:pt idx="1290">
                  <c:v>7.7499999999999999E-2</c:v>
                </c:pt>
                <c:pt idx="1291">
                  <c:v>7.7499999999999999E-2</c:v>
                </c:pt>
                <c:pt idx="1292">
                  <c:v>7.7499999999999999E-2</c:v>
                </c:pt>
                <c:pt idx="1293">
                  <c:v>7.7499999999999999E-2</c:v>
                </c:pt>
                <c:pt idx="1294">
                  <c:v>7.7499999999999999E-2</c:v>
                </c:pt>
                <c:pt idx="1295">
                  <c:v>7.7499999999999999E-2</c:v>
                </c:pt>
                <c:pt idx="1296">
                  <c:v>7.7499999999999999E-2</c:v>
                </c:pt>
                <c:pt idx="1297">
                  <c:v>7.7499999999999999E-2</c:v>
                </c:pt>
                <c:pt idx="1298">
                  <c:v>7.7499999999999999E-2</c:v>
                </c:pt>
                <c:pt idx="1299">
                  <c:v>7.7499999999999999E-2</c:v>
                </c:pt>
                <c:pt idx="1300">
                  <c:v>7.7499999999999999E-2</c:v>
                </c:pt>
                <c:pt idx="1301">
                  <c:v>7.7499999999999999E-2</c:v>
                </c:pt>
                <c:pt idx="1302">
                  <c:v>7.7499999999999999E-2</c:v>
                </c:pt>
                <c:pt idx="1303">
                  <c:v>7.7499999999999999E-2</c:v>
                </c:pt>
                <c:pt idx="1304">
                  <c:v>7.7499999999999999E-2</c:v>
                </c:pt>
                <c:pt idx="1305">
                  <c:v>7.7499999999999999E-2</c:v>
                </c:pt>
                <c:pt idx="1306">
                  <c:v>7.7499999999999999E-2</c:v>
                </c:pt>
                <c:pt idx="1307">
                  <c:v>7.7499999999999999E-2</c:v>
                </c:pt>
                <c:pt idx="1308">
                  <c:v>7.7499999999999999E-2</c:v>
                </c:pt>
                <c:pt idx="1309">
                  <c:v>7.7499999999999999E-2</c:v>
                </c:pt>
                <c:pt idx="1310">
                  <c:v>7.7499999999999999E-2</c:v>
                </c:pt>
                <c:pt idx="1311">
                  <c:v>7.7499999999999999E-2</c:v>
                </c:pt>
                <c:pt idx="1312">
                  <c:v>7.7499999999999999E-2</c:v>
                </c:pt>
                <c:pt idx="1313">
                  <c:v>7.7499999999999999E-2</c:v>
                </c:pt>
                <c:pt idx="1314">
                  <c:v>7.7499999999999999E-2</c:v>
                </c:pt>
                <c:pt idx="1315">
                  <c:v>7.7499999999999999E-2</c:v>
                </c:pt>
                <c:pt idx="1316">
                  <c:v>7.7499999999999999E-2</c:v>
                </c:pt>
                <c:pt idx="1317">
                  <c:v>7.7499999999999999E-2</c:v>
                </c:pt>
                <c:pt idx="1318">
                  <c:v>7.7499999999999999E-2</c:v>
                </c:pt>
                <c:pt idx="1319">
                  <c:v>7.7499999999999999E-2</c:v>
                </c:pt>
                <c:pt idx="1320">
                  <c:v>7.7499999999999999E-2</c:v>
                </c:pt>
                <c:pt idx="1321">
                  <c:v>7.7499999999999999E-2</c:v>
                </c:pt>
                <c:pt idx="1322">
                  <c:v>7.7499999999999999E-2</c:v>
                </c:pt>
                <c:pt idx="1323">
                  <c:v>7.7499999999999999E-2</c:v>
                </c:pt>
                <c:pt idx="1324">
                  <c:v>7.7499999999999999E-2</c:v>
                </c:pt>
                <c:pt idx="1325">
                  <c:v>7.7499999999999999E-2</c:v>
                </c:pt>
                <c:pt idx="1326">
                  <c:v>7.7499999999999999E-2</c:v>
                </c:pt>
                <c:pt idx="1327">
                  <c:v>7.7499999999999999E-2</c:v>
                </c:pt>
                <c:pt idx="1328">
                  <c:v>7.7499999999999999E-2</c:v>
                </c:pt>
                <c:pt idx="1329">
                  <c:v>7.7499999999999999E-2</c:v>
                </c:pt>
                <c:pt idx="1330">
                  <c:v>7.7499999999999999E-2</c:v>
                </c:pt>
                <c:pt idx="1331">
                  <c:v>7.7499999999999999E-2</c:v>
                </c:pt>
                <c:pt idx="1332">
                  <c:v>7.7499999999999999E-2</c:v>
                </c:pt>
                <c:pt idx="1333">
                  <c:v>7.7499999999999999E-2</c:v>
                </c:pt>
                <c:pt idx="1334">
                  <c:v>7.7499999999999999E-2</c:v>
                </c:pt>
                <c:pt idx="1335">
                  <c:v>7.7499999999999999E-2</c:v>
                </c:pt>
                <c:pt idx="1336">
                  <c:v>7.7499999999999999E-2</c:v>
                </c:pt>
                <c:pt idx="1337">
                  <c:v>7.7499999999999999E-2</c:v>
                </c:pt>
                <c:pt idx="1338">
                  <c:v>7.7499999999999999E-2</c:v>
                </c:pt>
                <c:pt idx="1339">
                  <c:v>7.7499999999999999E-2</c:v>
                </c:pt>
                <c:pt idx="1340">
                  <c:v>7.7499999999999999E-2</c:v>
                </c:pt>
                <c:pt idx="1341">
                  <c:v>7.7499999999999999E-2</c:v>
                </c:pt>
                <c:pt idx="1342">
                  <c:v>7.7499999999999999E-2</c:v>
                </c:pt>
                <c:pt idx="1343">
                  <c:v>7.7499999999999999E-2</c:v>
                </c:pt>
                <c:pt idx="1344">
                  <c:v>7.7499999999999999E-2</c:v>
                </c:pt>
                <c:pt idx="1345">
                  <c:v>7.7499999999999999E-2</c:v>
                </c:pt>
                <c:pt idx="1346">
                  <c:v>7.7499999999999999E-2</c:v>
                </c:pt>
                <c:pt idx="1347">
                  <c:v>7.7499999999999999E-2</c:v>
                </c:pt>
                <c:pt idx="1348">
                  <c:v>7.7499999999999999E-2</c:v>
                </c:pt>
                <c:pt idx="1349">
                  <c:v>7.7499999999999999E-2</c:v>
                </c:pt>
                <c:pt idx="1350">
                  <c:v>7.7499999999999999E-2</c:v>
                </c:pt>
                <c:pt idx="1351">
                  <c:v>7.7499999999999999E-2</c:v>
                </c:pt>
                <c:pt idx="1352">
                  <c:v>7.7499999999999999E-2</c:v>
                </c:pt>
                <c:pt idx="1353">
                  <c:v>7.7499999999999999E-2</c:v>
                </c:pt>
                <c:pt idx="1354">
                  <c:v>7.7499999999999999E-2</c:v>
                </c:pt>
                <c:pt idx="1355">
                  <c:v>7.7499999999999999E-2</c:v>
                </c:pt>
                <c:pt idx="1356">
                  <c:v>7.7499999999999999E-2</c:v>
                </c:pt>
                <c:pt idx="1357">
                  <c:v>7.7499999999999999E-2</c:v>
                </c:pt>
                <c:pt idx="1358">
                  <c:v>7.7499999999999999E-2</c:v>
                </c:pt>
                <c:pt idx="1359">
                  <c:v>7.7499999999999999E-2</c:v>
                </c:pt>
                <c:pt idx="1360">
                  <c:v>7.7499999999999999E-2</c:v>
                </c:pt>
                <c:pt idx="1361">
                  <c:v>7.7499999999999999E-2</c:v>
                </c:pt>
                <c:pt idx="1362">
                  <c:v>7.7499999999999999E-2</c:v>
                </c:pt>
                <c:pt idx="1363">
                  <c:v>7.7499999999999999E-2</c:v>
                </c:pt>
                <c:pt idx="1364">
                  <c:v>7.7499999999999999E-2</c:v>
                </c:pt>
                <c:pt idx="1365">
                  <c:v>7.7499999999999999E-2</c:v>
                </c:pt>
                <c:pt idx="1366">
                  <c:v>7.7499999999999999E-2</c:v>
                </c:pt>
                <c:pt idx="1367">
                  <c:v>7.7499999999999999E-2</c:v>
                </c:pt>
                <c:pt idx="1368">
                  <c:v>7.7499999999999999E-2</c:v>
                </c:pt>
                <c:pt idx="1369">
                  <c:v>7.7499999999999999E-2</c:v>
                </c:pt>
                <c:pt idx="1370">
                  <c:v>7.7499999999999999E-2</c:v>
                </c:pt>
                <c:pt idx="1371">
                  <c:v>7.7499999999999999E-2</c:v>
                </c:pt>
                <c:pt idx="1372">
                  <c:v>7.7499999999999999E-2</c:v>
                </c:pt>
                <c:pt idx="1373">
                  <c:v>7.7499999999999999E-2</c:v>
                </c:pt>
                <c:pt idx="1374">
                  <c:v>7.7499999999999999E-2</c:v>
                </c:pt>
                <c:pt idx="1375">
                  <c:v>7.7499999999999999E-2</c:v>
                </c:pt>
                <c:pt idx="1376">
                  <c:v>7.7499999999999999E-2</c:v>
                </c:pt>
                <c:pt idx="1377">
                  <c:v>7.7499999999999999E-2</c:v>
                </c:pt>
                <c:pt idx="1378">
                  <c:v>7.7499999999999999E-2</c:v>
                </c:pt>
                <c:pt idx="1379">
                  <c:v>7.7499999999999999E-2</c:v>
                </c:pt>
                <c:pt idx="1380">
                  <c:v>7.7499999999999999E-2</c:v>
                </c:pt>
                <c:pt idx="1381">
                  <c:v>7.7499999999999999E-2</c:v>
                </c:pt>
                <c:pt idx="1382">
                  <c:v>7.7499999999999999E-2</c:v>
                </c:pt>
                <c:pt idx="1383">
                  <c:v>7.7499999999999999E-2</c:v>
                </c:pt>
                <c:pt idx="1384">
                  <c:v>7.7499999999999999E-2</c:v>
                </c:pt>
                <c:pt idx="1385">
                  <c:v>7.7499999999999999E-2</c:v>
                </c:pt>
                <c:pt idx="1386">
                  <c:v>7.7499999999999999E-2</c:v>
                </c:pt>
                <c:pt idx="1387">
                  <c:v>7.7499999999999999E-2</c:v>
                </c:pt>
                <c:pt idx="1388">
                  <c:v>7.7499999999999999E-2</c:v>
                </c:pt>
                <c:pt idx="1389">
                  <c:v>7.7499999999999999E-2</c:v>
                </c:pt>
                <c:pt idx="1390">
                  <c:v>7.7499999999999999E-2</c:v>
                </c:pt>
                <c:pt idx="1391">
                  <c:v>7.7499999999999999E-2</c:v>
                </c:pt>
                <c:pt idx="1392">
                  <c:v>7.7499999999999999E-2</c:v>
                </c:pt>
                <c:pt idx="1393">
                  <c:v>7.7499999999999999E-2</c:v>
                </c:pt>
                <c:pt idx="1394">
                  <c:v>7.7499999999999999E-2</c:v>
                </c:pt>
                <c:pt idx="1395">
                  <c:v>7.7499999999999999E-2</c:v>
                </c:pt>
                <c:pt idx="1396">
                  <c:v>7.7499999999999999E-2</c:v>
                </c:pt>
                <c:pt idx="1397">
                  <c:v>7.7499999999999999E-2</c:v>
                </c:pt>
                <c:pt idx="1398">
                  <c:v>7.7499999999999999E-2</c:v>
                </c:pt>
                <c:pt idx="1399">
                  <c:v>7.7499999999999999E-2</c:v>
                </c:pt>
                <c:pt idx="1400">
                  <c:v>7.7499999999999999E-2</c:v>
                </c:pt>
                <c:pt idx="1401">
                  <c:v>7.7499999999999999E-2</c:v>
                </c:pt>
                <c:pt idx="1402">
                  <c:v>7.7499999999999999E-2</c:v>
                </c:pt>
                <c:pt idx="1403">
                  <c:v>7.7499999999999999E-2</c:v>
                </c:pt>
                <c:pt idx="1404">
                  <c:v>7.7499999999999999E-2</c:v>
                </c:pt>
                <c:pt idx="1405">
                  <c:v>7.7499999999999999E-2</c:v>
                </c:pt>
                <c:pt idx="1406">
                  <c:v>7.7499999999999999E-2</c:v>
                </c:pt>
                <c:pt idx="1407">
                  <c:v>7.7499999999999999E-2</c:v>
                </c:pt>
                <c:pt idx="1408">
                  <c:v>7.7499999999999999E-2</c:v>
                </c:pt>
                <c:pt idx="1409">
                  <c:v>7.7499999999999999E-2</c:v>
                </c:pt>
                <c:pt idx="1410">
                  <c:v>7.7499999999999999E-2</c:v>
                </c:pt>
                <c:pt idx="1411">
                  <c:v>7.7499999999999999E-2</c:v>
                </c:pt>
                <c:pt idx="1412">
                  <c:v>7.7499999999999999E-2</c:v>
                </c:pt>
                <c:pt idx="1413">
                  <c:v>7.7499999999999999E-2</c:v>
                </c:pt>
                <c:pt idx="1414">
                  <c:v>7.7499999999999999E-2</c:v>
                </c:pt>
                <c:pt idx="1415">
                  <c:v>7.7499999999999999E-2</c:v>
                </c:pt>
                <c:pt idx="1416">
                  <c:v>7.7499999999999999E-2</c:v>
                </c:pt>
                <c:pt idx="1417">
                  <c:v>7.7499999999999999E-2</c:v>
                </c:pt>
                <c:pt idx="1418">
                  <c:v>7.7499999999999999E-2</c:v>
                </c:pt>
                <c:pt idx="1419">
                  <c:v>7.7499999999999999E-2</c:v>
                </c:pt>
                <c:pt idx="1420">
                  <c:v>7.7499999999999999E-2</c:v>
                </c:pt>
                <c:pt idx="1421">
                  <c:v>7.7499999999999999E-2</c:v>
                </c:pt>
                <c:pt idx="1422">
                  <c:v>7.7499999999999999E-2</c:v>
                </c:pt>
                <c:pt idx="1423">
                  <c:v>7.7499999999999999E-2</c:v>
                </c:pt>
                <c:pt idx="1424">
                  <c:v>7.7499999999999999E-2</c:v>
                </c:pt>
                <c:pt idx="1425">
                  <c:v>7.7499999999999999E-2</c:v>
                </c:pt>
                <c:pt idx="1426">
                  <c:v>7.7499999999999999E-2</c:v>
                </c:pt>
                <c:pt idx="1427">
                  <c:v>7.7499999999999999E-2</c:v>
                </c:pt>
                <c:pt idx="1428">
                  <c:v>7.7499999999999999E-2</c:v>
                </c:pt>
                <c:pt idx="1429">
                  <c:v>7.7499999999999999E-2</c:v>
                </c:pt>
                <c:pt idx="1430">
                  <c:v>7.7499999999999999E-2</c:v>
                </c:pt>
                <c:pt idx="1431">
                  <c:v>7.7499999999999999E-2</c:v>
                </c:pt>
                <c:pt idx="1432">
                  <c:v>7.7499999999999999E-2</c:v>
                </c:pt>
                <c:pt idx="1433">
                  <c:v>7.7499999999999999E-2</c:v>
                </c:pt>
                <c:pt idx="1434">
                  <c:v>7.4999999999999997E-2</c:v>
                </c:pt>
                <c:pt idx="1435">
                  <c:v>7.4999999999999997E-2</c:v>
                </c:pt>
                <c:pt idx="1436">
                  <c:v>7.4999999999999997E-2</c:v>
                </c:pt>
                <c:pt idx="1437">
                  <c:v>7.4999999999999997E-2</c:v>
                </c:pt>
                <c:pt idx="1438">
                  <c:v>7.4999999999999997E-2</c:v>
                </c:pt>
                <c:pt idx="1439">
                  <c:v>7.4999999999999997E-2</c:v>
                </c:pt>
                <c:pt idx="1440">
                  <c:v>7.4999999999999997E-2</c:v>
                </c:pt>
                <c:pt idx="1441">
                  <c:v>7.4999999999999997E-2</c:v>
                </c:pt>
                <c:pt idx="1442">
                  <c:v>7.4999999999999997E-2</c:v>
                </c:pt>
                <c:pt idx="1443">
                  <c:v>7.4999999999999997E-2</c:v>
                </c:pt>
                <c:pt idx="1444">
                  <c:v>7.4999999999999997E-2</c:v>
                </c:pt>
                <c:pt idx="1445">
                  <c:v>7.4999999999999997E-2</c:v>
                </c:pt>
                <c:pt idx="1446">
                  <c:v>7.4999999999999997E-2</c:v>
                </c:pt>
                <c:pt idx="1447">
                  <c:v>7.4999999999999997E-2</c:v>
                </c:pt>
                <c:pt idx="1448">
                  <c:v>7.4999999999999997E-2</c:v>
                </c:pt>
                <c:pt idx="1449">
                  <c:v>7.4999999999999997E-2</c:v>
                </c:pt>
                <c:pt idx="1450">
                  <c:v>7.4999999999999997E-2</c:v>
                </c:pt>
                <c:pt idx="1451">
                  <c:v>7.4999999999999997E-2</c:v>
                </c:pt>
                <c:pt idx="1452">
                  <c:v>7.4999999999999997E-2</c:v>
                </c:pt>
                <c:pt idx="1453">
                  <c:v>7.4999999999999997E-2</c:v>
                </c:pt>
                <c:pt idx="1454">
                  <c:v>7.4999999999999997E-2</c:v>
                </c:pt>
                <c:pt idx="1455">
                  <c:v>7.4999999999999997E-2</c:v>
                </c:pt>
                <c:pt idx="1456">
                  <c:v>7.4999999999999997E-2</c:v>
                </c:pt>
                <c:pt idx="1457">
                  <c:v>7.4999999999999997E-2</c:v>
                </c:pt>
                <c:pt idx="1458">
                  <c:v>7.4999999999999997E-2</c:v>
                </c:pt>
                <c:pt idx="1459">
                  <c:v>7.4999999999999997E-2</c:v>
                </c:pt>
                <c:pt idx="1460">
                  <c:v>7.4999999999999997E-2</c:v>
                </c:pt>
                <c:pt idx="1461">
                  <c:v>7.4999999999999997E-2</c:v>
                </c:pt>
                <c:pt idx="1462">
                  <c:v>7.4999999999999997E-2</c:v>
                </c:pt>
                <c:pt idx="1463">
                  <c:v>7.4999999999999997E-2</c:v>
                </c:pt>
                <c:pt idx="1464">
                  <c:v>7.4999999999999997E-2</c:v>
                </c:pt>
                <c:pt idx="1465">
                  <c:v>7.4999999999999997E-2</c:v>
                </c:pt>
                <c:pt idx="1466">
                  <c:v>7.4999999999999997E-2</c:v>
                </c:pt>
                <c:pt idx="1467">
                  <c:v>7.4999999999999997E-2</c:v>
                </c:pt>
                <c:pt idx="1468">
                  <c:v>7.4999999999999997E-2</c:v>
                </c:pt>
                <c:pt idx="1469">
                  <c:v>7.4999999999999997E-2</c:v>
                </c:pt>
                <c:pt idx="1470">
                  <c:v>7.4999999999999997E-2</c:v>
                </c:pt>
                <c:pt idx="1471">
                  <c:v>7.4999999999999997E-2</c:v>
                </c:pt>
                <c:pt idx="1472">
                  <c:v>7.4999999999999997E-2</c:v>
                </c:pt>
                <c:pt idx="1473">
                  <c:v>7.4999999999999997E-2</c:v>
                </c:pt>
                <c:pt idx="1474">
                  <c:v>7.4999999999999997E-2</c:v>
                </c:pt>
                <c:pt idx="1475">
                  <c:v>7.4999999999999997E-2</c:v>
                </c:pt>
                <c:pt idx="1476">
                  <c:v>7.2499999999999995E-2</c:v>
                </c:pt>
                <c:pt idx="1477">
                  <c:v>7.2499999999999995E-2</c:v>
                </c:pt>
                <c:pt idx="1478">
                  <c:v>7.2499999999999995E-2</c:v>
                </c:pt>
                <c:pt idx="1479">
                  <c:v>7.2499999999999995E-2</c:v>
                </c:pt>
                <c:pt idx="1480">
                  <c:v>7.2499999999999995E-2</c:v>
                </c:pt>
                <c:pt idx="1481">
                  <c:v>7.2499999999999995E-2</c:v>
                </c:pt>
                <c:pt idx="1482">
                  <c:v>7.2499999999999995E-2</c:v>
                </c:pt>
                <c:pt idx="1483">
                  <c:v>7.2499999999999995E-2</c:v>
                </c:pt>
                <c:pt idx="1484">
                  <c:v>7.2499999999999995E-2</c:v>
                </c:pt>
                <c:pt idx="1485">
                  <c:v>7.2499999999999995E-2</c:v>
                </c:pt>
                <c:pt idx="1486">
                  <c:v>7.2499999999999995E-2</c:v>
                </c:pt>
                <c:pt idx="1487">
                  <c:v>7.2499999999999995E-2</c:v>
                </c:pt>
                <c:pt idx="1488">
                  <c:v>7.2499999999999995E-2</c:v>
                </c:pt>
                <c:pt idx="1489">
                  <c:v>7.2499999999999995E-2</c:v>
                </c:pt>
                <c:pt idx="1490">
                  <c:v>7.2499999999999995E-2</c:v>
                </c:pt>
                <c:pt idx="1491">
                  <c:v>7.2499999999999995E-2</c:v>
                </c:pt>
                <c:pt idx="1492">
                  <c:v>7.2499999999999995E-2</c:v>
                </c:pt>
                <c:pt idx="1493">
                  <c:v>7.2499999999999995E-2</c:v>
                </c:pt>
                <c:pt idx="1494">
                  <c:v>7.2499999999999995E-2</c:v>
                </c:pt>
                <c:pt idx="1495">
                  <c:v>7.2499999999999995E-2</c:v>
                </c:pt>
                <c:pt idx="1496">
                  <c:v>7.2499999999999995E-2</c:v>
                </c:pt>
                <c:pt idx="1497">
                  <c:v>7.2499999999999995E-2</c:v>
                </c:pt>
                <c:pt idx="1498">
                  <c:v>7.2499999999999995E-2</c:v>
                </c:pt>
                <c:pt idx="1499">
                  <c:v>7.2499999999999995E-2</c:v>
                </c:pt>
                <c:pt idx="1500">
                  <c:v>7.2499999999999995E-2</c:v>
                </c:pt>
                <c:pt idx="1501">
                  <c:v>7.2499999999999995E-2</c:v>
                </c:pt>
                <c:pt idx="1502">
                  <c:v>7.2499999999999995E-2</c:v>
                </c:pt>
                <c:pt idx="1503">
                  <c:v>7.2499999999999995E-2</c:v>
                </c:pt>
                <c:pt idx="1504">
                  <c:v>7.2499999999999995E-2</c:v>
                </c:pt>
                <c:pt idx="1505">
                  <c:v>7.2499999999999995E-2</c:v>
                </c:pt>
                <c:pt idx="1506">
                  <c:v>7.2499999999999995E-2</c:v>
                </c:pt>
                <c:pt idx="1507">
                  <c:v>7.2499999999999995E-2</c:v>
                </c:pt>
                <c:pt idx="1508">
                  <c:v>7.2499999999999995E-2</c:v>
                </c:pt>
                <c:pt idx="1509">
                  <c:v>7.2499999999999995E-2</c:v>
                </c:pt>
                <c:pt idx="1510">
                  <c:v>7.2499999999999995E-2</c:v>
                </c:pt>
                <c:pt idx="1511">
                  <c:v>7.2499999999999995E-2</c:v>
                </c:pt>
                <c:pt idx="1512">
                  <c:v>7.2499999999999995E-2</c:v>
                </c:pt>
                <c:pt idx="1513">
                  <c:v>7.2499999999999995E-2</c:v>
                </c:pt>
                <c:pt idx="1514">
                  <c:v>7.2499999999999995E-2</c:v>
                </c:pt>
                <c:pt idx="1515">
                  <c:v>7.2499999999999995E-2</c:v>
                </c:pt>
                <c:pt idx="1516">
                  <c:v>7.2499999999999995E-2</c:v>
                </c:pt>
                <c:pt idx="1517">
                  <c:v>7.2499999999999995E-2</c:v>
                </c:pt>
                <c:pt idx="1518">
                  <c:v>7.0000000000000007E-2</c:v>
                </c:pt>
                <c:pt idx="1519">
                  <c:v>7.0000000000000007E-2</c:v>
                </c:pt>
                <c:pt idx="1520">
                  <c:v>7.0000000000000007E-2</c:v>
                </c:pt>
                <c:pt idx="1521">
                  <c:v>7.0000000000000007E-2</c:v>
                </c:pt>
                <c:pt idx="1522">
                  <c:v>7.0000000000000007E-2</c:v>
                </c:pt>
                <c:pt idx="1523">
                  <c:v>7.0000000000000007E-2</c:v>
                </c:pt>
                <c:pt idx="1524">
                  <c:v>7.0000000000000007E-2</c:v>
                </c:pt>
                <c:pt idx="1525">
                  <c:v>7.0000000000000007E-2</c:v>
                </c:pt>
                <c:pt idx="1526">
                  <c:v>7.0000000000000007E-2</c:v>
                </c:pt>
                <c:pt idx="1527">
                  <c:v>7.0000000000000007E-2</c:v>
                </c:pt>
                <c:pt idx="1528">
                  <c:v>7.0000000000000007E-2</c:v>
                </c:pt>
                <c:pt idx="1529">
                  <c:v>7.0000000000000007E-2</c:v>
                </c:pt>
                <c:pt idx="1530">
                  <c:v>7.0000000000000007E-2</c:v>
                </c:pt>
                <c:pt idx="1531">
                  <c:v>7.0000000000000007E-2</c:v>
                </c:pt>
                <c:pt idx="1532">
                  <c:v>7.0000000000000007E-2</c:v>
                </c:pt>
                <c:pt idx="1533">
                  <c:v>7.0000000000000007E-2</c:v>
                </c:pt>
                <c:pt idx="1534">
                  <c:v>7.0000000000000007E-2</c:v>
                </c:pt>
                <c:pt idx="1535">
                  <c:v>7.0000000000000007E-2</c:v>
                </c:pt>
                <c:pt idx="1536">
                  <c:v>7.0000000000000007E-2</c:v>
                </c:pt>
                <c:pt idx="1537">
                  <c:v>7.0000000000000007E-2</c:v>
                </c:pt>
                <c:pt idx="1538">
                  <c:v>7.0000000000000007E-2</c:v>
                </c:pt>
                <c:pt idx="1539">
                  <c:v>7.0000000000000007E-2</c:v>
                </c:pt>
                <c:pt idx="1540">
                  <c:v>7.0000000000000007E-2</c:v>
                </c:pt>
                <c:pt idx="1541">
                  <c:v>7.0000000000000007E-2</c:v>
                </c:pt>
                <c:pt idx="1542">
                  <c:v>7.0000000000000007E-2</c:v>
                </c:pt>
                <c:pt idx="1543">
                  <c:v>7.0000000000000007E-2</c:v>
                </c:pt>
                <c:pt idx="1544">
                  <c:v>7.0000000000000007E-2</c:v>
                </c:pt>
                <c:pt idx="1545">
                  <c:v>7.0000000000000007E-2</c:v>
                </c:pt>
                <c:pt idx="1546">
                  <c:v>7.0000000000000007E-2</c:v>
                </c:pt>
                <c:pt idx="1547">
                  <c:v>7.0000000000000007E-2</c:v>
                </c:pt>
                <c:pt idx="1548">
                  <c:v>7.0000000000000007E-2</c:v>
                </c:pt>
                <c:pt idx="1549">
                  <c:v>7.0000000000000007E-2</c:v>
                </c:pt>
                <c:pt idx="1550">
                  <c:v>7.0000000000000007E-2</c:v>
                </c:pt>
                <c:pt idx="1551">
                  <c:v>7.0000000000000007E-2</c:v>
                </c:pt>
                <c:pt idx="1552">
                  <c:v>7.0000000000000007E-2</c:v>
                </c:pt>
                <c:pt idx="1553">
                  <c:v>7.0000000000000007E-2</c:v>
                </c:pt>
                <c:pt idx="1554">
                  <c:v>7.0000000000000007E-2</c:v>
                </c:pt>
                <c:pt idx="1555">
                  <c:v>7.0000000000000007E-2</c:v>
                </c:pt>
                <c:pt idx="1556">
                  <c:v>7.0000000000000007E-2</c:v>
                </c:pt>
                <c:pt idx="1557">
                  <c:v>7.0000000000000007E-2</c:v>
                </c:pt>
                <c:pt idx="1558">
                  <c:v>7.0000000000000007E-2</c:v>
                </c:pt>
                <c:pt idx="1559">
                  <c:v>7.0000000000000007E-2</c:v>
                </c:pt>
                <c:pt idx="1560">
                  <c:v>7.0000000000000007E-2</c:v>
                </c:pt>
                <c:pt idx="1561">
                  <c:v>7.0000000000000007E-2</c:v>
                </c:pt>
                <c:pt idx="1562">
                  <c:v>7.0000000000000007E-2</c:v>
                </c:pt>
                <c:pt idx="1563">
                  <c:v>7.0000000000000007E-2</c:v>
                </c:pt>
                <c:pt idx="1564">
                  <c:v>7.0000000000000007E-2</c:v>
                </c:pt>
                <c:pt idx="1565">
                  <c:v>7.0000000000000007E-2</c:v>
                </c:pt>
                <c:pt idx="1566">
                  <c:v>7.0000000000000007E-2</c:v>
                </c:pt>
                <c:pt idx="1567">
                  <c:v>6.5000000000000002E-2</c:v>
                </c:pt>
                <c:pt idx="1568">
                  <c:v>6.5000000000000002E-2</c:v>
                </c:pt>
                <c:pt idx="1569">
                  <c:v>6.5000000000000002E-2</c:v>
                </c:pt>
                <c:pt idx="1570">
                  <c:v>6.5000000000000002E-2</c:v>
                </c:pt>
                <c:pt idx="1571">
                  <c:v>6.5000000000000002E-2</c:v>
                </c:pt>
                <c:pt idx="1572">
                  <c:v>6.5000000000000002E-2</c:v>
                </c:pt>
                <c:pt idx="1573">
                  <c:v>6.5000000000000002E-2</c:v>
                </c:pt>
                <c:pt idx="1574">
                  <c:v>6.5000000000000002E-2</c:v>
                </c:pt>
                <c:pt idx="1575">
                  <c:v>6.5000000000000002E-2</c:v>
                </c:pt>
                <c:pt idx="1576">
                  <c:v>6.5000000000000002E-2</c:v>
                </c:pt>
                <c:pt idx="1577">
                  <c:v>6.5000000000000002E-2</c:v>
                </c:pt>
                <c:pt idx="1578">
                  <c:v>6.5000000000000002E-2</c:v>
                </c:pt>
                <c:pt idx="1579">
                  <c:v>6.5000000000000002E-2</c:v>
                </c:pt>
                <c:pt idx="1580">
                  <c:v>6.5000000000000002E-2</c:v>
                </c:pt>
                <c:pt idx="1581">
                  <c:v>6.5000000000000002E-2</c:v>
                </c:pt>
                <c:pt idx="1582">
                  <c:v>6.5000000000000002E-2</c:v>
                </c:pt>
                <c:pt idx="1583">
                  <c:v>6.5000000000000002E-2</c:v>
                </c:pt>
                <c:pt idx="1584">
                  <c:v>6.5000000000000002E-2</c:v>
                </c:pt>
                <c:pt idx="1585">
                  <c:v>6.5000000000000002E-2</c:v>
                </c:pt>
                <c:pt idx="1586">
                  <c:v>6.5000000000000002E-2</c:v>
                </c:pt>
                <c:pt idx="1587">
                  <c:v>6.5000000000000002E-2</c:v>
                </c:pt>
                <c:pt idx="1588">
                  <c:v>6.5000000000000002E-2</c:v>
                </c:pt>
                <c:pt idx="1589">
                  <c:v>6.5000000000000002E-2</c:v>
                </c:pt>
                <c:pt idx="1590">
                  <c:v>6.5000000000000002E-2</c:v>
                </c:pt>
                <c:pt idx="1591">
                  <c:v>6.5000000000000002E-2</c:v>
                </c:pt>
                <c:pt idx="1592">
                  <c:v>6.5000000000000002E-2</c:v>
                </c:pt>
                <c:pt idx="1593">
                  <c:v>6.5000000000000002E-2</c:v>
                </c:pt>
                <c:pt idx="1594">
                  <c:v>6.5000000000000002E-2</c:v>
                </c:pt>
                <c:pt idx="1595">
                  <c:v>6.5000000000000002E-2</c:v>
                </c:pt>
                <c:pt idx="1596">
                  <c:v>6.5000000000000002E-2</c:v>
                </c:pt>
                <c:pt idx="1597">
                  <c:v>6.5000000000000002E-2</c:v>
                </c:pt>
                <c:pt idx="1598">
                  <c:v>6.5000000000000002E-2</c:v>
                </c:pt>
                <c:pt idx="1599">
                  <c:v>6.5000000000000002E-2</c:v>
                </c:pt>
                <c:pt idx="1600">
                  <c:v>6.5000000000000002E-2</c:v>
                </c:pt>
                <c:pt idx="1601">
                  <c:v>6.5000000000000002E-2</c:v>
                </c:pt>
                <c:pt idx="1602">
                  <c:v>6.5000000000000002E-2</c:v>
                </c:pt>
                <c:pt idx="1603">
                  <c:v>6.5000000000000002E-2</c:v>
                </c:pt>
                <c:pt idx="1604">
                  <c:v>6.5000000000000002E-2</c:v>
                </c:pt>
                <c:pt idx="1605">
                  <c:v>6.5000000000000002E-2</c:v>
                </c:pt>
                <c:pt idx="1606">
                  <c:v>6.5000000000000002E-2</c:v>
                </c:pt>
                <c:pt idx="1607">
                  <c:v>6.5000000000000002E-2</c:v>
                </c:pt>
                <c:pt idx="1608">
                  <c:v>6.5000000000000002E-2</c:v>
                </c:pt>
                <c:pt idx="1609">
                  <c:v>6.5000000000000002E-2</c:v>
                </c:pt>
                <c:pt idx="1610">
                  <c:v>6.5000000000000002E-2</c:v>
                </c:pt>
                <c:pt idx="1611">
                  <c:v>6.5000000000000002E-2</c:v>
                </c:pt>
                <c:pt idx="1612">
                  <c:v>6.5000000000000002E-2</c:v>
                </c:pt>
                <c:pt idx="1613">
                  <c:v>6.5000000000000002E-2</c:v>
                </c:pt>
                <c:pt idx="1614">
                  <c:v>6.5000000000000002E-2</c:v>
                </c:pt>
                <c:pt idx="1615">
                  <c:v>6.5000000000000002E-2</c:v>
                </c:pt>
                <c:pt idx="1616">
                  <c:v>6.25E-2</c:v>
                </c:pt>
                <c:pt idx="1617">
                  <c:v>6.25E-2</c:v>
                </c:pt>
                <c:pt idx="1618">
                  <c:v>6.25E-2</c:v>
                </c:pt>
                <c:pt idx="1619">
                  <c:v>6.25E-2</c:v>
                </c:pt>
                <c:pt idx="1620">
                  <c:v>6.25E-2</c:v>
                </c:pt>
                <c:pt idx="1621">
                  <c:v>6.25E-2</c:v>
                </c:pt>
                <c:pt idx="1622">
                  <c:v>6.25E-2</c:v>
                </c:pt>
                <c:pt idx="1623">
                  <c:v>6.25E-2</c:v>
                </c:pt>
                <c:pt idx="1624">
                  <c:v>6.25E-2</c:v>
                </c:pt>
                <c:pt idx="1625">
                  <c:v>6.25E-2</c:v>
                </c:pt>
                <c:pt idx="1626">
                  <c:v>6.25E-2</c:v>
                </c:pt>
                <c:pt idx="1627">
                  <c:v>6.25E-2</c:v>
                </c:pt>
                <c:pt idx="1628">
                  <c:v>6.25E-2</c:v>
                </c:pt>
                <c:pt idx="1629">
                  <c:v>6.25E-2</c:v>
                </c:pt>
                <c:pt idx="1630">
                  <c:v>6.25E-2</c:v>
                </c:pt>
                <c:pt idx="1631">
                  <c:v>6.25E-2</c:v>
                </c:pt>
                <c:pt idx="1632">
                  <c:v>6.25E-2</c:v>
                </c:pt>
                <c:pt idx="1633">
                  <c:v>6.25E-2</c:v>
                </c:pt>
                <c:pt idx="1634">
                  <c:v>6.25E-2</c:v>
                </c:pt>
                <c:pt idx="1635">
                  <c:v>6.25E-2</c:v>
                </c:pt>
                <c:pt idx="1636">
                  <c:v>6.25E-2</c:v>
                </c:pt>
                <c:pt idx="1637">
                  <c:v>6.25E-2</c:v>
                </c:pt>
                <c:pt idx="1638">
                  <c:v>6.25E-2</c:v>
                </c:pt>
                <c:pt idx="1639">
                  <c:v>6.25E-2</c:v>
                </c:pt>
                <c:pt idx="1640">
                  <c:v>6.25E-2</c:v>
                </c:pt>
                <c:pt idx="1641">
                  <c:v>6.25E-2</c:v>
                </c:pt>
                <c:pt idx="1642">
                  <c:v>6.25E-2</c:v>
                </c:pt>
                <c:pt idx="1643">
                  <c:v>6.25E-2</c:v>
                </c:pt>
                <c:pt idx="1644">
                  <c:v>6.25E-2</c:v>
                </c:pt>
                <c:pt idx="1645">
                  <c:v>6.25E-2</c:v>
                </c:pt>
                <c:pt idx="1646">
                  <c:v>6.25E-2</c:v>
                </c:pt>
                <c:pt idx="1647">
                  <c:v>6.25E-2</c:v>
                </c:pt>
                <c:pt idx="1648">
                  <c:v>6.25E-2</c:v>
                </c:pt>
                <c:pt idx="1649">
                  <c:v>6.25E-2</c:v>
                </c:pt>
                <c:pt idx="1650">
                  <c:v>6.25E-2</c:v>
                </c:pt>
                <c:pt idx="1651">
                  <c:v>6.25E-2</c:v>
                </c:pt>
                <c:pt idx="1652">
                  <c:v>6.25E-2</c:v>
                </c:pt>
                <c:pt idx="1653">
                  <c:v>6.25E-2</c:v>
                </c:pt>
                <c:pt idx="1654">
                  <c:v>6.25E-2</c:v>
                </c:pt>
                <c:pt idx="1655">
                  <c:v>6.25E-2</c:v>
                </c:pt>
                <c:pt idx="1656">
                  <c:v>6.25E-2</c:v>
                </c:pt>
                <c:pt idx="1657">
                  <c:v>6.25E-2</c:v>
                </c:pt>
                <c:pt idx="1658">
                  <c:v>6.25E-2</c:v>
                </c:pt>
                <c:pt idx="1659">
                  <c:v>6.25E-2</c:v>
                </c:pt>
                <c:pt idx="1660">
                  <c:v>6.25E-2</c:v>
                </c:pt>
                <c:pt idx="1661">
                  <c:v>6.25E-2</c:v>
                </c:pt>
                <c:pt idx="1662">
                  <c:v>6.25E-2</c:v>
                </c:pt>
                <c:pt idx="1663">
                  <c:v>6.25E-2</c:v>
                </c:pt>
                <c:pt idx="1664">
                  <c:v>6.25E-2</c:v>
                </c:pt>
                <c:pt idx="1665">
                  <c:v>6.25E-2</c:v>
                </c:pt>
                <c:pt idx="1666">
                  <c:v>6.25E-2</c:v>
                </c:pt>
                <c:pt idx="1667">
                  <c:v>6.25E-2</c:v>
                </c:pt>
                <c:pt idx="1668">
                  <c:v>6.25E-2</c:v>
                </c:pt>
                <c:pt idx="1669">
                  <c:v>6.25E-2</c:v>
                </c:pt>
                <c:pt idx="1670">
                  <c:v>6.25E-2</c:v>
                </c:pt>
                <c:pt idx="1671">
                  <c:v>6.25E-2</c:v>
                </c:pt>
                <c:pt idx="1672">
                  <c:v>0.06</c:v>
                </c:pt>
                <c:pt idx="1673">
                  <c:v>0.06</c:v>
                </c:pt>
                <c:pt idx="1674">
                  <c:v>0.06</c:v>
                </c:pt>
                <c:pt idx="1675">
                  <c:v>0.06</c:v>
                </c:pt>
                <c:pt idx="1676">
                  <c:v>0.06</c:v>
                </c:pt>
                <c:pt idx="1677">
                  <c:v>0.06</c:v>
                </c:pt>
                <c:pt idx="1678">
                  <c:v>0.06</c:v>
                </c:pt>
                <c:pt idx="1679">
                  <c:v>0.06</c:v>
                </c:pt>
                <c:pt idx="1680">
                  <c:v>0.06</c:v>
                </c:pt>
                <c:pt idx="1681">
                  <c:v>0.06</c:v>
                </c:pt>
                <c:pt idx="1682">
                  <c:v>0.06</c:v>
                </c:pt>
                <c:pt idx="1683">
                  <c:v>0.06</c:v>
                </c:pt>
                <c:pt idx="1684">
                  <c:v>0.06</c:v>
                </c:pt>
                <c:pt idx="1685">
                  <c:v>0.06</c:v>
                </c:pt>
                <c:pt idx="1686">
                  <c:v>0.06</c:v>
                </c:pt>
                <c:pt idx="1687">
                  <c:v>0.06</c:v>
                </c:pt>
                <c:pt idx="1688">
                  <c:v>0.06</c:v>
                </c:pt>
                <c:pt idx="1689">
                  <c:v>0.06</c:v>
                </c:pt>
                <c:pt idx="1690">
                  <c:v>0.06</c:v>
                </c:pt>
                <c:pt idx="1691">
                  <c:v>0.06</c:v>
                </c:pt>
                <c:pt idx="1692">
                  <c:v>0.06</c:v>
                </c:pt>
                <c:pt idx="1693">
                  <c:v>0.06</c:v>
                </c:pt>
                <c:pt idx="1694">
                  <c:v>0.06</c:v>
                </c:pt>
                <c:pt idx="1695">
                  <c:v>0.06</c:v>
                </c:pt>
                <c:pt idx="1696">
                  <c:v>0.06</c:v>
                </c:pt>
                <c:pt idx="1697">
                  <c:v>0.06</c:v>
                </c:pt>
                <c:pt idx="1698">
                  <c:v>0.06</c:v>
                </c:pt>
                <c:pt idx="1699">
                  <c:v>0.06</c:v>
                </c:pt>
                <c:pt idx="1700">
                  <c:v>0.06</c:v>
                </c:pt>
                <c:pt idx="1701">
                  <c:v>0.06</c:v>
                </c:pt>
                <c:pt idx="1702">
                  <c:v>0.06</c:v>
                </c:pt>
                <c:pt idx="1703">
                  <c:v>0.06</c:v>
                </c:pt>
                <c:pt idx="1704">
                  <c:v>0.06</c:v>
                </c:pt>
                <c:pt idx="1705">
                  <c:v>0.06</c:v>
                </c:pt>
                <c:pt idx="1706">
                  <c:v>0.06</c:v>
                </c:pt>
                <c:pt idx="1707">
                  <c:v>0.06</c:v>
                </c:pt>
                <c:pt idx="1708">
                  <c:v>0.06</c:v>
                </c:pt>
                <c:pt idx="1709">
                  <c:v>0.06</c:v>
                </c:pt>
                <c:pt idx="1710">
                  <c:v>0.06</c:v>
                </c:pt>
                <c:pt idx="1711">
                  <c:v>0.06</c:v>
                </c:pt>
                <c:pt idx="1712">
                  <c:v>0.06</c:v>
                </c:pt>
                <c:pt idx="1713">
                  <c:v>0.06</c:v>
                </c:pt>
                <c:pt idx="1714">
                  <c:v>0.06</c:v>
                </c:pt>
                <c:pt idx="1715">
                  <c:v>0.06</c:v>
                </c:pt>
                <c:pt idx="1716">
                  <c:v>0.06</c:v>
                </c:pt>
                <c:pt idx="1717">
                  <c:v>0.06</c:v>
                </c:pt>
                <c:pt idx="1718">
                  <c:v>0.06</c:v>
                </c:pt>
                <c:pt idx="1719">
                  <c:v>0.06</c:v>
                </c:pt>
                <c:pt idx="1720">
                  <c:v>0.06</c:v>
                </c:pt>
                <c:pt idx="1721">
                  <c:v>0.06</c:v>
                </c:pt>
                <c:pt idx="1722">
                  <c:v>0.06</c:v>
                </c:pt>
                <c:pt idx="1723">
                  <c:v>0.06</c:v>
                </c:pt>
                <c:pt idx="1724">
                  <c:v>0.06</c:v>
                </c:pt>
                <c:pt idx="1725">
                  <c:v>0.06</c:v>
                </c:pt>
                <c:pt idx="1726">
                  <c:v>0.06</c:v>
                </c:pt>
                <c:pt idx="1727">
                  <c:v>0.06</c:v>
                </c:pt>
                <c:pt idx="1728">
                  <c:v>0.06</c:v>
                </c:pt>
                <c:pt idx="1729">
                  <c:v>0.06</c:v>
                </c:pt>
                <c:pt idx="1730">
                  <c:v>0.06</c:v>
                </c:pt>
                <c:pt idx="1731">
                  <c:v>0.06</c:v>
                </c:pt>
                <c:pt idx="1732">
                  <c:v>0.06</c:v>
                </c:pt>
                <c:pt idx="1733">
                  <c:v>0.06</c:v>
                </c:pt>
                <c:pt idx="1734">
                  <c:v>0.06</c:v>
                </c:pt>
                <c:pt idx="1735">
                  <c:v>0.06</c:v>
                </c:pt>
                <c:pt idx="1736">
                  <c:v>0.06</c:v>
                </c:pt>
                <c:pt idx="1737">
                  <c:v>0.06</c:v>
                </c:pt>
                <c:pt idx="1738">
                  <c:v>0.06</c:v>
                </c:pt>
                <c:pt idx="1739">
                  <c:v>0.06</c:v>
                </c:pt>
                <c:pt idx="1740">
                  <c:v>0.06</c:v>
                </c:pt>
                <c:pt idx="1741">
                  <c:v>0.06</c:v>
                </c:pt>
                <c:pt idx="1742">
                  <c:v>0.06</c:v>
                </c:pt>
                <c:pt idx="1743">
                  <c:v>0.06</c:v>
                </c:pt>
                <c:pt idx="1744">
                  <c:v>0.06</c:v>
                </c:pt>
                <c:pt idx="1745">
                  <c:v>0.06</c:v>
                </c:pt>
                <c:pt idx="1746">
                  <c:v>0.06</c:v>
                </c:pt>
                <c:pt idx="1747">
                  <c:v>0.06</c:v>
                </c:pt>
                <c:pt idx="1748">
                  <c:v>0.06</c:v>
                </c:pt>
                <c:pt idx="1749">
                  <c:v>5.5E-2</c:v>
                </c:pt>
                <c:pt idx="1750">
                  <c:v>5.5E-2</c:v>
                </c:pt>
                <c:pt idx="1751">
                  <c:v>5.5E-2</c:v>
                </c:pt>
                <c:pt idx="1752">
                  <c:v>5.5E-2</c:v>
                </c:pt>
                <c:pt idx="1753">
                  <c:v>5.5E-2</c:v>
                </c:pt>
                <c:pt idx="1754">
                  <c:v>5.5E-2</c:v>
                </c:pt>
                <c:pt idx="1755">
                  <c:v>5.5E-2</c:v>
                </c:pt>
                <c:pt idx="1756">
                  <c:v>5.5E-2</c:v>
                </c:pt>
                <c:pt idx="1757">
                  <c:v>5.5E-2</c:v>
                </c:pt>
                <c:pt idx="1758">
                  <c:v>5.5E-2</c:v>
                </c:pt>
                <c:pt idx="1759">
                  <c:v>5.5E-2</c:v>
                </c:pt>
                <c:pt idx="1760">
                  <c:v>5.5E-2</c:v>
                </c:pt>
                <c:pt idx="1761">
                  <c:v>5.5E-2</c:v>
                </c:pt>
                <c:pt idx="1762">
                  <c:v>5.5E-2</c:v>
                </c:pt>
                <c:pt idx="1763">
                  <c:v>5.5E-2</c:v>
                </c:pt>
                <c:pt idx="1764">
                  <c:v>5.5E-2</c:v>
                </c:pt>
                <c:pt idx="1765">
                  <c:v>5.5E-2</c:v>
                </c:pt>
                <c:pt idx="1766">
                  <c:v>5.5E-2</c:v>
                </c:pt>
                <c:pt idx="1767">
                  <c:v>5.5E-2</c:v>
                </c:pt>
                <c:pt idx="1768">
                  <c:v>5.5E-2</c:v>
                </c:pt>
                <c:pt idx="1769">
                  <c:v>5.5E-2</c:v>
                </c:pt>
                <c:pt idx="1770">
                  <c:v>5.5E-2</c:v>
                </c:pt>
                <c:pt idx="1771">
                  <c:v>5.5E-2</c:v>
                </c:pt>
                <c:pt idx="1772">
                  <c:v>5.5E-2</c:v>
                </c:pt>
                <c:pt idx="1773">
                  <c:v>5.5E-2</c:v>
                </c:pt>
                <c:pt idx="1774">
                  <c:v>5.5E-2</c:v>
                </c:pt>
                <c:pt idx="1775">
                  <c:v>5.5E-2</c:v>
                </c:pt>
                <c:pt idx="1776">
                  <c:v>5.5E-2</c:v>
                </c:pt>
                <c:pt idx="1777">
                  <c:v>5.5E-2</c:v>
                </c:pt>
                <c:pt idx="1778">
                  <c:v>5.5E-2</c:v>
                </c:pt>
                <c:pt idx="1779">
                  <c:v>5.5E-2</c:v>
                </c:pt>
                <c:pt idx="1780">
                  <c:v>5.5E-2</c:v>
                </c:pt>
                <c:pt idx="1781">
                  <c:v>5.5E-2</c:v>
                </c:pt>
                <c:pt idx="1782">
                  <c:v>5.5E-2</c:v>
                </c:pt>
                <c:pt idx="1783">
                  <c:v>5.5E-2</c:v>
                </c:pt>
                <c:pt idx="1784">
                  <c:v>5.5E-2</c:v>
                </c:pt>
                <c:pt idx="1785">
                  <c:v>5.5E-2</c:v>
                </c:pt>
                <c:pt idx="1786">
                  <c:v>5.5E-2</c:v>
                </c:pt>
                <c:pt idx="1787">
                  <c:v>5.5E-2</c:v>
                </c:pt>
                <c:pt idx="1788">
                  <c:v>5.5E-2</c:v>
                </c:pt>
                <c:pt idx="1789">
                  <c:v>5.5E-2</c:v>
                </c:pt>
                <c:pt idx="1790">
                  <c:v>5.5E-2</c:v>
                </c:pt>
                <c:pt idx="1791">
                  <c:v>5.5E-2</c:v>
                </c:pt>
                <c:pt idx="1792">
                  <c:v>5.5E-2</c:v>
                </c:pt>
                <c:pt idx="1793">
                  <c:v>5.5E-2</c:v>
                </c:pt>
                <c:pt idx="1794">
                  <c:v>5.5E-2</c:v>
                </c:pt>
                <c:pt idx="1795">
                  <c:v>5.5E-2</c:v>
                </c:pt>
                <c:pt idx="1796">
                  <c:v>5.5E-2</c:v>
                </c:pt>
                <c:pt idx="1797">
                  <c:v>5.5E-2</c:v>
                </c:pt>
                <c:pt idx="1798">
                  <c:v>5.5E-2</c:v>
                </c:pt>
                <c:pt idx="1799">
                  <c:v>5.5E-2</c:v>
                </c:pt>
                <c:pt idx="1800">
                  <c:v>5.5E-2</c:v>
                </c:pt>
                <c:pt idx="1801">
                  <c:v>5.5E-2</c:v>
                </c:pt>
                <c:pt idx="1802">
                  <c:v>5.5E-2</c:v>
                </c:pt>
                <c:pt idx="1803">
                  <c:v>5.5E-2</c:v>
                </c:pt>
                <c:pt idx="1804">
                  <c:v>5.5E-2</c:v>
                </c:pt>
                <c:pt idx="1805">
                  <c:v>4.4999999999999998E-2</c:v>
                </c:pt>
                <c:pt idx="1806">
                  <c:v>4.4999999999999998E-2</c:v>
                </c:pt>
                <c:pt idx="1807">
                  <c:v>4.4999999999999998E-2</c:v>
                </c:pt>
                <c:pt idx="1808">
                  <c:v>4.4999999999999998E-2</c:v>
                </c:pt>
                <c:pt idx="1809">
                  <c:v>4.4999999999999998E-2</c:v>
                </c:pt>
                <c:pt idx="1810">
                  <c:v>4.4999999999999998E-2</c:v>
                </c:pt>
                <c:pt idx="1811">
                  <c:v>4.4999999999999998E-2</c:v>
                </c:pt>
                <c:pt idx="1812">
                  <c:v>4.4999999999999998E-2</c:v>
                </c:pt>
                <c:pt idx="1813">
                  <c:v>4.4999999999999998E-2</c:v>
                </c:pt>
                <c:pt idx="1814">
                  <c:v>4.4999999999999998E-2</c:v>
                </c:pt>
                <c:pt idx="1815">
                  <c:v>4.4999999999999998E-2</c:v>
                </c:pt>
                <c:pt idx="1816">
                  <c:v>4.4999999999999998E-2</c:v>
                </c:pt>
                <c:pt idx="1817">
                  <c:v>4.4999999999999998E-2</c:v>
                </c:pt>
                <c:pt idx="1818">
                  <c:v>4.4999999999999998E-2</c:v>
                </c:pt>
                <c:pt idx="1819">
                  <c:v>4.4999999999999998E-2</c:v>
                </c:pt>
                <c:pt idx="1820">
                  <c:v>4.4999999999999998E-2</c:v>
                </c:pt>
                <c:pt idx="1821">
                  <c:v>4.4999999999999998E-2</c:v>
                </c:pt>
                <c:pt idx="1822">
                  <c:v>4.4999999999999998E-2</c:v>
                </c:pt>
                <c:pt idx="1823">
                  <c:v>4.4999999999999998E-2</c:v>
                </c:pt>
                <c:pt idx="1824">
                  <c:v>4.4999999999999998E-2</c:v>
                </c:pt>
                <c:pt idx="1825">
                  <c:v>4.4999999999999998E-2</c:v>
                </c:pt>
                <c:pt idx="1826">
                  <c:v>4.4999999999999998E-2</c:v>
                </c:pt>
                <c:pt idx="1827">
                  <c:v>4.4999999999999998E-2</c:v>
                </c:pt>
                <c:pt idx="1828">
                  <c:v>4.4999999999999998E-2</c:v>
                </c:pt>
                <c:pt idx="1829">
                  <c:v>4.4999999999999998E-2</c:v>
                </c:pt>
                <c:pt idx="1830">
                  <c:v>4.4999999999999998E-2</c:v>
                </c:pt>
                <c:pt idx="1831">
                  <c:v>4.4999999999999998E-2</c:v>
                </c:pt>
                <c:pt idx="1832">
                  <c:v>4.4999999999999998E-2</c:v>
                </c:pt>
                <c:pt idx="1833">
                  <c:v>4.4999999999999998E-2</c:v>
                </c:pt>
                <c:pt idx="1834">
                  <c:v>4.4999999999999998E-2</c:v>
                </c:pt>
                <c:pt idx="1835">
                  <c:v>4.4999999999999998E-2</c:v>
                </c:pt>
                <c:pt idx="1836">
                  <c:v>4.4999999999999998E-2</c:v>
                </c:pt>
                <c:pt idx="1837">
                  <c:v>4.4999999999999998E-2</c:v>
                </c:pt>
                <c:pt idx="1838">
                  <c:v>4.4999999999999998E-2</c:v>
                </c:pt>
                <c:pt idx="1839">
                  <c:v>4.4999999999999998E-2</c:v>
                </c:pt>
                <c:pt idx="1840">
                  <c:v>4.2500000000000003E-2</c:v>
                </c:pt>
                <c:pt idx="1841">
                  <c:v>4.2500000000000003E-2</c:v>
                </c:pt>
                <c:pt idx="1842">
                  <c:v>4.2500000000000003E-2</c:v>
                </c:pt>
                <c:pt idx="1843">
                  <c:v>4.2500000000000003E-2</c:v>
                </c:pt>
                <c:pt idx="1844">
                  <c:v>4.2500000000000003E-2</c:v>
                </c:pt>
                <c:pt idx="1845">
                  <c:v>4.2500000000000003E-2</c:v>
                </c:pt>
                <c:pt idx="1846">
                  <c:v>4.2500000000000003E-2</c:v>
                </c:pt>
                <c:pt idx="1847">
                  <c:v>4.2500000000000003E-2</c:v>
                </c:pt>
                <c:pt idx="1848">
                  <c:v>4.2500000000000003E-2</c:v>
                </c:pt>
                <c:pt idx="1849">
                  <c:v>4.2500000000000003E-2</c:v>
                </c:pt>
                <c:pt idx="1850">
                  <c:v>4.2500000000000003E-2</c:v>
                </c:pt>
                <c:pt idx="1851">
                  <c:v>4.2500000000000003E-2</c:v>
                </c:pt>
                <c:pt idx="1852">
                  <c:v>4.2500000000000003E-2</c:v>
                </c:pt>
                <c:pt idx="1853">
                  <c:v>4.2500000000000003E-2</c:v>
                </c:pt>
                <c:pt idx="1854">
                  <c:v>4.2500000000000003E-2</c:v>
                </c:pt>
                <c:pt idx="1855">
                  <c:v>4.2500000000000003E-2</c:v>
                </c:pt>
                <c:pt idx="1856">
                  <c:v>4.2500000000000003E-2</c:v>
                </c:pt>
                <c:pt idx="1857">
                  <c:v>4.2500000000000003E-2</c:v>
                </c:pt>
                <c:pt idx="1858">
                  <c:v>4.2500000000000003E-2</c:v>
                </c:pt>
                <c:pt idx="1859">
                  <c:v>4.2500000000000003E-2</c:v>
                </c:pt>
                <c:pt idx="1860">
                  <c:v>4.2500000000000003E-2</c:v>
                </c:pt>
                <c:pt idx="1861">
                  <c:v>4.2500000000000003E-2</c:v>
                </c:pt>
                <c:pt idx="1862">
                  <c:v>4.2500000000000003E-2</c:v>
                </c:pt>
                <c:pt idx="1863">
                  <c:v>4.2500000000000003E-2</c:v>
                </c:pt>
                <c:pt idx="1864">
                  <c:v>4.2500000000000003E-2</c:v>
                </c:pt>
                <c:pt idx="1865">
                  <c:v>4.2500000000000003E-2</c:v>
                </c:pt>
                <c:pt idx="1866">
                  <c:v>4.2500000000000003E-2</c:v>
                </c:pt>
                <c:pt idx="1867">
                  <c:v>4.2500000000000003E-2</c:v>
                </c:pt>
                <c:pt idx="1868">
                  <c:v>4.2500000000000003E-2</c:v>
                </c:pt>
                <c:pt idx="1869">
                  <c:v>4.2500000000000003E-2</c:v>
                </c:pt>
                <c:pt idx="1870">
                  <c:v>4.2500000000000003E-2</c:v>
                </c:pt>
                <c:pt idx="1871">
                  <c:v>4.2500000000000003E-2</c:v>
                </c:pt>
                <c:pt idx="1872">
                  <c:v>4.2500000000000003E-2</c:v>
                </c:pt>
                <c:pt idx="1873">
                  <c:v>4.2500000000000003E-2</c:v>
                </c:pt>
                <c:pt idx="1874">
                  <c:v>4.2500000000000003E-2</c:v>
                </c:pt>
                <c:pt idx="1875">
                  <c:v>4.2500000000000003E-2</c:v>
                </c:pt>
                <c:pt idx="1876">
                  <c:v>4.2500000000000003E-2</c:v>
                </c:pt>
                <c:pt idx="1877">
                  <c:v>4.2500000000000003E-2</c:v>
                </c:pt>
                <c:pt idx="1878">
                  <c:v>4.2500000000000003E-2</c:v>
                </c:pt>
                <c:pt idx="1879">
                  <c:v>4.2500000000000003E-2</c:v>
                </c:pt>
                <c:pt idx="1880">
                  <c:v>4.2500000000000003E-2</c:v>
                </c:pt>
                <c:pt idx="1881">
                  <c:v>4.2500000000000003E-2</c:v>
                </c:pt>
                <c:pt idx="1882">
                  <c:v>4.2500000000000003E-2</c:v>
                </c:pt>
                <c:pt idx="1883">
                  <c:v>4.2500000000000003E-2</c:v>
                </c:pt>
                <c:pt idx="1884">
                  <c:v>4.2500000000000003E-2</c:v>
                </c:pt>
                <c:pt idx="1885">
                  <c:v>4.2500000000000003E-2</c:v>
                </c:pt>
                <c:pt idx="1886">
                  <c:v>4.2500000000000003E-2</c:v>
                </c:pt>
                <c:pt idx="1887">
                  <c:v>4.2500000000000003E-2</c:v>
                </c:pt>
                <c:pt idx="1888">
                  <c:v>4.2500000000000003E-2</c:v>
                </c:pt>
                <c:pt idx="1889">
                  <c:v>4.2500000000000003E-2</c:v>
                </c:pt>
                <c:pt idx="1890">
                  <c:v>4.2500000000000003E-2</c:v>
                </c:pt>
                <c:pt idx="1891">
                  <c:v>4.2500000000000003E-2</c:v>
                </c:pt>
                <c:pt idx="1892">
                  <c:v>4.2500000000000003E-2</c:v>
                </c:pt>
                <c:pt idx="1893">
                  <c:v>4.2500000000000003E-2</c:v>
                </c:pt>
                <c:pt idx="1894">
                  <c:v>4.2500000000000003E-2</c:v>
                </c:pt>
                <c:pt idx="1895">
                  <c:v>4.2500000000000003E-2</c:v>
                </c:pt>
                <c:pt idx="1896">
                  <c:v>4.2500000000000003E-2</c:v>
                </c:pt>
                <c:pt idx="1897">
                  <c:v>4.2500000000000003E-2</c:v>
                </c:pt>
                <c:pt idx="1898">
                  <c:v>4.2500000000000003E-2</c:v>
                </c:pt>
                <c:pt idx="1899">
                  <c:v>4.2500000000000003E-2</c:v>
                </c:pt>
                <c:pt idx="1900">
                  <c:v>4.2500000000000003E-2</c:v>
                </c:pt>
                <c:pt idx="1901">
                  <c:v>4.2500000000000003E-2</c:v>
                </c:pt>
                <c:pt idx="1902">
                  <c:v>4.2500000000000003E-2</c:v>
                </c:pt>
                <c:pt idx="1903">
                  <c:v>4.2500000000000003E-2</c:v>
                </c:pt>
                <c:pt idx="1904">
                  <c:v>4.2500000000000003E-2</c:v>
                </c:pt>
                <c:pt idx="1905">
                  <c:v>4.2500000000000003E-2</c:v>
                </c:pt>
                <c:pt idx="1906">
                  <c:v>4.2500000000000003E-2</c:v>
                </c:pt>
                <c:pt idx="1907">
                  <c:v>4.2500000000000003E-2</c:v>
                </c:pt>
                <c:pt idx="1908">
                  <c:v>4.2500000000000003E-2</c:v>
                </c:pt>
                <c:pt idx="1909">
                  <c:v>4.2500000000000003E-2</c:v>
                </c:pt>
                <c:pt idx="1910">
                  <c:v>4.2500000000000003E-2</c:v>
                </c:pt>
                <c:pt idx="1911">
                  <c:v>4.2500000000000003E-2</c:v>
                </c:pt>
                <c:pt idx="1912">
                  <c:v>4.2500000000000003E-2</c:v>
                </c:pt>
                <c:pt idx="1913">
                  <c:v>4.2500000000000003E-2</c:v>
                </c:pt>
                <c:pt idx="1914">
                  <c:v>4.2500000000000003E-2</c:v>
                </c:pt>
                <c:pt idx="1915">
                  <c:v>4.2500000000000003E-2</c:v>
                </c:pt>
                <c:pt idx="1916">
                  <c:v>4.2500000000000003E-2</c:v>
                </c:pt>
                <c:pt idx="1917">
                  <c:v>4.2500000000000003E-2</c:v>
                </c:pt>
                <c:pt idx="1918">
                  <c:v>4.2500000000000003E-2</c:v>
                </c:pt>
                <c:pt idx="1919">
                  <c:v>4.2500000000000003E-2</c:v>
                </c:pt>
                <c:pt idx="1920">
                  <c:v>4.2500000000000003E-2</c:v>
                </c:pt>
                <c:pt idx="1921">
                  <c:v>4.2500000000000003E-2</c:v>
                </c:pt>
                <c:pt idx="1922">
                  <c:v>4.2500000000000003E-2</c:v>
                </c:pt>
                <c:pt idx="1923">
                  <c:v>4.2500000000000003E-2</c:v>
                </c:pt>
                <c:pt idx="1924">
                  <c:v>4.2500000000000003E-2</c:v>
                </c:pt>
                <c:pt idx="1925">
                  <c:v>4.2500000000000003E-2</c:v>
                </c:pt>
                <c:pt idx="1926">
                  <c:v>4.2500000000000003E-2</c:v>
                </c:pt>
                <c:pt idx="1927">
                  <c:v>4.2500000000000003E-2</c:v>
                </c:pt>
                <c:pt idx="1928">
                  <c:v>4.2500000000000003E-2</c:v>
                </c:pt>
                <c:pt idx="1929">
                  <c:v>4.2500000000000003E-2</c:v>
                </c:pt>
                <c:pt idx="1930">
                  <c:v>4.2500000000000003E-2</c:v>
                </c:pt>
                <c:pt idx="1931">
                  <c:v>4.2500000000000003E-2</c:v>
                </c:pt>
                <c:pt idx="1932">
                  <c:v>4.2500000000000003E-2</c:v>
                </c:pt>
                <c:pt idx="1933">
                  <c:v>4.2500000000000003E-2</c:v>
                </c:pt>
                <c:pt idx="1934">
                  <c:v>4.2500000000000003E-2</c:v>
                </c:pt>
                <c:pt idx="1935">
                  <c:v>4.2500000000000003E-2</c:v>
                </c:pt>
                <c:pt idx="1936">
                  <c:v>4.2500000000000003E-2</c:v>
                </c:pt>
                <c:pt idx="1937">
                  <c:v>4.2500000000000003E-2</c:v>
                </c:pt>
                <c:pt idx="1938">
                  <c:v>4.2500000000000003E-2</c:v>
                </c:pt>
                <c:pt idx="1939">
                  <c:v>4.2500000000000003E-2</c:v>
                </c:pt>
                <c:pt idx="1940">
                  <c:v>4.2500000000000003E-2</c:v>
                </c:pt>
                <c:pt idx="1941">
                  <c:v>4.2500000000000003E-2</c:v>
                </c:pt>
                <c:pt idx="1942">
                  <c:v>4.2500000000000003E-2</c:v>
                </c:pt>
                <c:pt idx="1943">
                  <c:v>4.2500000000000003E-2</c:v>
                </c:pt>
                <c:pt idx="1944">
                  <c:v>4.2500000000000003E-2</c:v>
                </c:pt>
                <c:pt idx="1945">
                  <c:v>4.2500000000000003E-2</c:v>
                </c:pt>
                <c:pt idx="1946">
                  <c:v>4.2500000000000003E-2</c:v>
                </c:pt>
                <c:pt idx="1947">
                  <c:v>4.2500000000000003E-2</c:v>
                </c:pt>
                <c:pt idx="1948">
                  <c:v>4.2500000000000003E-2</c:v>
                </c:pt>
                <c:pt idx="1949">
                  <c:v>4.2500000000000003E-2</c:v>
                </c:pt>
                <c:pt idx="1950">
                  <c:v>4.2500000000000003E-2</c:v>
                </c:pt>
                <c:pt idx="1951">
                  <c:v>4.2500000000000003E-2</c:v>
                </c:pt>
                <c:pt idx="1952">
                  <c:v>4.2500000000000003E-2</c:v>
                </c:pt>
                <c:pt idx="1953">
                  <c:v>4.2500000000000003E-2</c:v>
                </c:pt>
                <c:pt idx="1954">
                  <c:v>4.2500000000000003E-2</c:v>
                </c:pt>
                <c:pt idx="1955">
                  <c:v>4.2500000000000003E-2</c:v>
                </c:pt>
                <c:pt idx="1956">
                  <c:v>4.2500000000000003E-2</c:v>
                </c:pt>
                <c:pt idx="1957">
                  <c:v>4.2500000000000003E-2</c:v>
                </c:pt>
                <c:pt idx="1958">
                  <c:v>4.2500000000000003E-2</c:v>
                </c:pt>
                <c:pt idx="1959">
                  <c:v>4.2500000000000003E-2</c:v>
                </c:pt>
                <c:pt idx="1960">
                  <c:v>4.2500000000000003E-2</c:v>
                </c:pt>
                <c:pt idx="1961">
                  <c:v>4.2500000000000003E-2</c:v>
                </c:pt>
                <c:pt idx="1962">
                  <c:v>4.2500000000000003E-2</c:v>
                </c:pt>
                <c:pt idx="1963">
                  <c:v>4.2500000000000003E-2</c:v>
                </c:pt>
                <c:pt idx="1964">
                  <c:v>4.2500000000000003E-2</c:v>
                </c:pt>
                <c:pt idx="1965">
                  <c:v>4.2500000000000003E-2</c:v>
                </c:pt>
                <c:pt idx="1966">
                  <c:v>4.2500000000000003E-2</c:v>
                </c:pt>
                <c:pt idx="1967">
                  <c:v>4.2500000000000003E-2</c:v>
                </c:pt>
                <c:pt idx="1968">
                  <c:v>4.2500000000000003E-2</c:v>
                </c:pt>
                <c:pt idx="1969">
                  <c:v>4.2500000000000003E-2</c:v>
                </c:pt>
                <c:pt idx="1970">
                  <c:v>4.2500000000000003E-2</c:v>
                </c:pt>
                <c:pt idx="1971">
                  <c:v>4.2500000000000003E-2</c:v>
                </c:pt>
                <c:pt idx="1972">
                  <c:v>4.2500000000000003E-2</c:v>
                </c:pt>
                <c:pt idx="1973">
                  <c:v>4.2500000000000003E-2</c:v>
                </c:pt>
                <c:pt idx="1974">
                  <c:v>4.2500000000000003E-2</c:v>
                </c:pt>
                <c:pt idx="1975">
                  <c:v>4.2500000000000003E-2</c:v>
                </c:pt>
                <c:pt idx="1976">
                  <c:v>4.2500000000000003E-2</c:v>
                </c:pt>
                <c:pt idx="1977">
                  <c:v>4.2500000000000003E-2</c:v>
                </c:pt>
                <c:pt idx="1978">
                  <c:v>4.2500000000000003E-2</c:v>
                </c:pt>
                <c:pt idx="1979">
                  <c:v>4.2500000000000003E-2</c:v>
                </c:pt>
                <c:pt idx="1980">
                  <c:v>4.2500000000000003E-2</c:v>
                </c:pt>
                <c:pt idx="1981">
                  <c:v>4.2500000000000003E-2</c:v>
                </c:pt>
                <c:pt idx="1982">
                  <c:v>4.2500000000000003E-2</c:v>
                </c:pt>
                <c:pt idx="1983">
                  <c:v>4.2500000000000003E-2</c:v>
                </c:pt>
                <c:pt idx="1984">
                  <c:v>4.2500000000000003E-2</c:v>
                </c:pt>
                <c:pt idx="1985">
                  <c:v>4.2500000000000003E-2</c:v>
                </c:pt>
                <c:pt idx="1986">
                  <c:v>4.2500000000000003E-2</c:v>
                </c:pt>
                <c:pt idx="1987">
                  <c:v>4.2500000000000003E-2</c:v>
                </c:pt>
                <c:pt idx="1988">
                  <c:v>4.2500000000000003E-2</c:v>
                </c:pt>
                <c:pt idx="1989">
                  <c:v>4.2500000000000003E-2</c:v>
                </c:pt>
                <c:pt idx="1990">
                  <c:v>4.2500000000000003E-2</c:v>
                </c:pt>
                <c:pt idx="1991">
                  <c:v>4.2500000000000003E-2</c:v>
                </c:pt>
                <c:pt idx="1992">
                  <c:v>4.2500000000000003E-2</c:v>
                </c:pt>
                <c:pt idx="1993">
                  <c:v>4.2500000000000003E-2</c:v>
                </c:pt>
                <c:pt idx="1994">
                  <c:v>4.2500000000000003E-2</c:v>
                </c:pt>
                <c:pt idx="1995">
                  <c:v>4.2500000000000003E-2</c:v>
                </c:pt>
                <c:pt idx="1996">
                  <c:v>4.2500000000000003E-2</c:v>
                </c:pt>
                <c:pt idx="1997">
                  <c:v>4.2500000000000003E-2</c:v>
                </c:pt>
                <c:pt idx="1998">
                  <c:v>4.2500000000000003E-2</c:v>
                </c:pt>
                <c:pt idx="1999">
                  <c:v>4.2500000000000003E-2</c:v>
                </c:pt>
                <c:pt idx="2000">
                  <c:v>4.2500000000000003E-2</c:v>
                </c:pt>
                <c:pt idx="2001">
                  <c:v>4.2500000000000003E-2</c:v>
                </c:pt>
                <c:pt idx="2002">
                  <c:v>4.2500000000000003E-2</c:v>
                </c:pt>
                <c:pt idx="2003">
                  <c:v>4.2500000000000003E-2</c:v>
                </c:pt>
                <c:pt idx="2004">
                  <c:v>4.2500000000000003E-2</c:v>
                </c:pt>
                <c:pt idx="2005">
                  <c:v>4.2500000000000003E-2</c:v>
                </c:pt>
                <c:pt idx="2006">
                  <c:v>4.2500000000000003E-2</c:v>
                </c:pt>
                <c:pt idx="2007">
                  <c:v>4.2500000000000003E-2</c:v>
                </c:pt>
                <c:pt idx="2008">
                  <c:v>4.2500000000000003E-2</c:v>
                </c:pt>
                <c:pt idx="2009">
                  <c:v>4.2500000000000003E-2</c:v>
                </c:pt>
                <c:pt idx="2010">
                  <c:v>4.2500000000000003E-2</c:v>
                </c:pt>
                <c:pt idx="2011">
                  <c:v>4.2500000000000003E-2</c:v>
                </c:pt>
                <c:pt idx="2012">
                  <c:v>4.2500000000000003E-2</c:v>
                </c:pt>
                <c:pt idx="2013">
                  <c:v>4.2500000000000003E-2</c:v>
                </c:pt>
                <c:pt idx="2014">
                  <c:v>4.2500000000000003E-2</c:v>
                </c:pt>
                <c:pt idx="2015">
                  <c:v>4.2500000000000003E-2</c:v>
                </c:pt>
                <c:pt idx="2016">
                  <c:v>4.2500000000000003E-2</c:v>
                </c:pt>
                <c:pt idx="2017">
                  <c:v>4.2500000000000003E-2</c:v>
                </c:pt>
                <c:pt idx="2018">
                  <c:v>4.2500000000000003E-2</c:v>
                </c:pt>
                <c:pt idx="2019">
                  <c:v>4.2500000000000003E-2</c:v>
                </c:pt>
                <c:pt idx="2020">
                  <c:v>4.2500000000000003E-2</c:v>
                </c:pt>
                <c:pt idx="2021">
                  <c:v>4.2500000000000003E-2</c:v>
                </c:pt>
                <c:pt idx="2022">
                  <c:v>4.2500000000000003E-2</c:v>
                </c:pt>
                <c:pt idx="2023">
                  <c:v>4.2500000000000003E-2</c:v>
                </c:pt>
                <c:pt idx="2024">
                  <c:v>4.2500000000000003E-2</c:v>
                </c:pt>
                <c:pt idx="2025">
                  <c:v>4.2500000000000003E-2</c:v>
                </c:pt>
                <c:pt idx="2026">
                  <c:v>4.2500000000000003E-2</c:v>
                </c:pt>
                <c:pt idx="2027">
                  <c:v>4.2500000000000003E-2</c:v>
                </c:pt>
                <c:pt idx="2028">
                  <c:v>4.2500000000000003E-2</c:v>
                </c:pt>
                <c:pt idx="2029">
                  <c:v>4.2500000000000003E-2</c:v>
                </c:pt>
                <c:pt idx="2030">
                  <c:v>4.2500000000000003E-2</c:v>
                </c:pt>
                <c:pt idx="2031">
                  <c:v>4.2500000000000003E-2</c:v>
                </c:pt>
                <c:pt idx="2032">
                  <c:v>4.2500000000000003E-2</c:v>
                </c:pt>
                <c:pt idx="2033">
                  <c:v>4.2500000000000003E-2</c:v>
                </c:pt>
                <c:pt idx="2034">
                  <c:v>4.2500000000000003E-2</c:v>
                </c:pt>
                <c:pt idx="2035">
                  <c:v>4.2500000000000003E-2</c:v>
                </c:pt>
                <c:pt idx="2036">
                  <c:v>4.2500000000000003E-2</c:v>
                </c:pt>
                <c:pt idx="2037">
                  <c:v>4.2500000000000003E-2</c:v>
                </c:pt>
                <c:pt idx="2038">
                  <c:v>4.2500000000000003E-2</c:v>
                </c:pt>
                <c:pt idx="2039">
                  <c:v>4.2500000000000003E-2</c:v>
                </c:pt>
                <c:pt idx="2040">
                  <c:v>4.2500000000000003E-2</c:v>
                </c:pt>
                <c:pt idx="2041">
                  <c:v>4.2500000000000003E-2</c:v>
                </c:pt>
                <c:pt idx="2042">
                  <c:v>4.2500000000000003E-2</c:v>
                </c:pt>
                <c:pt idx="2043">
                  <c:v>4.2500000000000003E-2</c:v>
                </c:pt>
                <c:pt idx="2044">
                  <c:v>4.2500000000000003E-2</c:v>
                </c:pt>
                <c:pt idx="2045">
                  <c:v>4.2500000000000003E-2</c:v>
                </c:pt>
                <c:pt idx="2046">
                  <c:v>4.2500000000000003E-2</c:v>
                </c:pt>
                <c:pt idx="2047">
                  <c:v>4.2500000000000003E-2</c:v>
                </c:pt>
                <c:pt idx="2048">
                  <c:v>4.2500000000000003E-2</c:v>
                </c:pt>
                <c:pt idx="2049">
                  <c:v>4.2500000000000003E-2</c:v>
                </c:pt>
                <c:pt idx="2050">
                  <c:v>4.2500000000000003E-2</c:v>
                </c:pt>
                <c:pt idx="2051">
                  <c:v>4.2500000000000003E-2</c:v>
                </c:pt>
                <c:pt idx="2052">
                  <c:v>4.2500000000000003E-2</c:v>
                </c:pt>
                <c:pt idx="2053">
                  <c:v>4.2500000000000003E-2</c:v>
                </c:pt>
                <c:pt idx="2054">
                  <c:v>4.2500000000000003E-2</c:v>
                </c:pt>
                <c:pt idx="2055">
                  <c:v>4.2500000000000003E-2</c:v>
                </c:pt>
                <c:pt idx="2056">
                  <c:v>4.2500000000000003E-2</c:v>
                </c:pt>
                <c:pt idx="2057">
                  <c:v>4.2500000000000003E-2</c:v>
                </c:pt>
                <c:pt idx="2058">
                  <c:v>4.2500000000000003E-2</c:v>
                </c:pt>
                <c:pt idx="2059">
                  <c:v>4.2500000000000003E-2</c:v>
                </c:pt>
                <c:pt idx="2060">
                  <c:v>4.2500000000000003E-2</c:v>
                </c:pt>
                <c:pt idx="2061">
                  <c:v>4.2500000000000003E-2</c:v>
                </c:pt>
                <c:pt idx="2062">
                  <c:v>4.2500000000000003E-2</c:v>
                </c:pt>
                <c:pt idx="2063">
                  <c:v>4.2500000000000003E-2</c:v>
                </c:pt>
                <c:pt idx="2064">
                  <c:v>4.2500000000000003E-2</c:v>
                </c:pt>
                <c:pt idx="2065">
                  <c:v>4.2500000000000003E-2</c:v>
                </c:pt>
                <c:pt idx="2066">
                  <c:v>4.2500000000000003E-2</c:v>
                </c:pt>
                <c:pt idx="2067">
                  <c:v>4.2500000000000003E-2</c:v>
                </c:pt>
                <c:pt idx="2068">
                  <c:v>4.2500000000000003E-2</c:v>
                </c:pt>
                <c:pt idx="2069">
                  <c:v>4.2500000000000003E-2</c:v>
                </c:pt>
                <c:pt idx="2070">
                  <c:v>4.2500000000000003E-2</c:v>
                </c:pt>
                <c:pt idx="2071">
                  <c:v>4.2500000000000003E-2</c:v>
                </c:pt>
                <c:pt idx="2072">
                  <c:v>4.2500000000000003E-2</c:v>
                </c:pt>
                <c:pt idx="2073">
                  <c:v>4.2500000000000003E-2</c:v>
                </c:pt>
                <c:pt idx="2074">
                  <c:v>4.2500000000000003E-2</c:v>
                </c:pt>
                <c:pt idx="2075">
                  <c:v>4.2500000000000003E-2</c:v>
                </c:pt>
                <c:pt idx="2076">
                  <c:v>4.2500000000000003E-2</c:v>
                </c:pt>
                <c:pt idx="2077">
                  <c:v>4.2500000000000003E-2</c:v>
                </c:pt>
                <c:pt idx="2078">
                  <c:v>4.4999999999999998E-2</c:v>
                </c:pt>
                <c:pt idx="2079">
                  <c:v>4.4999999999999998E-2</c:v>
                </c:pt>
                <c:pt idx="2080">
                  <c:v>4.4999999999999998E-2</c:v>
                </c:pt>
                <c:pt idx="2081">
                  <c:v>4.4999999999999998E-2</c:v>
                </c:pt>
                <c:pt idx="2082">
                  <c:v>4.4999999999999998E-2</c:v>
                </c:pt>
                <c:pt idx="2083">
                  <c:v>4.4999999999999998E-2</c:v>
                </c:pt>
                <c:pt idx="2084">
                  <c:v>4.4999999999999998E-2</c:v>
                </c:pt>
                <c:pt idx="2085">
                  <c:v>4.4999999999999998E-2</c:v>
                </c:pt>
                <c:pt idx="2086">
                  <c:v>4.4999999999999998E-2</c:v>
                </c:pt>
                <c:pt idx="2087">
                  <c:v>4.4999999999999998E-2</c:v>
                </c:pt>
                <c:pt idx="2088">
                  <c:v>4.4999999999999998E-2</c:v>
                </c:pt>
                <c:pt idx="2089">
                  <c:v>4.4999999999999998E-2</c:v>
                </c:pt>
                <c:pt idx="2090">
                  <c:v>4.4999999999999998E-2</c:v>
                </c:pt>
                <c:pt idx="2091">
                  <c:v>4.4999999999999998E-2</c:v>
                </c:pt>
                <c:pt idx="2092">
                  <c:v>4.4999999999999998E-2</c:v>
                </c:pt>
                <c:pt idx="2093">
                  <c:v>4.4999999999999998E-2</c:v>
                </c:pt>
                <c:pt idx="2094">
                  <c:v>4.4999999999999998E-2</c:v>
                </c:pt>
                <c:pt idx="2095">
                  <c:v>4.4999999999999998E-2</c:v>
                </c:pt>
                <c:pt idx="2096">
                  <c:v>4.4999999999999998E-2</c:v>
                </c:pt>
                <c:pt idx="2097">
                  <c:v>4.4999999999999998E-2</c:v>
                </c:pt>
                <c:pt idx="2098">
                  <c:v>4.4999999999999998E-2</c:v>
                </c:pt>
                <c:pt idx="2099">
                  <c:v>4.4999999999999998E-2</c:v>
                </c:pt>
                <c:pt idx="2100">
                  <c:v>4.4999999999999998E-2</c:v>
                </c:pt>
                <c:pt idx="2101">
                  <c:v>4.4999999999999998E-2</c:v>
                </c:pt>
                <c:pt idx="2102">
                  <c:v>4.4999999999999998E-2</c:v>
                </c:pt>
                <c:pt idx="2103">
                  <c:v>4.4999999999999998E-2</c:v>
                </c:pt>
                <c:pt idx="2104">
                  <c:v>4.4999999999999998E-2</c:v>
                </c:pt>
                <c:pt idx="2105">
                  <c:v>4.4999999999999998E-2</c:v>
                </c:pt>
                <c:pt idx="2106">
                  <c:v>4.4999999999999998E-2</c:v>
                </c:pt>
                <c:pt idx="2107">
                  <c:v>4.4999999999999998E-2</c:v>
                </c:pt>
                <c:pt idx="2108">
                  <c:v>4.4999999999999998E-2</c:v>
                </c:pt>
                <c:pt idx="2109">
                  <c:v>4.4999999999999998E-2</c:v>
                </c:pt>
                <c:pt idx="2110">
                  <c:v>0.05</c:v>
                </c:pt>
                <c:pt idx="2111">
                  <c:v>0.05</c:v>
                </c:pt>
                <c:pt idx="2112">
                  <c:v>0.05</c:v>
                </c:pt>
                <c:pt idx="2113">
                  <c:v>0.05</c:v>
                </c:pt>
                <c:pt idx="2114">
                  <c:v>0.05</c:v>
                </c:pt>
                <c:pt idx="2115">
                  <c:v>0.05</c:v>
                </c:pt>
                <c:pt idx="2116">
                  <c:v>0.05</c:v>
                </c:pt>
                <c:pt idx="2117">
                  <c:v>0.05</c:v>
                </c:pt>
                <c:pt idx="2118">
                  <c:v>0.05</c:v>
                </c:pt>
                <c:pt idx="2119">
                  <c:v>0.05</c:v>
                </c:pt>
                <c:pt idx="2120">
                  <c:v>0.05</c:v>
                </c:pt>
                <c:pt idx="2121">
                  <c:v>0.05</c:v>
                </c:pt>
                <c:pt idx="2122">
                  <c:v>0.05</c:v>
                </c:pt>
                <c:pt idx="2123">
                  <c:v>0.05</c:v>
                </c:pt>
                <c:pt idx="2124">
                  <c:v>0.05</c:v>
                </c:pt>
                <c:pt idx="2125">
                  <c:v>0.05</c:v>
                </c:pt>
                <c:pt idx="2126">
                  <c:v>0.05</c:v>
                </c:pt>
                <c:pt idx="2127">
                  <c:v>0.05</c:v>
                </c:pt>
                <c:pt idx="2128">
                  <c:v>0.05</c:v>
                </c:pt>
                <c:pt idx="2129">
                  <c:v>0.05</c:v>
                </c:pt>
                <c:pt idx="2130">
                  <c:v>0.05</c:v>
                </c:pt>
                <c:pt idx="2131">
                  <c:v>0.05</c:v>
                </c:pt>
                <c:pt idx="2132">
                  <c:v>0.05</c:v>
                </c:pt>
                <c:pt idx="2133">
                  <c:v>0.05</c:v>
                </c:pt>
                <c:pt idx="2134">
                  <c:v>0.05</c:v>
                </c:pt>
                <c:pt idx="2135">
                  <c:v>0.05</c:v>
                </c:pt>
                <c:pt idx="2136">
                  <c:v>0.05</c:v>
                </c:pt>
                <c:pt idx="2137">
                  <c:v>0.05</c:v>
                </c:pt>
                <c:pt idx="2138">
                  <c:v>0.05</c:v>
                </c:pt>
                <c:pt idx="2139">
                  <c:v>0.05</c:v>
                </c:pt>
                <c:pt idx="2140">
                  <c:v>0.05</c:v>
                </c:pt>
                <c:pt idx="2141">
                  <c:v>0.05</c:v>
                </c:pt>
                <c:pt idx="2142">
                  <c:v>0.05</c:v>
                </c:pt>
                <c:pt idx="2143">
                  <c:v>0.05</c:v>
                </c:pt>
                <c:pt idx="2144">
                  <c:v>0.05</c:v>
                </c:pt>
                <c:pt idx="2145">
                  <c:v>0.05</c:v>
                </c:pt>
                <c:pt idx="2146">
                  <c:v>0.05</c:v>
                </c:pt>
                <c:pt idx="2147">
                  <c:v>0.05</c:v>
                </c:pt>
                <c:pt idx="2148">
                  <c:v>0.05</c:v>
                </c:pt>
                <c:pt idx="2149">
                  <c:v>0.05</c:v>
                </c:pt>
                <c:pt idx="2150">
                  <c:v>0.05</c:v>
                </c:pt>
                <c:pt idx="2151">
                  <c:v>0.05</c:v>
                </c:pt>
                <c:pt idx="2152">
                  <c:v>0.05</c:v>
                </c:pt>
                <c:pt idx="2153">
                  <c:v>0.05</c:v>
                </c:pt>
                <c:pt idx="2154">
                  <c:v>0.05</c:v>
                </c:pt>
                <c:pt idx="2155">
                  <c:v>0.05</c:v>
                </c:pt>
                <c:pt idx="2156">
                  <c:v>0.05</c:v>
                </c:pt>
                <c:pt idx="2157">
                  <c:v>0.05</c:v>
                </c:pt>
                <c:pt idx="2158">
                  <c:v>0.05</c:v>
                </c:pt>
                <c:pt idx="2159">
                  <c:v>5.5E-2</c:v>
                </c:pt>
                <c:pt idx="2160">
                  <c:v>5.5E-2</c:v>
                </c:pt>
                <c:pt idx="2161">
                  <c:v>5.5E-2</c:v>
                </c:pt>
                <c:pt idx="2162">
                  <c:v>5.5E-2</c:v>
                </c:pt>
                <c:pt idx="2163">
                  <c:v>5.5E-2</c:v>
                </c:pt>
                <c:pt idx="2164">
                  <c:v>5.5E-2</c:v>
                </c:pt>
                <c:pt idx="2165">
                  <c:v>5.5E-2</c:v>
                </c:pt>
                <c:pt idx="2166">
                  <c:v>5.5E-2</c:v>
                </c:pt>
                <c:pt idx="2167">
                  <c:v>5.5E-2</c:v>
                </c:pt>
                <c:pt idx="2168">
                  <c:v>5.5E-2</c:v>
                </c:pt>
                <c:pt idx="2169">
                  <c:v>5.5E-2</c:v>
                </c:pt>
                <c:pt idx="2170">
                  <c:v>5.5E-2</c:v>
                </c:pt>
                <c:pt idx="2171">
                  <c:v>5.5E-2</c:v>
                </c:pt>
                <c:pt idx="2172">
                  <c:v>5.5E-2</c:v>
                </c:pt>
                <c:pt idx="2173">
                  <c:v>5.5E-2</c:v>
                </c:pt>
                <c:pt idx="2174">
                  <c:v>5.5E-2</c:v>
                </c:pt>
                <c:pt idx="2175">
                  <c:v>5.5E-2</c:v>
                </c:pt>
                <c:pt idx="2176">
                  <c:v>5.5E-2</c:v>
                </c:pt>
                <c:pt idx="2177">
                  <c:v>5.5E-2</c:v>
                </c:pt>
                <c:pt idx="2178">
                  <c:v>5.5E-2</c:v>
                </c:pt>
                <c:pt idx="2179">
                  <c:v>5.5E-2</c:v>
                </c:pt>
                <c:pt idx="2180">
                  <c:v>5.5E-2</c:v>
                </c:pt>
                <c:pt idx="2181">
                  <c:v>5.5E-2</c:v>
                </c:pt>
                <c:pt idx="2182">
                  <c:v>5.5E-2</c:v>
                </c:pt>
                <c:pt idx="2183">
                  <c:v>5.5E-2</c:v>
                </c:pt>
                <c:pt idx="2184">
                  <c:v>5.5E-2</c:v>
                </c:pt>
                <c:pt idx="2185">
                  <c:v>5.5E-2</c:v>
                </c:pt>
                <c:pt idx="2186">
                  <c:v>5.5E-2</c:v>
                </c:pt>
                <c:pt idx="2187">
                  <c:v>5.5E-2</c:v>
                </c:pt>
                <c:pt idx="2188">
                  <c:v>5.5E-2</c:v>
                </c:pt>
                <c:pt idx="2189">
                  <c:v>5.5E-2</c:v>
                </c:pt>
                <c:pt idx="2190">
                  <c:v>5.5E-2</c:v>
                </c:pt>
                <c:pt idx="2191">
                  <c:v>5.5E-2</c:v>
                </c:pt>
                <c:pt idx="2192">
                  <c:v>5.5E-2</c:v>
                </c:pt>
                <c:pt idx="2193">
                  <c:v>5.5E-2</c:v>
                </c:pt>
                <c:pt idx="2194">
                  <c:v>5.5E-2</c:v>
                </c:pt>
                <c:pt idx="2195">
                  <c:v>5.5E-2</c:v>
                </c:pt>
                <c:pt idx="2196">
                  <c:v>5.5E-2</c:v>
                </c:pt>
                <c:pt idx="2197">
                  <c:v>5.5E-2</c:v>
                </c:pt>
                <c:pt idx="2198">
                  <c:v>5.5E-2</c:v>
                </c:pt>
                <c:pt idx="2199">
                  <c:v>5.5E-2</c:v>
                </c:pt>
                <c:pt idx="2200">
                  <c:v>5.5E-2</c:v>
                </c:pt>
                <c:pt idx="2201">
                  <c:v>5.5E-2</c:v>
                </c:pt>
                <c:pt idx="2202">
                  <c:v>5.5E-2</c:v>
                </c:pt>
                <c:pt idx="2203">
                  <c:v>5.5E-2</c:v>
                </c:pt>
                <c:pt idx="2204">
                  <c:v>6.5000000000000002E-2</c:v>
                </c:pt>
                <c:pt idx="2205">
                  <c:v>6.5000000000000002E-2</c:v>
                </c:pt>
                <c:pt idx="2206">
                  <c:v>6.5000000000000002E-2</c:v>
                </c:pt>
                <c:pt idx="2207">
                  <c:v>6.5000000000000002E-2</c:v>
                </c:pt>
                <c:pt idx="2208">
                  <c:v>6.5000000000000002E-2</c:v>
                </c:pt>
                <c:pt idx="2209">
                  <c:v>6.5000000000000002E-2</c:v>
                </c:pt>
                <c:pt idx="2210">
                  <c:v>6.5000000000000002E-2</c:v>
                </c:pt>
                <c:pt idx="2211">
                  <c:v>6.5000000000000002E-2</c:v>
                </c:pt>
                <c:pt idx="2212">
                  <c:v>6.5000000000000002E-2</c:v>
                </c:pt>
                <c:pt idx="2213">
                  <c:v>6.5000000000000002E-2</c:v>
                </c:pt>
                <c:pt idx="2214">
                  <c:v>6.5000000000000002E-2</c:v>
                </c:pt>
                <c:pt idx="2215">
                  <c:v>6.5000000000000002E-2</c:v>
                </c:pt>
                <c:pt idx="2216">
                  <c:v>6.5000000000000002E-2</c:v>
                </c:pt>
                <c:pt idx="2217">
                  <c:v>6.5000000000000002E-2</c:v>
                </c:pt>
                <c:pt idx="2218">
                  <c:v>6.5000000000000002E-2</c:v>
                </c:pt>
                <c:pt idx="2219">
                  <c:v>6.5000000000000002E-2</c:v>
                </c:pt>
                <c:pt idx="2220">
                  <c:v>6.5000000000000002E-2</c:v>
                </c:pt>
                <c:pt idx="2221">
                  <c:v>6.5000000000000002E-2</c:v>
                </c:pt>
                <c:pt idx="2222">
                  <c:v>6.5000000000000002E-2</c:v>
                </c:pt>
                <c:pt idx="2223">
                  <c:v>6.5000000000000002E-2</c:v>
                </c:pt>
                <c:pt idx="2224">
                  <c:v>6.5000000000000002E-2</c:v>
                </c:pt>
                <c:pt idx="2225">
                  <c:v>6.5000000000000002E-2</c:v>
                </c:pt>
                <c:pt idx="2226">
                  <c:v>6.5000000000000002E-2</c:v>
                </c:pt>
                <c:pt idx="2227">
                  <c:v>6.5000000000000002E-2</c:v>
                </c:pt>
                <c:pt idx="2228">
                  <c:v>6.5000000000000002E-2</c:v>
                </c:pt>
                <c:pt idx="2229">
                  <c:v>6.5000000000000002E-2</c:v>
                </c:pt>
                <c:pt idx="2230">
                  <c:v>6.5000000000000002E-2</c:v>
                </c:pt>
                <c:pt idx="2231">
                  <c:v>6.5000000000000002E-2</c:v>
                </c:pt>
                <c:pt idx="2232">
                  <c:v>6.5000000000000002E-2</c:v>
                </c:pt>
                <c:pt idx="2233">
                  <c:v>6.5000000000000002E-2</c:v>
                </c:pt>
                <c:pt idx="2234">
                  <c:v>6.5000000000000002E-2</c:v>
                </c:pt>
                <c:pt idx="2235">
                  <c:v>6.5000000000000002E-2</c:v>
                </c:pt>
                <c:pt idx="2236">
                  <c:v>6.5000000000000002E-2</c:v>
                </c:pt>
                <c:pt idx="2237">
                  <c:v>6.5000000000000002E-2</c:v>
                </c:pt>
                <c:pt idx="2238">
                  <c:v>6.5000000000000002E-2</c:v>
                </c:pt>
                <c:pt idx="2239">
                  <c:v>6.5000000000000002E-2</c:v>
                </c:pt>
                <c:pt idx="2240">
                  <c:v>6.5000000000000002E-2</c:v>
                </c:pt>
                <c:pt idx="2241">
                  <c:v>6.5000000000000002E-2</c:v>
                </c:pt>
                <c:pt idx="2242">
                  <c:v>6.5000000000000002E-2</c:v>
                </c:pt>
                <c:pt idx="2243">
                  <c:v>6.5000000000000002E-2</c:v>
                </c:pt>
                <c:pt idx="2244">
                  <c:v>6.5000000000000002E-2</c:v>
                </c:pt>
                <c:pt idx="2245">
                  <c:v>6.5000000000000002E-2</c:v>
                </c:pt>
                <c:pt idx="2246">
                  <c:v>6.5000000000000002E-2</c:v>
                </c:pt>
                <c:pt idx="2247">
                  <c:v>6.5000000000000002E-2</c:v>
                </c:pt>
                <c:pt idx="2248">
                  <c:v>6.5000000000000002E-2</c:v>
                </c:pt>
                <c:pt idx="2249">
                  <c:v>6.5000000000000002E-2</c:v>
                </c:pt>
                <c:pt idx="2250">
                  <c:v>6.5000000000000002E-2</c:v>
                </c:pt>
                <c:pt idx="2251">
                  <c:v>6.5000000000000002E-2</c:v>
                </c:pt>
                <c:pt idx="2252">
                  <c:v>6.5000000000000002E-2</c:v>
                </c:pt>
                <c:pt idx="2253">
                  <c:v>6.7500000000000004E-2</c:v>
                </c:pt>
                <c:pt idx="2254">
                  <c:v>6.7500000000000004E-2</c:v>
                </c:pt>
                <c:pt idx="2255">
                  <c:v>6.7500000000000004E-2</c:v>
                </c:pt>
                <c:pt idx="2256">
                  <c:v>6.7500000000000004E-2</c:v>
                </c:pt>
                <c:pt idx="2257">
                  <c:v>6.7500000000000004E-2</c:v>
                </c:pt>
                <c:pt idx="2258">
                  <c:v>6.7500000000000004E-2</c:v>
                </c:pt>
                <c:pt idx="2259">
                  <c:v>6.7500000000000004E-2</c:v>
                </c:pt>
                <c:pt idx="2260">
                  <c:v>6.7500000000000004E-2</c:v>
                </c:pt>
                <c:pt idx="2261">
                  <c:v>6.7500000000000004E-2</c:v>
                </c:pt>
                <c:pt idx="2262">
                  <c:v>6.7500000000000004E-2</c:v>
                </c:pt>
                <c:pt idx="2263">
                  <c:v>6.7500000000000004E-2</c:v>
                </c:pt>
                <c:pt idx="2264">
                  <c:v>6.7500000000000004E-2</c:v>
                </c:pt>
                <c:pt idx="2265">
                  <c:v>6.7500000000000004E-2</c:v>
                </c:pt>
                <c:pt idx="2266">
                  <c:v>6.7500000000000004E-2</c:v>
                </c:pt>
                <c:pt idx="2267">
                  <c:v>6.7500000000000004E-2</c:v>
                </c:pt>
                <c:pt idx="2268">
                  <c:v>6.7500000000000004E-2</c:v>
                </c:pt>
                <c:pt idx="2269">
                  <c:v>6.7500000000000004E-2</c:v>
                </c:pt>
                <c:pt idx="2270">
                  <c:v>6.7500000000000004E-2</c:v>
                </c:pt>
                <c:pt idx="2271">
                  <c:v>6.7500000000000004E-2</c:v>
                </c:pt>
                <c:pt idx="2272">
                  <c:v>6.7500000000000004E-2</c:v>
                </c:pt>
                <c:pt idx="2273">
                  <c:v>6.7500000000000004E-2</c:v>
                </c:pt>
                <c:pt idx="2274">
                  <c:v>6.7500000000000004E-2</c:v>
                </c:pt>
                <c:pt idx="2275">
                  <c:v>6.7500000000000004E-2</c:v>
                </c:pt>
                <c:pt idx="2276">
                  <c:v>6.7500000000000004E-2</c:v>
                </c:pt>
                <c:pt idx="2277">
                  <c:v>6.7500000000000004E-2</c:v>
                </c:pt>
                <c:pt idx="2278">
                  <c:v>6.7500000000000004E-2</c:v>
                </c:pt>
                <c:pt idx="2279">
                  <c:v>6.7500000000000004E-2</c:v>
                </c:pt>
                <c:pt idx="2280">
                  <c:v>6.7500000000000004E-2</c:v>
                </c:pt>
                <c:pt idx="2281">
                  <c:v>6.7500000000000004E-2</c:v>
                </c:pt>
                <c:pt idx="2282">
                  <c:v>6.7500000000000004E-2</c:v>
                </c:pt>
                <c:pt idx="2283">
                  <c:v>6.7500000000000004E-2</c:v>
                </c:pt>
                <c:pt idx="2284">
                  <c:v>6.7500000000000004E-2</c:v>
                </c:pt>
                <c:pt idx="2285">
                  <c:v>6.7500000000000004E-2</c:v>
                </c:pt>
                <c:pt idx="2286">
                  <c:v>6.7500000000000004E-2</c:v>
                </c:pt>
                <c:pt idx="2287">
                  <c:v>6.7500000000000004E-2</c:v>
                </c:pt>
                <c:pt idx="2288">
                  <c:v>6.7500000000000004E-2</c:v>
                </c:pt>
                <c:pt idx="2289">
                  <c:v>6.7500000000000004E-2</c:v>
                </c:pt>
                <c:pt idx="2290">
                  <c:v>6.7500000000000004E-2</c:v>
                </c:pt>
                <c:pt idx="2291">
                  <c:v>6.7500000000000004E-2</c:v>
                </c:pt>
                <c:pt idx="2292">
                  <c:v>6.7500000000000004E-2</c:v>
                </c:pt>
                <c:pt idx="2293">
                  <c:v>6.7500000000000004E-2</c:v>
                </c:pt>
                <c:pt idx="2294">
                  <c:v>6.7500000000000004E-2</c:v>
                </c:pt>
                <c:pt idx="2295">
                  <c:v>7.4999999999999997E-2</c:v>
                </c:pt>
                <c:pt idx="2296">
                  <c:v>7.4999999999999997E-2</c:v>
                </c:pt>
                <c:pt idx="2297">
                  <c:v>7.4999999999999997E-2</c:v>
                </c:pt>
                <c:pt idx="2298">
                  <c:v>7.4999999999999997E-2</c:v>
                </c:pt>
                <c:pt idx="2299">
                  <c:v>7.4999999999999997E-2</c:v>
                </c:pt>
                <c:pt idx="2300">
                  <c:v>7.4999999999999997E-2</c:v>
                </c:pt>
                <c:pt idx="2301">
                  <c:v>7.4999999999999997E-2</c:v>
                </c:pt>
                <c:pt idx="2302">
                  <c:v>7.4999999999999997E-2</c:v>
                </c:pt>
                <c:pt idx="2303">
                  <c:v>7.4999999999999997E-2</c:v>
                </c:pt>
                <c:pt idx="2304">
                  <c:v>7.4999999999999997E-2</c:v>
                </c:pt>
                <c:pt idx="2305">
                  <c:v>7.4999999999999997E-2</c:v>
                </c:pt>
                <c:pt idx="2306">
                  <c:v>7.4999999999999997E-2</c:v>
                </c:pt>
                <c:pt idx="2307">
                  <c:v>7.4999999999999997E-2</c:v>
                </c:pt>
                <c:pt idx="2308">
                  <c:v>7.4999999999999997E-2</c:v>
                </c:pt>
                <c:pt idx="2309">
                  <c:v>7.4999999999999997E-2</c:v>
                </c:pt>
                <c:pt idx="2310">
                  <c:v>7.4999999999999997E-2</c:v>
                </c:pt>
                <c:pt idx="2311">
                  <c:v>7.4999999999999997E-2</c:v>
                </c:pt>
                <c:pt idx="2312">
                  <c:v>7.4999999999999997E-2</c:v>
                </c:pt>
                <c:pt idx="2313">
                  <c:v>7.4999999999999997E-2</c:v>
                </c:pt>
                <c:pt idx="2314">
                  <c:v>7.4999999999999997E-2</c:v>
                </c:pt>
                <c:pt idx="2315">
                  <c:v>7.4999999999999997E-2</c:v>
                </c:pt>
                <c:pt idx="2316">
                  <c:v>7.4999999999999997E-2</c:v>
                </c:pt>
                <c:pt idx="2317">
                  <c:v>7.4999999999999997E-2</c:v>
                </c:pt>
                <c:pt idx="2318">
                  <c:v>7.4999999999999997E-2</c:v>
                </c:pt>
                <c:pt idx="2319">
                  <c:v>7.4999999999999997E-2</c:v>
                </c:pt>
                <c:pt idx="2320">
                  <c:v>7.4999999999999997E-2</c:v>
                </c:pt>
                <c:pt idx="2321">
                  <c:v>7.4999999999999997E-2</c:v>
                </c:pt>
                <c:pt idx="2322">
                  <c:v>7.4999999999999997E-2</c:v>
                </c:pt>
                <c:pt idx="2323">
                  <c:v>7.4999999999999997E-2</c:v>
                </c:pt>
                <c:pt idx="2324">
                  <c:v>7.4999999999999997E-2</c:v>
                </c:pt>
                <c:pt idx="2325">
                  <c:v>7.4999999999999997E-2</c:v>
                </c:pt>
                <c:pt idx="2326">
                  <c:v>7.4999999999999997E-2</c:v>
                </c:pt>
                <c:pt idx="2327">
                  <c:v>7.4999999999999997E-2</c:v>
                </c:pt>
                <c:pt idx="2328">
                  <c:v>7.4999999999999997E-2</c:v>
                </c:pt>
                <c:pt idx="2329">
                  <c:v>7.4999999999999997E-2</c:v>
                </c:pt>
                <c:pt idx="2330">
                  <c:v>7.4999999999999997E-2</c:v>
                </c:pt>
                <c:pt idx="2331">
                  <c:v>7.4999999999999997E-2</c:v>
                </c:pt>
                <c:pt idx="2332">
                  <c:v>7.4999999999999997E-2</c:v>
                </c:pt>
                <c:pt idx="2333">
                  <c:v>7.4999999999999997E-2</c:v>
                </c:pt>
                <c:pt idx="2334">
                  <c:v>7.4999999999999997E-2</c:v>
                </c:pt>
                <c:pt idx="2335">
                  <c:v>7.4999999999999997E-2</c:v>
                </c:pt>
                <c:pt idx="2336">
                  <c:v>7.4999999999999997E-2</c:v>
                </c:pt>
                <c:pt idx="2337">
                  <c:v>7.4999999999999997E-2</c:v>
                </c:pt>
                <c:pt idx="2338">
                  <c:v>7.4999999999999997E-2</c:v>
                </c:pt>
                <c:pt idx="2339">
                  <c:v>7.4999999999999997E-2</c:v>
                </c:pt>
                <c:pt idx="2340">
                  <c:v>7.4999999999999997E-2</c:v>
                </c:pt>
                <c:pt idx="2341">
                  <c:v>7.4999999999999997E-2</c:v>
                </c:pt>
                <c:pt idx="2342">
                  <c:v>7.4999999999999997E-2</c:v>
                </c:pt>
                <c:pt idx="2343">
                  <c:v>7.4999999999999997E-2</c:v>
                </c:pt>
                <c:pt idx="2344">
                  <c:v>7.4999999999999997E-2</c:v>
                </c:pt>
                <c:pt idx="2345">
                  <c:v>7.4999999999999997E-2</c:v>
                </c:pt>
                <c:pt idx="2346">
                  <c:v>7.4999999999999997E-2</c:v>
                </c:pt>
                <c:pt idx="2347">
                  <c:v>7.4999999999999997E-2</c:v>
                </c:pt>
                <c:pt idx="2348">
                  <c:v>7.4999999999999997E-2</c:v>
                </c:pt>
                <c:pt idx="2349">
                  <c:v>7.4999999999999997E-2</c:v>
                </c:pt>
                <c:pt idx="2350">
                  <c:v>7.4999999999999997E-2</c:v>
                </c:pt>
                <c:pt idx="2351">
                  <c:v>8.5000000000000006E-2</c:v>
                </c:pt>
                <c:pt idx="2352">
                  <c:v>8.5000000000000006E-2</c:v>
                </c:pt>
                <c:pt idx="2353">
                  <c:v>8.5000000000000006E-2</c:v>
                </c:pt>
                <c:pt idx="2354">
                  <c:v>8.5000000000000006E-2</c:v>
                </c:pt>
                <c:pt idx="2355">
                  <c:v>8.5000000000000006E-2</c:v>
                </c:pt>
                <c:pt idx="2356">
                  <c:v>8.5000000000000006E-2</c:v>
                </c:pt>
                <c:pt idx="2357">
                  <c:v>8.5000000000000006E-2</c:v>
                </c:pt>
                <c:pt idx="2358">
                  <c:v>8.5000000000000006E-2</c:v>
                </c:pt>
                <c:pt idx="2359">
                  <c:v>8.5000000000000006E-2</c:v>
                </c:pt>
                <c:pt idx="2360">
                  <c:v>8.5000000000000006E-2</c:v>
                </c:pt>
                <c:pt idx="2361">
                  <c:v>8.5000000000000006E-2</c:v>
                </c:pt>
                <c:pt idx="2362">
                  <c:v>8.5000000000000006E-2</c:v>
                </c:pt>
                <c:pt idx="2363">
                  <c:v>8.5000000000000006E-2</c:v>
                </c:pt>
                <c:pt idx="2364">
                  <c:v>8.5000000000000006E-2</c:v>
                </c:pt>
                <c:pt idx="2365">
                  <c:v>8.5000000000000006E-2</c:v>
                </c:pt>
                <c:pt idx="2366">
                  <c:v>8.5000000000000006E-2</c:v>
                </c:pt>
                <c:pt idx="2367">
                  <c:v>8.5000000000000006E-2</c:v>
                </c:pt>
                <c:pt idx="2368">
                  <c:v>8.5000000000000006E-2</c:v>
                </c:pt>
                <c:pt idx="2369">
                  <c:v>8.5000000000000006E-2</c:v>
                </c:pt>
                <c:pt idx="2370">
                  <c:v>8.5000000000000006E-2</c:v>
                </c:pt>
                <c:pt idx="2371">
                  <c:v>8.5000000000000006E-2</c:v>
                </c:pt>
                <c:pt idx="2372">
                  <c:v>8.5000000000000006E-2</c:v>
                </c:pt>
                <c:pt idx="2373">
                  <c:v>8.5000000000000006E-2</c:v>
                </c:pt>
                <c:pt idx="2374">
                  <c:v>8.5000000000000006E-2</c:v>
                </c:pt>
                <c:pt idx="2375">
                  <c:v>8.5000000000000006E-2</c:v>
                </c:pt>
                <c:pt idx="2376">
                  <c:v>8.5000000000000006E-2</c:v>
                </c:pt>
                <c:pt idx="2377">
                  <c:v>8.5000000000000006E-2</c:v>
                </c:pt>
                <c:pt idx="2378">
                  <c:v>8.5000000000000006E-2</c:v>
                </c:pt>
                <c:pt idx="2379">
                  <c:v>8.5000000000000006E-2</c:v>
                </c:pt>
                <c:pt idx="2380">
                  <c:v>8.5000000000000006E-2</c:v>
                </c:pt>
                <c:pt idx="2381">
                  <c:v>8.5000000000000006E-2</c:v>
                </c:pt>
                <c:pt idx="2382">
                  <c:v>8.5000000000000006E-2</c:v>
                </c:pt>
                <c:pt idx="2383">
                  <c:v>8.5000000000000006E-2</c:v>
                </c:pt>
                <c:pt idx="2384">
                  <c:v>8.5000000000000006E-2</c:v>
                </c:pt>
                <c:pt idx="2385">
                  <c:v>8.5000000000000006E-2</c:v>
                </c:pt>
                <c:pt idx="2386">
                  <c:v>8.5000000000000006E-2</c:v>
                </c:pt>
                <c:pt idx="2387">
                  <c:v>8.5000000000000006E-2</c:v>
                </c:pt>
                <c:pt idx="2388">
                  <c:v>8.5000000000000006E-2</c:v>
                </c:pt>
                <c:pt idx="2389">
                  <c:v>8.5000000000000006E-2</c:v>
                </c:pt>
                <c:pt idx="2390">
                  <c:v>8.5000000000000006E-2</c:v>
                </c:pt>
                <c:pt idx="2391">
                  <c:v>8.5000000000000006E-2</c:v>
                </c:pt>
                <c:pt idx="2392">
                  <c:v>8.5000000000000006E-2</c:v>
                </c:pt>
                <c:pt idx="2393">
                  <c:v>8.5000000000000006E-2</c:v>
                </c:pt>
                <c:pt idx="2394">
                  <c:v>8.5000000000000006E-2</c:v>
                </c:pt>
                <c:pt idx="2395">
                  <c:v>8.5000000000000006E-2</c:v>
                </c:pt>
                <c:pt idx="2396">
                  <c:v>8.5000000000000006E-2</c:v>
                </c:pt>
                <c:pt idx="2397">
                  <c:v>8.5000000000000006E-2</c:v>
                </c:pt>
                <c:pt idx="2398">
                  <c:v>8.5000000000000006E-2</c:v>
                </c:pt>
                <c:pt idx="2399">
                  <c:v>8.5000000000000006E-2</c:v>
                </c:pt>
                <c:pt idx="2400">
                  <c:v>8.5000000000000006E-2</c:v>
                </c:pt>
                <c:pt idx="2401">
                  <c:v>8.5000000000000006E-2</c:v>
                </c:pt>
                <c:pt idx="2402">
                  <c:v>8.5000000000000006E-2</c:v>
                </c:pt>
                <c:pt idx="2403">
                  <c:v>8.5000000000000006E-2</c:v>
                </c:pt>
                <c:pt idx="2404">
                  <c:v>8.5000000000000006E-2</c:v>
                </c:pt>
                <c:pt idx="2405">
                  <c:v>8.5000000000000006E-2</c:v>
                </c:pt>
                <c:pt idx="2406">
                  <c:v>8.5000000000000006E-2</c:v>
                </c:pt>
                <c:pt idx="2407">
                  <c:v>9.5000000000000001E-2</c:v>
                </c:pt>
                <c:pt idx="2408">
                  <c:v>9.5000000000000001E-2</c:v>
                </c:pt>
                <c:pt idx="2409">
                  <c:v>9.5000000000000001E-2</c:v>
                </c:pt>
                <c:pt idx="2410">
                  <c:v>9.5000000000000001E-2</c:v>
                </c:pt>
                <c:pt idx="2411">
                  <c:v>9.5000000000000001E-2</c:v>
                </c:pt>
                <c:pt idx="2412">
                  <c:v>9.5000000000000001E-2</c:v>
                </c:pt>
                <c:pt idx="2413">
                  <c:v>9.5000000000000001E-2</c:v>
                </c:pt>
                <c:pt idx="2414">
                  <c:v>9.5000000000000001E-2</c:v>
                </c:pt>
                <c:pt idx="2415">
                  <c:v>9.5000000000000001E-2</c:v>
                </c:pt>
                <c:pt idx="2416">
                  <c:v>9.5000000000000001E-2</c:v>
                </c:pt>
                <c:pt idx="2417">
                  <c:v>9.5000000000000001E-2</c:v>
                </c:pt>
                <c:pt idx="2418">
                  <c:v>9.5000000000000001E-2</c:v>
                </c:pt>
                <c:pt idx="2419">
                  <c:v>9.5000000000000001E-2</c:v>
                </c:pt>
                <c:pt idx="2420">
                  <c:v>9.5000000000000001E-2</c:v>
                </c:pt>
                <c:pt idx="2421">
                  <c:v>0.2</c:v>
                </c:pt>
                <c:pt idx="2422">
                  <c:v>0.2</c:v>
                </c:pt>
                <c:pt idx="2423">
                  <c:v>0.2</c:v>
                </c:pt>
                <c:pt idx="2424">
                  <c:v>0.2</c:v>
                </c:pt>
                <c:pt idx="2425">
                  <c:v>0.2</c:v>
                </c:pt>
                <c:pt idx="2426">
                  <c:v>0.2</c:v>
                </c:pt>
                <c:pt idx="2427">
                  <c:v>0.2</c:v>
                </c:pt>
                <c:pt idx="2428">
                  <c:v>0.2</c:v>
                </c:pt>
                <c:pt idx="2429">
                  <c:v>0.2</c:v>
                </c:pt>
                <c:pt idx="2430">
                  <c:v>0.2</c:v>
                </c:pt>
                <c:pt idx="2431">
                  <c:v>0.2</c:v>
                </c:pt>
                <c:pt idx="2432">
                  <c:v>0.2</c:v>
                </c:pt>
                <c:pt idx="2433">
                  <c:v>0.2</c:v>
                </c:pt>
                <c:pt idx="2434">
                  <c:v>0.2</c:v>
                </c:pt>
                <c:pt idx="2435">
                  <c:v>0.2</c:v>
                </c:pt>
                <c:pt idx="2436">
                  <c:v>0.2</c:v>
                </c:pt>
                <c:pt idx="2437">
                  <c:v>0.2</c:v>
                </c:pt>
                <c:pt idx="2438">
                  <c:v>0.2</c:v>
                </c:pt>
                <c:pt idx="2439">
                  <c:v>0.2</c:v>
                </c:pt>
                <c:pt idx="2440">
                  <c:v>0.2</c:v>
                </c:pt>
                <c:pt idx="2441">
                  <c:v>0.2</c:v>
                </c:pt>
                <c:pt idx="2442">
                  <c:v>0.2</c:v>
                </c:pt>
                <c:pt idx="2443">
                  <c:v>0.2</c:v>
                </c:pt>
                <c:pt idx="2444">
                  <c:v>0.2</c:v>
                </c:pt>
                <c:pt idx="2445">
                  <c:v>0.2</c:v>
                </c:pt>
                <c:pt idx="2446">
                  <c:v>0.2</c:v>
                </c:pt>
                <c:pt idx="2447">
                  <c:v>0.2</c:v>
                </c:pt>
                <c:pt idx="2448">
                  <c:v>0.2</c:v>
                </c:pt>
                <c:pt idx="2449">
                  <c:v>0.2</c:v>
                </c:pt>
                <c:pt idx="2450">
                  <c:v>0.2</c:v>
                </c:pt>
                <c:pt idx="2451">
                  <c:v>0.2</c:v>
                </c:pt>
                <c:pt idx="2452">
                  <c:v>0.2</c:v>
                </c:pt>
                <c:pt idx="2453">
                  <c:v>0.2</c:v>
                </c:pt>
                <c:pt idx="2454">
                  <c:v>0.2</c:v>
                </c:pt>
                <c:pt idx="2455">
                  <c:v>0.2</c:v>
                </c:pt>
                <c:pt idx="2456">
                  <c:v>0.2</c:v>
                </c:pt>
                <c:pt idx="2457">
                  <c:v>0.2</c:v>
                </c:pt>
                <c:pt idx="2458">
                  <c:v>0.2</c:v>
                </c:pt>
                <c:pt idx="2459">
                  <c:v>0.2</c:v>
                </c:pt>
                <c:pt idx="2460">
                  <c:v>0.2</c:v>
                </c:pt>
                <c:pt idx="2461">
                  <c:v>0.2</c:v>
                </c:pt>
                <c:pt idx="2462">
                  <c:v>0.2</c:v>
                </c:pt>
                <c:pt idx="2463">
                  <c:v>0.17</c:v>
                </c:pt>
                <c:pt idx="2464">
                  <c:v>0.17</c:v>
                </c:pt>
                <c:pt idx="2465">
                  <c:v>0.17</c:v>
                </c:pt>
                <c:pt idx="2466">
                  <c:v>0.17</c:v>
                </c:pt>
                <c:pt idx="2467">
                  <c:v>0.17</c:v>
                </c:pt>
                <c:pt idx="2468">
                  <c:v>0.17</c:v>
                </c:pt>
                <c:pt idx="2469">
                  <c:v>0.17</c:v>
                </c:pt>
                <c:pt idx="2470">
                  <c:v>0.17</c:v>
                </c:pt>
                <c:pt idx="2471">
                  <c:v>0.17</c:v>
                </c:pt>
                <c:pt idx="2472">
                  <c:v>0.17</c:v>
                </c:pt>
                <c:pt idx="2473">
                  <c:v>0.17</c:v>
                </c:pt>
                <c:pt idx="2474">
                  <c:v>0.17</c:v>
                </c:pt>
                <c:pt idx="2475">
                  <c:v>0.17</c:v>
                </c:pt>
                <c:pt idx="2476">
                  <c:v>0.17</c:v>
                </c:pt>
                <c:pt idx="2477">
                  <c:v>0.17</c:v>
                </c:pt>
                <c:pt idx="2478">
                  <c:v>0.17</c:v>
                </c:pt>
                <c:pt idx="2479">
                  <c:v>0.17</c:v>
                </c:pt>
                <c:pt idx="2480">
                  <c:v>0.17</c:v>
                </c:pt>
                <c:pt idx="2481">
                  <c:v>0.17</c:v>
                </c:pt>
                <c:pt idx="2482">
                  <c:v>0.17</c:v>
                </c:pt>
                <c:pt idx="2483">
                  <c:v>0.17</c:v>
                </c:pt>
                <c:pt idx="2484">
                  <c:v>0.17</c:v>
                </c:pt>
                <c:pt idx="2485">
                  <c:v>0.17</c:v>
                </c:pt>
                <c:pt idx="2486">
                  <c:v>0.14000000000000001</c:v>
                </c:pt>
                <c:pt idx="2487">
                  <c:v>0.14000000000000001</c:v>
                </c:pt>
                <c:pt idx="2488">
                  <c:v>0.14000000000000001</c:v>
                </c:pt>
                <c:pt idx="2489">
                  <c:v>0.14000000000000001</c:v>
                </c:pt>
                <c:pt idx="2490">
                  <c:v>0.14000000000000001</c:v>
                </c:pt>
                <c:pt idx="2491">
                  <c:v>0.14000000000000001</c:v>
                </c:pt>
                <c:pt idx="2492">
                  <c:v>0.14000000000000001</c:v>
                </c:pt>
                <c:pt idx="2493">
                  <c:v>0.14000000000000001</c:v>
                </c:pt>
                <c:pt idx="2494">
                  <c:v>0.14000000000000001</c:v>
                </c:pt>
                <c:pt idx="2495">
                  <c:v>0.14000000000000001</c:v>
                </c:pt>
                <c:pt idx="2496">
                  <c:v>0.14000000000000001</c:v>
                </c:pt>
                <c:pt idx="2497">
                  <c:v>0.14000000000000001</c:v>
                </c:pt>
                <c:pt idx="2498">
                  <c:v>0.14000000000000001</c:v>
                </c:pt>
                <c:pt idx="2499">
                  <c:v>0.14000000000000001</c:v>
                </c:pt>
                <c:pt idx="2500">
                  <c:v>0.14000000000000001</c:v>
                </c:pt>
                <c:pt idx="2501">
                  <c:v>0.14000000000000001</c:v>
                </c:pt>
                <c:pt idx="2502">
                  <c:v>0.14000000000000001</c:v>
                </c:pt>
                <c:pt idx="2503">
                  <c:v>0.14000000000000001</c:v>
                </c:pt>
                <c:pt idx="2504">
                  <c:v>0.14000000000000001</c:v>
                </c:pt>
                <c:pt idx="2505">
                  <c:v>0.14000000000000001</c:v>
                </c:pt>
                <c:pt idx="2506">
                  <c:v>0.14000000000000001</c:v>
                </c:pt>
                <c:pt idx="2507">
                  <c:v>0.14000000000000001</c:v>
                </c:pt>
                <c:pt idx="2508">
                  <c:v>0.14000000000000001</c:v>
                </c:pt>
                <c:pt idx="2509">
                  <c:v>0.11</c:v>
                </c:pt>
                <c:pt idx="2510">
                  <c:v>0.11</c:v>
                </c:pt>
                <c:pt idx="2511">
                  <c:v>0.11</c:v>
                </c:pt>
                <c:pt idx="2512">
                  <c:v>0.11</c:v>
                </c:pt>
                <c:pt idx="2513">
                  <c:v>0.11</c:v>
                </c:pt>
                <c:pt idx="2514">
                  <c:v>0.11</c:v>
                </c:pt>
                <c:pt idx="2515">
                  <c:v>0.11</c:v>
                </c:pt>
                <c:pt idx="2516">
                  <c:v>0.11</c:v>
                </c:pt>
                <c:pt idx="2517">
                  <c:v>0.11</c:v>
                </c:pt>
                <c:pt idx="2518">
                  <c:v>0.11</c:v>
                </c:pt>
                <c:pt idx="2519">
                  <c:v>0.11</c:v>
                </c:pt>
                <c:pt idx="2520">
                  <c:v>0.11</c:v>
                </c:pt>
                <c:pt idx="2521">
                  <c:v>0.11</c:v>
                </c:pt>
                <c:pt idx="2522">
                  <c:v>0.11</c:v>
                </c:pt>
                <c:pt idx="2523">
                  <c:v>0.11</c:v>
                </c:pt>
                <c:pt idx="2524">
                  <c:v>0.11</c:v>
                </c:pt>
                <c:pt idx="2525">
                  <c:v>0.11</c:v>
                </c:pt>
                <c:pt idx="2526">
                  <c:v>0.11</c:v>
                </c:pt>
                <c:pt idx="2527">
                  <c:v>9.5000000000000001E-2</c:v>
                </c:pt>
                <c:pt idx="2528">
                  <c:v>9.5000000000000001E-2</c:v>
                </c:pt>
                <c:pt idx="2529">
                  <c:v>9.5000000000000001E-2</c:v>
                </c:pt>
                <c:pt idx="2530">
                  <c:v>9.5000000000000001E-2</c:v>
                </c:pt>
                <c:pt idx="2531">
                  <c:v>9.5000000000000001E-2</c:v>
                </c:pt>
                <c:pt idx="2532">
                  <c:v>9.5000000000000001E-2</c:v>
                </c:pt>
                <c:pt idx="2533">
                  <c:v>9.5000000000000001E-2</c:v>
                </c:pt>
                <c:pt idx="2534">
                  <c:v>9.5000000000000001E-2</c:v>
                </c:pt>
                <c:pt idx="2535">
                  <c:v>9.5000000000000001E-2</c:v>
                </c:pt>
                <c:pt idx="2536">
                  <c:v>9.5000000000000001E-2</c:v>
                </c:pt>
                <c:pt idx="2537">
                  <c:v>9.5000000000000001E-2</c:v>
                </c:pt>
                <c:pt idx="2538">
                  <c:v>9.5000000000000001E-2</c:v>
                </c:pt>
                <c:pt idx="2539">
                  <c:v>9.5000000000000001E-2</c:v>
                </c:pt>
                <c:pt idx="2540">
                  <c:v>9.5000000000000001E-2</c:v>
                </c:pt>
                <c:pt idx="2541">
                  <c:v>9.5000000000000001E-2</c:v>
                </c:pt>
                <c:pt idx="2542">
                  <c:v>9.5000000000000001E-2</c:v>
                </c:pt>
                <c:pt idx="2543">
                  <c:v>9.5000000000000001E-2</c:v>
                </c:pt>
                <c:pt idx="2544">
                  <c:v>9.5000000000000001E-2</c:v>
                </c:pt>
                <c:pt idx="2545">
                  <c:v>9.5000000000000001E-2</c:v>
                </c:pt>
                <c:pt idx="2546">
                  <c:v>9.5000000000000001E-2</c:v>
                </c:pt>
                <c:pt idx="2547">
                  <c:v>9.5000000000000001E-2</c:v>
                </c:pt>
                <c:pt idx="2548">
                  <c:v>9.5000000000000001E-2</c:v>
                </c:pt>
                <c:pt idx="2549">
                  <c:v>9.5000000000000001E-2</c:v>
                </c:pt>
                <c:pt idx="2550">
                  <c:v>9.5000000000000001E-2</c:v>
                </c:pt>
                <c:pt idx="2551">
                  <c:v>9.5000000000000001E-2</c:v>
                </c:pt>
                <c:pt idx="2552">
                  <c:v>9.5000000000000001E-2</c:v>
                </c:pt>
                <c:pt idx="2553">
                  <c:v>9.5000000000000001E-2</c:v>
                </c:pt>
                <c:pt idx="2554">
                  <c:v>9.5000000000000001E-2</c:v>
                </c:pt>
                <c:pt idx="2555">
                  <c:v>9.5000000000000001E-2</c:v>
                </c:pt>
                <c:pt idx="2556">
                  <c:v>9.5000000000000001E-2</c:v>
                </c:pt>
                <c:pt idx="2557">
                  <c:v>9.5000000000000001E-2</c:v>
                </c:pt>
                <c:pt idx="2558">
                  <c:v>9.5000000000000001E-2</c:v>
                </c:pt>
                <c:pt idx="2559">
                  <c:v>9.5000000000000001E-2</c:v>
                </c:pt>
                <c:pt idx="2560">
                  <c:v>9.5000000000000001E-2</c:v>
                </c:pt>
                <c:pt idx="2561">
                  <c:v>9.5000000000000001E-2</c:v>
                </c:pt>
                <c:pt idx="2562">
                  <c:v>9.5000000000000001E-2</c:v>
                </c:pt>
                <c:pt idx="2563">
                  <c:v>9.5000000000000001E-2</c:v>
                </c:pt>
                <c:pt idx="2564">
                  <c:v>9.5000000000000001E-2</c:v>
                </c:pt>
                <c:pt idx="2565">
                  <c:v>9.5000000000000001E-2</c:v>
                </c:pt>
                <c:pt idx="2566">
                  <c:v>9.5000000000000001E-2</c:v>
                </c:pt>
                <c:pt idx="2567">
                  <c:v>9.5000000000000001E-2</c:v>
                </c:pt>
                <c:pt idx="2568">
                  <c:v>0.08</c:v>
                </c:pt>
                <c:pt idx="2569">
                  <c:v>0.08</c:v>
                </c:pt>
                <c:pt idx="2570">
                  <c:v>0.08</c:v>
                </c:pt>
                <c:pt idx="2571">
                  <c:v>0.08</c:v>
                </c:pt>
                <c:pt idx="2572">
                  <c:v>0.08</c:v>
                </c:pt>
                <c:pt idx="2573">
                  <c:v>0.08</c:v>
                </c:pt>
                <c:pt idx="2574">
                  <c:v>0.08</c:v>
                </c:pt>
                <c:pt idx="2575">
                  <c:v>0.08</c:v>
                </c:pt>
                <c:pt idx="2576">
                  <c:v>0.08</c:v>
                </c:pt>
                <c:pt idx="2577">
                  <c:v>0.08</c:v>
                </c:pt>
                <c:pt idx="2578">
                  <c:v>0.08</c:v>
                </c:pt>
                <c:pt idx="2579">
                  <c:v>0.08</c:v>
                </c:pt>
                <c:pt idx="2580">
                  <c:v>0.08</c:v>
                </c:pt>
                <c:pt idx="2581">
                  <c:v>0.08</c:v>
                </c:pt>
                <c:pt idx="2582">
                  <c:v>0.08</c:v>
                </c:pt>
                <c:pt idx="2583">
                  <c:v>0.08</c:v>
                </c:pt>
                <c:pt idx="2584">
                  <c:v>0.08</c:v>
                </c:pt>
                <c:pt idx="2585">
                  <c:v>0.08</c:v>
                </c:pt>
                <c:pt idx="2586">
                  <c:v>0.08</c:v>
                </c:pt>
                <c:pt idx="2587">
                  <c:v>0.08</c:v>
                </c:pt>
                <c:pt idx="2588">
                  <c:v>0.08</c:v>
                </c:pt>
                <c:pt idx="2589">
                  <c:v>0.08</c:v>
                </c:pt>
                <c:pt idx="2590">
                  <c:v>0.08</c:v>
                </c:pt>
                <c:pt idx="2591">
                  <c:v>0.08</c:v>
                </c:pt>
                <c:pt idx="2592">
                  <c:v>0.08</c:v>
                </c:pt>
                <c:pt idx="2593">
                  <c:v>0.08</c:v>
                </c:pt>
                <c:pt idx="2594">
                  <c:v>0.08</c:v>
                </c:pt>
                <c:pt idx="2595">
                  <c:v>0.08</c:v>
                </c:pt>
                <c:pt idx="2596">
                  <c:v>0.08</c:v>
                </c:pt>
                <c:pt idx="2597">
                  <c:v>0.08</c:v>
                </c:pt>
                <c:pt idx="2598">
                  <c:v>0.08</c:v>
                </c:pt>
                <c:pt idx="2599">
                  <c:v>0.08</c:v>
                </c:pt>
                <c:pt idx="2600">
                  <c:v>0.08</c:v>
                </c:pt>
                <c:pt idx="2601">
                  <c:v>0.08</c:v>
                </c:pt>
                <c:pt idx="2602">
                  <c:v>0.08</c:v>
                </c:pt>
                <c:pt idx="2603">
                  <c:v>0.08</c:v>
                </c:pt>
                <c:pt idx="2604">
                  <c:v>0.08</c:v>
                </c:pt>
                <c:pt idx="2605">
                  <c:v>0.08</c:v>
                </c:pt>
                <c:pt idx="2606">
                  <c:v>0.08</c:v>
                </c:pt>
                <c:pt idx="2607">
                  <c:v>0.08</c:v>
                </c:pt>
                <c:pt idx="2608">
                  <c:v>0.08</c:v>
                </c:pt>
                <c:pt idx="2609">
                  <c:v>0.08</c:v>
                </c:pt>
                <c:pt idx="2610">
                  <c:v>0.08</c:v>
                </c:pt>
                <c:pt idx="2611">
                  <c:v>0.08</c:v>
                </c:pt>
                <c:pt idx="2612">
                  <c:v>0.08</c:v>
                </c:pt>
                <c:pt idx="2613">
                  <c:v>0.08</c:v>
                </c:pt>
                <c:pt idx="2614">
                  <c:v>0.08</c:v>
                </c:pt>
                <c:pt idx="2615">
                  <c:v>0.08</c:v>
                </c:pt>
                <c:pt idx="2616">
                  <c:v>0.08</c:v>
                </c:pt>
                <c:pt idx="2617">
                  <c:v>0.08</c:v>
                </c:pt>
                <c:pt idx="2618">
                  <c:v>0.08</c:v>
                </c:pt>
                <c:pt idx="2619">
                  <c:v>0.08</c:v>
                </c:pt>
                <c:pt idx="2620">
                  <c:v>0.08</c:v>
                </c:pt>
                <c:pt idx="2621">
                  <c:v>0.08</c:v>
                </c:pt>
                <c:pt idx="2622">
                  <c:v>0.08</c:v>
                </c:pt>
                <c:pt idx="2623">
                  <c:v>0.08</c:v>
                </c:pt>
                <c:pt idx="2624">
                  <c:v>7.4999999999999997E-2</c:v>
                </c:pt>
                <c:pt idx="2625">
                  <c:v>7.4999999999999997E-2</c:v>
                </c:pt>
                <c:pt idx="2626">
                  <c:v>7.4999999999999997E-2</c:v>
                </c:pt>
                <c:pt idx="2627">
                  <c:v>7.4999999999999997E-2</c:v>
                </c:pt>
                <c:pt idx="2628">
                  <c:v>7.4999999999999997E-2</c:v>
                </c:pt>
                <c:pt idx="2629">
                  <c:v>7.4999999999999997E-2</c:v>
                </c:pt>
                <c:pt idx="2630">
                  <c:v>7.4999999999999997E-2</c:v>
                </c:pt>
                <c:pt idx="2631">
                  <c:v>7.4999999999999997E-2</c:v>
                </c:pt>
                <c:pt idx="2632">
                  <c:v>7.4999999999999997E-2</c:v>
                </c:pt>
                <c:pt idx="2633">
                  <c:v>7.4999999999999997E-2</c:v>
                </c:pt>
                <c:pt idx="2634">
                  <c:v>7.4999999999999997E-2</c:v>
                </c:pt>
                <c:pt idx="2635">
                  <c:v>7.4999999999999997E-2</c:v>
                </c:pt>
                <c:pt idx="2636">
                  <c:v>7.4999999999999997E-2</c:v>
                </c:pt>
                <c:pt idx="2637">
                  <c:v>7.4999999999999997E-2</c:v>
                </c:pt>
                <c:pt idx="2638">
                  <c:v>7.4999999999999997E-2</c:v>
                </c:pt>
                <c:pt idx="2639">
                  <c:v>7.4999999999999997E-2</c:v>
                </c:pt>
                <c:pt idx="2640">
                  <c:v>7.4999999999999997E-2</c:v>
                </c:pt>
                <c:pt idx="2641">
                  <c:v>7.4999999999999997E-2</c:v>
                </c:pt>
                <c:pt idx="2642">
                  <c:v>7.4999999999999997E-2</c:v>
                </c:pt>
                <c:pt idx="2643">
                  <c:v>7.4999999999999997E-2</c:v>
                </c:pt>
                <c:pt idx="2644">
                  <c:v>7.4999999999999997E-2</c:v>
                </c:pt>
                <c:pt idx="2645">
                  <c:v>7.4999999999999997E-2</c:v>
                </c:pt>
                <c:pt idx="2646">
                  <c:v>7.4999999999999997E-2</c:v>
                </c:pt>
                <c:pt idx="2647">
                  <c:v>7.4999999999999997E-2</c:v>
                </c:pt>
                <c:pt idx="2648">
                  <c:v>7.4999999999999997E-2</c:v>
                </c:pt>
                <c:pt idx="2649">
                  <c:v>7.4999999999999997E-2</c:v>
                </c:pt>
                <c:pt idx="2650">
                  <c:v>7.4999999999999997E-2</c:v>
                </c:pt>
                <c:pt idx="2651">
                  <c:v>7.4999999999999997E-2</c:v>
                </c:pt>
                <c:pt idx="2652">
                  <c:v>7.4999999999999997E-2</c:v>
                </c:pt>
                <c:pt idx="2653">
                  <c:v>7.4999999999999997E-2</c:v>
                </c:pt>
                <c:pt idx="2654">
                  <c:v>7.4999999999999997E-2</c:v>
                </c:pt>
                <c:pt idx="2655">
                  <c:v>7.4999999999999997E-2</c:v>
                </c:pt>
                <c:pt idx="2656">
                  <c:v>7.4999999999999997E-2</c:v>
                </c:pt>
                <c:pt idx="2657">
                  <c:v>7.4999999999999997E-2</c:v>
                </c:pt>
                <c:pt idx="2658">
                  <c:v>7.4999999999999997E-2</c:v>
                </c:pt>
                <c:pt idx="2659">
                  <c:v>7.4999999999999997E-2</c:v>
                </c:pt>
                <c:pt idx="2660">
                  <c:v>7.4999999999999997E-2</c:v>
                </c:pt>
                <c:pt idx="2661">
                  <c:v>7.4999999999999997E-2</c:v>
                </c:pt>
                <c:pt idx="2662">
                  <c:v>7.4999999999999997E-2</c:v>
                </c:pt>
                <c:pt idx="2663">
                  <c:v>7.4999999999999997E-2</c:v>
                </c:pt>
                <c:pt idx="2664">
                  <c:v>7.4999999999999997E-2</c:v>
                </c:pt>
                <c:pt idx="2665">
                  <c:v>7.4999999999999997E-2</c:v>
                </c:pt>
                <c:pt idx="2666">
                  <c:v>7.4999999999999997E-2</c:v>
                </c:pt>
                <c:pt idx="2667">
                  <c:v>7.4999999999999997E-2</c:v>
                </c:pt>
                <c:pt idx="2668">
                  <c:v>7.4999999999999997E-2</c:v>
                </c:pt>
                <c:pt idx="2669">
                  <c:v>7.4999999999999997E-2</c:v>
                </c:pt>
                <c:pt idx="2670">
                  <c:v>7.4999999999999997E-2</c:v>
                </c:pt>
                <c:pt idx="2671">
                  <c:v>7.4999999999999997E-2</c:v>
                </c:pt>
                <c:pt idx="2672">
                  <c:v>7.4999999999999997E-2</c:v>
                </c:pt>
                <c:pt idx="2673">
                  <c:v>7.4999999999999997E-2</c:v>
                </c:pt>
                <c:pt idx="2674">
                  <c:v>7.4999999999999997E-2</c:v>
                </c:pt>
                <c:pt idx="2675">
                  <c:v>7.4999999999999997E-2</c:v>
                </c:pt>
                <c:pt idx="2676">
                  <c:v>7.4999999999999997E-2</c:v>
                </c:pt>
                <c:pt idx="2677">
                  <c:v>7.4999999999999997E-2</c:v>
                </c:pt>
                <c:pt idx="2678">
                  <c:v>7.4999999999999997E-2</c:v>
                </c:pt>
                <c:pt idx="2679">
                  <c:v>7.4999999999999997E-2</c:v>
                </c:pt>
                <c:pt idx="2680">
                  <c:v>7.4999999999999997E-2</c:v>
                </c:pt>
                <c:pt idx="2681">
                  <c:v>7.4999999999999997E-2</c:v>
                </c:pt>
                <c:pt idx="2682">
                  <c:v>7.4999999999999997E-2</c:v>
                </c:pt>
                <c:pt idx="2683">
                  <c:v>7.4999999999999997E-2</c:v>
                </c:pt>
                <c:pt idx="2684">
                  <c:v>7.4999999999999997E-2</c:v>
                </c:pt>
                <c:pt idx="2685">
                  <c:v>7.4999999999999997E-2</c:v>
                </c:pt>
                <c:pt idx="2686">
                  <c:v>7.4999999999999997E-2</c:v>
                </c:pt>
                <c:pt idx="2687">
                  <c:v>7.4999999999999997E-2</c:v>
                </c:pt>
                <c:pt idx="2688">
                  <c:v>7.4999999999999997E-2</c:v>
                </c:pt>
                <c:pt idx="2689">
                  <c:v>7.4999999999999997E-2</c:v>
                </c:pt>
                <c:pt idx="2690">
                  <c:v>7.4999999999999997E-2</c:v>
                </c:pt>
                <c:pt idx="2691">
                  <c:v>7.4999999999999997E-2</c:v>
                </c:pt>
                <c:pt idx="2692">
                  <c:v>7.4999999999999997E-2</c:v>
                </c:pt>
                <c:pt idx="2693">
                  <c:v>7.4999999999999997E-2</c:v>
                </c:pt>
                <c:pt idx="2694">
                  <c:v>7.4999999999999997E-2</c:v>
                </c:pt>
                <c:pt idx="2695">
                  <c:v>7.4999999999999997E-2</c:v>
                </c:pt>
                <c:pt idx="2696">
                  <c:v>7.4999999999999997E-2</c:v>
                </c:pt>
                <c:pt idx="2697">
                  <c:v>7.4999999999999997E-2</c:v>
                </c:pt>
                <c:pt idx="2698">
                  <c:v>7.4999999999999997E-2</c:v>
                </c:pt>
                <c:pt idx="2699">
                  <c:v>7.4999999999999997E-2</c:v>
                </c:pt>
                <c:pt idx="2700">
                  <c:v>7.4999999999999997E-2</c:v>
                </c:pt>
                <c:pt idx="2701">
                  <c:v>7.4999999999999997E-2</c:v>
                </c:pt>
                <c:pt idx="2702">
                  <c:v>7.4999999999999997E-2</c:v>
                </c:pt>
                <c:pt idx="2703">
                  <c:v>7.4999999999999997E-2</c:v>
                </c:pt>
                <c:pt idx="2704">
                  <c:v>7.4999999999999997E-2</c:v>
                </c:pt>
                <c:pt idx="2705">
                  <c:v>7.4999999999999997E-2</c:v>
                </c:pt>
                <c:pt idx="2706">
                  <c:v>7.4999999999999997E-2</c:v>
                </c:pt>
                <c:pt idx="2707">
                  <c:v>7.4999999999999997E-2</c:v>
                </c:pt>
                <c:pt idx="2708">
                  <c:v>7.4999999999999997E-2</c:v>
                </c:pt>
                <c:pt idx="2709">
                  <c:v>7.4999999999999997E-2</c:v>
                </c:pt>
                <c:pt idx="2710">
                  <c:v>7.4999999999999997E-2</c:v>
                </c:pt>
                <c:pt idx="2711">
                  <c:v>7.4999999999999997E-2</c:v>
                </c:pt>
                <c:pt idx="2712">
                  <c:v>7.4999999999999997E-2</c:v>
                </c:pt>
                <c:pt idx="2713">
                  <c:v>7.4999999999999997E-2</c:v>
                </c:pt>
                <c:pt idx="2714">
                  <c:v>7.4999999999999997E-2</c:v>
                </c:pt>
                <c:pt idx="2715">
                  <c:v>7.4999999999999997E-2</c:v>
                </c:pt>
                <c:pt idx="2716">
                  <c:v>7.4999999999999997E-2</c:v>
                </c:pt>
                <c:pt idx="2717">
                  <c:v>7.4999999999999997E-2</c:v>
                </c:pt>
                <c:pt idx="2718">
                  <c:v>7.4999999999999997E-2</c:v>
                </c:pt>
                <c:pt idx="2719">
                  <c:v>7.4999999999999997E-2</c:v>
                </c:pt>
                <c:pt idx="2720">
                  <c:v>7.4999999999999997E-2</c:v>
                </c:pt>
                <c:pt idx="2721">
                  <c:v>7.4999999999999997E-2</c:v>
                </c:pt>
                <c:pt idx="2722">
                  <c:v>7.4999999999999997E-2</c:v>
                </c:pt>
                <c:pt idx="2723">
                  <c:v>7.4999999999999997E-2</c:v>
                </c:pt>
                <c:pt idx="2724">
                  <c:v>7.4999999999999997E-2</c:v>
                </c:pt>
                <c:pt idx="2725">
                  <c:v>7.4999999999999997E-2</c:v>
                </c:pt>
                <c:pt idx="2726">
                  <c:v>7.4999999999999997E-2</c:v>
                </c:pt>
                <c:pt idx="2727">
                  <c:v>7.4999999999999997E-2</c:v>
                </c:pt>
                <c:pt idx="2728">
                  <c:v>7.4999999999999997E-2</c:v>
                </c:pt>
                <c:pt idx="2729">
                  <c:v>7.4999999999999997E-2</c:v>
                </c:pt>
                <c:pt idx="2730">
                  <c:v>7.4999999999999997E-2</c:v>
                </c:pt>
                <c:pt idx="2731">
                  <c:v>7.4999999999999997E-2</c:v>
                </c:pt>
                <c:pt idx="2732">
                  <c:v>7.4999999999999997E-2</c:v>
                </c:pt>
                <c:pt idx="2733">
                  <c:v>7.4999999999999997E-2</c:v>
                </c:pt>
                <c:pt idx="2734">
                  <c:v>7.4999999999999997E-2</c:v>
                </c:pt>
                <c:pt idx="2735">
                  <c:v>7.4999999999999997E-2</c:v>
                </c:pt>
                <c:pt idx="2736">
                  <c:v>7.4999999999999997E-2</c:v>
                </c:pt>
                <c:pt idx="2737">
                  <c:v>7.4999999999999997E-2</c:v>
                </c:pt>
                <c:pt idx="2738">
                  <c:v>7.4999999999999997E-2</c:v>
                </c:pt>
                <c:pt idx="2739">
                  <c:v>7.4999999999999997E-2</c:v>
                </c:pt>
                <c:pt idx="2740">
                  <c:v>7.4999999999999997E-2</c:v>
                </c:pt>
                <c:pt idx="2741">
                  <c:v>7.4999999999999997E-2</c:v>
                </c:pt>
                <c:pt idx="2742">
                  <c:v>7.4999999999999997E-2</c:v>
                </c:pt>
                <c:pt idx="2743">
                  <c:v>7.4999999999999997E-2</c:v>
                </c:pt>
                <c:pt idx="2744">
                  <c:v>7.4999999999999997E-2</c:v>
                </c:pt>
                <c:pt idx="2745">
                  <c:v>7.4999999999999997E-2</c:v>
                </c:pt>
                <c:pt idx="2746">
                  <c:v>7.4999999999999997E-2</c:v>
                </c:pt>
                <c:pt idx="2747">
                  <c:v>7.4999999999999997E-2</c:v>
                </c:pt>
                <c:pt idx="2748">
                  <c:v>7.4999999999999997E-2</c:v>
                </c:pt>
                <c:pt idx="2749">
                  <c:v>7.4999999999999997E-2</c:v>
                </c:pt>
                <c:pt idx="2750">
                  <c:v>7.4999999999999997E-2</c:v>
                </c:pt>
                <c:pt idx="2751">
                  <c:v>7.4999999999999997E-2</c:v>
                </c:pt>
                <c:pt idx="2752">
                  <c:v>7.4999999999999997E-2</c:v>
                </c:pt>
                <c:pt idx="2753">
                  <c:v>7.4999999999999997E-2</c:v>
                </c:pt>
                <c:pt idx="2754">
                  <c:v>7.4999999999999997E-2</c:v>
                </c:pt>
                <c:pt idx="2755">
                  <c:v>7.4999999999999997E-2</c:v>
                </c:pt>
                <c:pt idx="2756">
                  <c:v>7.4999999999999997E-2</c:v>
                </c:pt>
                <c:pt idx="2757">
                  <c:v>7.4999999999999997E-2</c:v>
                </c:pt>
                <c:pt idx="2758">
                  <c:v>7.4999999999999997E-2</c:v>
                </c:pt>
                <c:pt idx="2759">
                  <c:v>7.4999999999999997E-2</c:v>
                </c:pt>
                <c:pt idx="2760">
                  <c:v>7.4999999999999997E-2</c:v>
                </c:pt>
                <c:pt idx="2761">
                  <c:v>7.4999999999999997E-2</c:v>
                </c:pt>
                <c:pt idx="2762">
                  <c:v>7.4999999999999997E-2</c:v>
                </c:pt>
                <c:pt idx="2763">
                  <c:v>7.4999999999999997E-2</c:v>
                </c:pt>
                <c:pt idx="2764">
                  <c:v>7.4999999999999997E-2</c:v>
                </c:pt>
                <c:pt idx="2765">
                  <c:v>7.4999999999999997E-2</c:v>
                </c:pt>
                <c:pt idx="2766">
                  <c:v>7.4999999999999997E-2</c:v>
                </c:pt>
                <c:pt idx="2767">
                  <c:v>7.4999999999999997E-2</c:v>
                </c:pt>
                <c:pt idx="2768">
                  <c:v>7.4999999999999997E-2</c:v>
                </c:pt>
                <c:pt idx="2769">
                  <c:v>7.4999999999999997E-2</c:v>
                </c:pt>
                <c:pt idx="2770">
                  <c:v>7.4999999999999997E-2</c:v>
                </c:pt>
                <c:pt idx="2771">
                  <c:v>7.4999999999999997E-2</c:v>
                </c:pt>
                <c:pt idx="2772">
                  <c:v>7.4999999999999997E-2</c:v>
                </c:pt>
                <c:pt idx="2773">
                  <c:v>7.4999999999999997E-2</c:v>
                </c:pt>
                <c:pt idx="2774">
                  <c:v>7.4999999999999997E-2</c:v>
                </c:pt>
                <c:pt idx="2775">
                  <c:v>7.4999999999999997E-2</c:v>
                </c:pt>
                <c:pt idx="2776">
                  <c:v>7.4999999999999997E-2</c:v>
                </c:pt>
                <c:pt idx="2777">
                  <c:v>7.4999999999999997E-2</c:v>
                </c:pt>
                <c:pt idx="2778">
                  <c:v>7.4999999999999997E-2</c:v>
                </c:pt>
                <c:pt idx="2779">
                  <c:v>7.4999999999999997E-2</c:v>
                </c:pt>
                <c:pt idx="2780">
                  <c:v>7.4999999999999997E-2</c:v>
                </c:pt>
                <c:pt idx="2781">
                  <c:v>7.4999999999999997E-2</c:v>
                </c:pt>
                <c:pt idx="2782">
                  <c:v>7.4999999999999997E-2</c:v>
                </c:pt>
                <c:pt idx="2783">
                  <c:v>7.4999999999999997E-2</c:v>
                </c:pt>
                <c:pt idx="2784">
                  <c:v>7.4999999999999997E-2</c:v>
                </c:pt>
                <c:pt idx="2785">
                  <c:v>7.4999999999999997E-2</c:v>
                </c:pt>
                <c:pt idx="2786">
                  <c:v>7.4999999999999997E-2</c:v>
                </c:pt>
                <c:pt idx="2787">
                  <c:v>7.4999999999999997E-2</c:v>
                </c:pt>
                <c:pt idx="2788">
                  <c:v>7.4999999999999997E-2</c:v>
                </c:pt>
                <c:pt idx="2789">
                  <c:v>7.4999999999999997E-2</c:v>
                </c:pt>
                <c:pt idx="2790">
                  <c:v>7.4999999999999997E-2</c:v>
                </c:pt>
                <c:pt idx="2791">
                  <c:v>7.4999999999999997E-2</c:v>
                </c:pt>
                <c:pt idx="2792">
                  <c:v>7.4999999999999997E-2</c:v>
                </c:pt>
                <c:pt idx="2793">
                  <c:v>7.4999999999999997E-2</c:v>
                </c:pt>
                <c:pt idx="2794">
                  <c:v>7.4999999999999997E-2</c:v>
                </c:pt>
                <c:pt idx="2795">
                  <c:v>7.4999999999999997E-2</c:v>
                </c:pt>
                <c:pt idx="2796">
                  <c:v>7.4999999999999997E-2</c:v>
                </c:pt>
                <c:pt idx="2797">
                  <c:v>7.4999999999999997E-2</c:v>
                </c:pt>
                <c:pt idx="2798">
                  <c:v>7.4999999999999997E-2</c:v>
                </c:pt>
                <c:pt idx="2799">
                  <c:v>7.4999999999999997E-2</c:v>
                </c:pt>
                <c:pt idx="2800">
                  <c:v>7.4999999999999997E-2</c:v>
                </c:pt>
                <c:pt idx="2801">
                  <c:v>7.4999999999999997E-2</c:v>
                </c:pt>
                <c:pt idx="2802">
                  <c:v>7.4999999999999997E-2</c:v>
                </c:pt>
                <c:pt idx="2803">
                  <c:v>7.4999999999999997E-2</c:v>
                </c:pt>
                <c:pt idx="2804">
                  <c:v>7.4999999999999997E-2</c:v>
                </c:pt>
                <c:pt idx="2805">
                  <c:v>7.4999999999999997E-2</c:v>
                </c:pt>
                <c:pt idx="2806">
                  <c:v>7.4999999999999997E-2</c:v>
                </c:pt>
                <c:pt idx="2807">
                  <c:v>7.4999999999999997E-2</c:v>
                </c:pt>
                <c:pt idx="2808">
                  <c:v>7.4999999999999997E-2</c:v>
                </c:pt>
                <c:pt idx="2809">
                  <c:v>7.4999999999999997E-2</c:v>
                </c:pt>
                <c:pt idx="2810">
                  <c:v>7.4999999999999997E-2</c:v>
                </c:pt>
                <c:pt idx="2811">
                  <c:v>7.4999999999999997E-2</c:v>
                </c:pt>
                <c:pt idx="2812">
                  <c:v>7.4999999999999997E-2</c:v>
                </c:pt>
                <c:pt idx="2813">
                  <c:v>7.4999999999999997E-2</c:v>
                </c:pt>
                <c:pt idx="2814">
                  <c:v>7.4999999999999997E-2</c:v>
                </c:pt>
                <c:pt idx="2815">
                  <c:v>7.4999999999999997E-2</c:v>
                </c:pt>
                <c:pt idx="2816">
                  <c:v>7.4999999999999997E-2</c:v>
                </c:pt>
                <c:pt idx="2817">
                  <c:v>7.4999999999999997E-2</c:v>
                </c:pt>
                <c:pt idx="2818">
                  <c:v>7.4999999999999997E-2</c:v>
                </c:pt>
                <c:pt idx="2819">
                  <c:v>7.4999999999999997E-2</c:v>
                </c:pt>
                <c:pt idx="2820">
                  <c:v>7.4999999999999997E-2</c:v>
                </c:pt>
                <c:pt idx="2821">
                  <c:v>7.4999999999999997E-2</c:v>
                </c:pt>
                <c:pt idx="2822">
                  <c:v>7.4999999999999997E-2</c:v>
                </c:pt>
                <c:pt idx="2823">
                  <c:v>7.4999999999999997E-2</c:v>
                </c:pt>
                <c:pt idx="2824">
                  <c:v>7.4999999999999997E-2</c:v>
                </c:pt>
                <c:pt idx="2825">
                  <c:v>7.4999999999999997E-2</c:v>
                </c:pt>
                <c:pt idx="2826">
                  <c:v>7.4999999999999997E-2</c:v>
                </c:pt>
                <c:pt idx="2827">
                  <c:v>7.4999999999999997E-2</c:v>
                </c:pt>
                <c:pt idx="2828">
                  <c:v>7.4999999999999997E-2</c:v>
                </c:pt>
                <c:pt idx="2829">
                  <c:v>7.4999999999999997E-2</c:v>
                </c:pt>
                <c:pt idx="2830">
                  <c:v>7.4999999999999997E-2</c:v>
                </c:pt>
                <c:pt idx="2831">
                  <c:v>7.4999999999999997E-2</c:v>
                </c:pt>
                <c:pt idx="2832">
                  <c:v>7.4999999999999997E-2</c:v>
                </c:pt>
                <c:pt idx="2833">
                  <c:v>7.4999999999999997E-2</c:v>
                </c:pt>
                <c:pt idx="2834">
                  <c:v>7.4999999999999997E-2</c:v>
                </c:pt>
                <c:pt idx="2835">
                  <c:v>7.4999999999999997E-2</c:v>
                </c:pt>
                <c:pt idx="2836">
                  <c:v>7.4999999999999997E-2</c:v>
                </c:pt>
                <c:pt idx="2837">
                  <c:v>7.4999999999999997E-2</c:v>
                </c:pt>
                <c:pt idx="2838">
                  <c:v>7.4999999999999997E-2</c:v>
                </c:pt>
                <c:pt idx="2839">
                  <c:v>7.4999999999999997E-2</c:v>
                </c:pt>
                <c:pt idx="2840">
                  <c:v>7.4999999999999997E-2</c:v>
                </c:pt>
                <c:pt idx="2841">
                  <c:v>7.4999999999999997E-2</c:v>
                </c:pt>
                <c:pt idx="2842">
                  <c:v>7.4999999999999997E-2</c:v>
                </c:pt>
                <c:pt idx="2843">
                  <c:v>7.4999999999999997E-2</c:v>
                </c:pt>
                <c:pt idx="2844">
                  <c:v>7.4999999999999997E-2</c:v>
                </c:pt>
                <c:pt idx="2845">
                  <c:v>7.4999999999999997E-2</c:v>
                </c:pt>
                <c:pt idx="2846">
                  <c:v>7.4999999999999997E-2</c:v>
                </c:pt>
                <c:pt idx="2847">
                  <c:v>7.4999999999999997E-2</c:v>
                </c:pt>
                <c:pt idx="2848">
                  <c:v>7.4999999999999997E-2</c:v>
                </c:pt>
                <c:pt idx="2849">
                  <c:v>7.4999999999999997E-2</c:v>
                </c:pt>
                <c:pt idx="2850">
                  <c:v>7.4999999999999997E-2</c:v>
                </c:pt>
                <c:pt idx="2851">
                  <c:v>7.4999999999999997E-2</c:v>
                </c:pt>
                <c:pt idx="2852">
                  <c:v>7.4999999999999997E-2</c:v>
                </c:pt>
                <c:pt idx="2853">
                  <c:v>7.4999999999999997E-2</c:v>
                </c:pt>
                <c:pt idx="2854">
                  <c:v>7.4999999999999997E-2</c:v>
                </c:pt>
                <c:pt idx="2855">
                  <c:v>7.4999999999999997E-2</c:v>
                </c:pt>
                <c:pt idx="2856">
                  <c:v>7.4999999999999997E-2</c:v>
                </c:pt>
                <c:pt idx="2857">
                  <c:v>7.4999999999999997E-2</c:v>
                </c:pt>
                <c:pt idx="2858">
                  <c:v>7.4999999999999997E-2</c:v>
                </c:pt>
                <c:pt idx="2859">
                  <c:v>7.4999999999999997E-2</c:v>
                </c:pt>
                <c:pt idx="2860">
                  <c:v>7.4999999999999997E-2</c:v>
                </c:pt>
                <c:pt idx="2861">
                  <c:v>7.4999999999999997E-2</c:v>
                </c:pt>
                <c:pt idx="2862">
                  <c:v>7.4999999999999997E-2</c:v>
                </c:pt>
                <c:pt idx="2863">
                  <c:v>7.4999999999999997E-2</c:v>
                </c:pt>
                <c:pt idx="2864">
                  <c:v>7.4999999999999997E-2</c:v>
                </c:pt>
                <c:pt idx="2865">
                  <c:v>7.4999999999999997E-2</c:v>
                </c:pt>
                <c:pt idx="2866">
                  <c:v>7.4999999999999997E-2</c:v>
                </c:pt>
                <c:pt idx="2867">
                  <c:v>7.4999999999999997E-2</c:v>
                </c:pt>
                <c:pt idx="2868">
                  <c:v>7.4999999999999997E-2</c:v>
                </c:pt>
                <c:pt idx="2869">
                  <c:v>7.4999999999999997E-2</c:v>
                </c:pt>
                <c:pt idx="2870">
                  <c:v>7.4999999999999997E-2</c:v>
                </c:pt>
                <c:pt idx="2871">
                  <c:v>7.4999999999999997E-2</c:v>
                </c:pt>
                <c:pt idx="2872">
                  <c:v>7.4999999999999997E-2</c:v>
                </c:pt>
                <c:pt idx="2873">
                  <c:v>7.4999999999999997E-2</c:v>
                </c:pt>
                <c:pt idx="2874">
                  <c:v>7.4999999999999997E-2</c:v>
                </c:pt>
                <c:pt idx="2875">
                  <c:v>7.4999999999999997E-2</c:v>
                </c:pt>
                <c:pt idx="2876">
                  <c:v>7.4999999999999997E-2</c:v>
                </c:pt>
                <c:pt idx="2877">
                  <c:v>7.4999999999999997E-2</c:v>
                </c:pt>
                <c:pt idx="2878">
                  <c:v>7.4999999999999997E-2</c:v>
                </c:pt>
                <c:pt idx="2879">
                  <c:v>7.4999999999999997E-2</c:v>
                </c:pt>
                <c:pt idx="2880">
                  <c:v>7.4999999999999997E-2</c:v>
                </c:pt>
                <c:pt idx="2881">
                  <c:v>7.4999999999999997E-2</c:v>
                </c:pt>
                <c:pt idx="2882">
                  <c:v>7.4999999999999997E-2</c:v>
                </c:pt>
                <c:pt idx="2883">
                  <c:v>7.4999999999999997E-2</c:v>
                </c:pt>
                <c:pt idx="2884">
                  <c:v>7.4999999999999997E-2</c:v>
                </c:pt>
                <c:pt idx="2885">
                  <c:v>7.4999999999999997E-2</c:v>
                </c:pt>
                <c:pt idx="2886">
                  <c:v>7.4999999999999997E-2</c:v>
                </c:pt>
                <c:pt idx="2887">
                  <c:v>7.4999999999999997E-2</c:v>
                </c:pt>
                <c:pt idx="2888">
                  <c:v>7.4999999999999997E-2</c:v>
                </c:pt>
                <c:pt idx="2889">
                  <c:v>7.4999999999999997E-2</c:v>
                </c:pt>
                <c:pt idx="2890">
                  <c:v>7.4999999999999997E-2</c:v>
                </c:pt>
                <c:pt idx="2891">
                  <c:v>7.4999999999999997E-2</c:v>
                </c:pt>
                <c:pt idx="2892">
                  <c:v>7.4999999999999997E-2</c:v>
                </c:pt>
                <c:pt idx="2893">
                  <c:v>7.4999999999999997E-2</c:v>
                </c:pt>
                <c:pt idx="2894">
                  <c:v>7.4999999999999997E-2</c:v>
                </c:pt>
                <c:pt idx="2895">
                  <c:v>7.4999999999999997E-2</c:v>
                </c:pt>
                <c:pt idx="2896">
                  <c:v>7.4999999999999997E-2</c:v>
                </c:pt>
                <c:pt idx="2897">
                  <c:v>7.4999999999999997E-2</c:v>
                </c:pt>
                <c:pt idx="2898">
                  <c:v>7.4999999999999997E-2</c:v>
                </c:pt>
                <c:pt idx="2899">
                  <c:v>7.4999999999999997E-2</c:v>
                </c:pt>
                <c:pt idx="2900">
                  <c:v>7.4999999999999997E-2</c:v>
                </c:pt>
                <c:pt idx="2901">
                  <c:v>7.4999999999999997E-2</c:v>
                </c:pt>
                <c:pt idx="2902">
                  <c:v>7.4999999999999997E-2</c:v>
                </c:pt>
                <c:pt idx="2903">
                  <c:v>7.4999999999999997E-2</c:v>
                </c:pt>
                <c:pt idx="2904">
                  <c:v>7.4999999999999997E-2</c:v>
                </c:pt>
                <c:pt idx="2905">
                  <c:v>7.4999999999999997E-2</c:v>
                </c:pt>
                <c:pt idx="2906">
                  <c:v>7.4999999999999997E-2</c:v>
                </c:pt>
                <c:pt idx="2907">
                  <c:v>7.4999999999999997E-2</c:v>
                </c:pt>
                <c:pt idx="2908">
                  <c:v>7.4999999999999997E-2</c:v>
                </c:pt>
                <c:pt idx="2909">
                  <c:v>7.4999999999999997E-2</c:v>
                </c:pt>
                <c:pt idx="2910">
                  <c:v>7.4999999999999997E-2</c:v>
                </c:pt>
                <c:pt idx="2911">
                  <c:v>7.4999999999999997E-2</c:v>
                </c:pt>
                <c:pt idx="2912">
                  <c:v>7.4999999999999997E-2</c:v>
                </c:pt>
                <c:pt idx="2913">
                  <c:v>7.4999999999999997E-2</c:v>
                </c:pt>
                <c:pt idx="2914">
                  <c:v>7.4999999999999997E-2</c:v>
                </c:pt>
                <c:pt idx="2915">
                  <c:v>7.4999999999999997E-2</c:v>
                </c:pt>
                <c:pt idx="2916">
                  <c:v>7.4999999999999997E-2</c:v>
                </c:pt>
                <c:pt idx="2917">
                  <c:v>7.4999999999999997E-2</c:v>
                </c:pt>
                <c:pt idx="2918">
                  <c:v>7.4999999999999997E-2</c:v>
                </c:pt>
                <c:pt idx="2919">
                  <c:v>7.4999999999999997E-2</c:v>
                </c:pt>
                <c:pt idx="2920">
                  <c:v>7.4999999999999997E-2</c:v>
                </c:pt>
                <c:pt idx="2921">
                  <c:v>7.4999999999999997E-2</c:v>
                </c:pt>
                <c:pt idx="2922">
                  <c:v>7.4999999999999997E-2</c:v>
                </c:pt>
                <c:pt idx="2923">
                  <c:v>7.4999999999999997E-2</c:v>
                </c:pt>
                <c:pt idx="2924">
                  <c:v>7.4999999999999997E-2</c:v>
                </c:pt>
                <c:pt idx="2925">
                  <c:v>7.4999999999999997E-2</c:v>
                </c:pt>
                <c:pt idx="2926">
                  <c:v>7.4999999999999997E-2</c:v>
                </c:pt>
                <c:pt idx="2927">
                  <c:v>7.4999999999999997E-2</c:v>
                </c:pt>
                <c:pt idx="2928">
                  <c:v>7.4999999999999997E-2</c:v>
                </c:pt>
                <c:pt idx="2929">
                  <c:v>7.4999999999999997E-2</c:v>
                </c:pt>
                <c:pt idx="2930">
                  <c:v>8.5000000000000006E-2</c:v>
                </c:pt>
                <c:pt idx="2931">
                  <c:v>8.5000000000000006E-2</c:v>
                </c:pt>
                <c:pt idx="2932">
                  <c:v>8.5000000000000006E-2</c:v>
                </c:pt>
                <c:pt idx="2933">
                  <c:v>8.5000000000000006E-2</c:v>
                </c:pt>
                <c:pt idx="2934">
                  <c:v>8.5000000000000006E-2</c:v>
                </c:pt>
                <c:pt idx="2935">
                  <c:v>8.5000000000000006E-2</c:v>
                </c:pt>
                <c:pt idx="2936">
                  <c:v>8.5000000000000006E-2</c:v>
                </c:pt>
                <c:pt idx="2937">
                  <c:v>8.5000000000000006E-2</c:v>
                </c:pt>
                <c:pt idx="2938">
                  <c:v>8.5000000000000006E-2</c:v>
                </c:pt>
                <c:pt idx="2939">
                  <c:v>8.5000000000000006E-2</c:v>
                </c:pt>
                <c:pt idx="2940">
                  <c:v>8.5000000000000006E-2</c:v>
                </c:pt>
                <c:pt idx="2941">
                  <c:v>8.5000000000000006E-2</c:v>
                </c:pt>
                <c:pt idx="2942">
                  <c:v>8.5000000000000006E-2</c:v>
                </c:pt>
                <c:pt idx="2943">
                  <c:v>8.5000000000000006E-2</c:v>
                </c:pt>
                <c:pt idx="2944">
                  <c:v>8.5000000000000006E-2</c:v>
                </c:pt>
                <c:pt idx="2945">
                  <c:v>8.5000000000000006E-2</c:v>
                </c:pt>
                <c:pt idx="2946">
                  <c:v>8.5000000000000006E-2</c:v>
                </c:pt>
                <c:pt idx="2947">
                  <c:v>8.5000000000000006E-2</c:v>
                </c:pt>
                <c:pt idx="2948">
                  <c:v>8.5000000000000006E-2</c:v>
                </c:pt>
                <c:pt idx="2949">
                  <c:v>8.5000000000000006E-2</c:v>
                </c:pt>
                <c:pt idx="2950">
                  <c:v>8.5000000000000006E-2</c:v>
                </c:pt>
                <c:pt idx="2951">
                  <c:v>8.5000000000000006E-2</c:v>
                </c:pt>
                <c:pt idx="2952">
                  <c:v>8.5000000000000006E-2</c:v>
                </c:pt>
                <c:pt idx="2953">
                  <c:v>8.5000000000000006E-2</c:v>
                </c:pt>
                <c:pt idx="2954">
                  <c:v>8.5000000000000006E-2</c:v>
                </c:pt>
                <c:pt idx="2955">
                  <c:v>8.5000000000000006E-2</c:v>
                </c:pt>
                <c:pt idx="2956">
                  <c:v>8.5000000000000006E-2</c:v>
                </c:pt>
                <c:pt idx="2957">
                  <c:v>0.12</c:v>
                </c:pt>
                <c:pt idx="2958">
                  <c:v>0.12</c:v>
                </c:pt>
                <c:pt idx="2959">
                  <c:v>0.12</c:v>
                </c:pt>
                <c:pt idx="2960">
                  <c:v>0.12</c:v>
                </c:pt>
                <c:pt idx="2961">
                  <c:v>0.12</c:v>
                </c:pt>
                <c:pt idx="2962">
                  <c:v>0.12</c:v>
                </c:pt>
                <c:pt idx="2963">
                  <c:v>0.12</c:v>
                </c:pt>
                <c:pt idx="2964">
                  <c:v>0.12</c:v>
                </c:pt>
                <c:pt idx="2965">
                  <c:v>0.12</c:v>
                </c:pt>
                <c:pt idx="2966">
                  <c:v>0.12</c:v>
                </c:pt>
                <c:pt idx="2967">
                  <c:v>0.12</c:v>
                </c:pt>
                <c:pt idx="2968">
                  <c:v>0.12</c:v>
                </c:pt>
                <c:pt idx="2969">
                  <c:v>0.12</c:v>
                </c:pt>
                <c:pt idx="2970">
                  <c:v>0.12</c:v>
                </c:pt>
                <c:pt idx="2971">
                  <c:v>0.12</c:v>
                </c:pt>
                <c:pt idx="2972">
                  <c:v>0.12</c:v>
                </c:pt>
                <c:pt idx="2973">
                  <c:v>0.12</c:v>
                </c:pt>
                <c:pt idx="2974">
                  <c:v>0.12</c:v>
                </c:pt>
                <c:pt idx="2975">
                  <c:v>0.12</c:v>
                </c:pt>
                <c:pt idx="2976">
                  <c:v>0.12</c:v>
                </c:pt>
                <c:pt idx="2977">
                  <c:v>0.12</c:v>
                </c:pt>
                <c:pt idx="2978">
                  <c:v>0.12</c:v>
                </c:pt>
                <c:pt idx="2979">
                  <c:v>0.12</c:v>
                </c:pt>
                <c:pt idx="2980">
                  <c:v>0.12</c:v>
                </c:pt>
                <c:pt idx="2981">
                  <c:v>0.12</c:v>
                </c:pt>
                <c:pt idx="2982">
                  <c:v>0.12</c:v>
                </c:pt>
                <c:pt idx="2983">
                  <c:v>0.12</c:v>
                </c:pt>
                <c:pt idx="2984">
                  <c:v>0.12</c:v>
                </c:pt>
                <c:pt idx="2985">
                  <c:v>0.12</c:v>
                </c:pt>
                <c:pt idx="2986">
                  <c:v>0.12</c:v>
                </c:pt>
                <c:pt idx="2987">
                  <c:v>0.12</c:v>
                </c:pt>
                <c:pt idx="2988">
                  <c:v>0.13</c:v>
                </c:pt>
                <c:pt idx="2989">
                  <c:v>0.13</c:v>
                </c:pt>
                <c:pt idx="2990">
                  <c:v>0.13</c:v>
                </c:pt>
                <c:pt idx="2991">
                  <c:v>0.13</c:v>
                </c:pt>
                <c:pt idx="2992">
                  <c:v>0.13</c:v>
                </c:pt>
                <c:pt idx="2993">
                  <c:v>0.13</c:v>
                </c:pt>
                <c:pt idx="2994">
                  <c:v>0.13</c:v>
                </c:pt>
                <c:pt idx="2995">
                  <c:v>0.13</c:v>
                </c:pt>
                <c:pt idx="2996">
                  <c:v>0.13</c:v>
                </c:pt>
                <c:pt idx="2997">
                  <c:v>0.13</c:v>
                </c:pt>
                <c:pt idx="2998">
                  <c:v>0.13</c:v>
                </c:pt>
                <c:pt idx="2999">
                  <c:v>0.13</c:v>
                </c:pt>
                <c:pt idx="3000">
                  <c:v>0.13</c:v>
                </c:pt>
                <c:pt idx="3001">
                  <c:v>0.13</c:v>
                </c:pt>
                <c:pt idx="3002">
                  <c:v>0.13</c:v>
                </c:pt>
                <c:pt idx="3003">
                  <c:v>0.13</c:v>
                </c:pt>
                <c:pt idx="3004">
                  <c:v>0.13</c:v>
                </c:pt>
                <c:pt idx="3005">
                  <c:v>0.13</c:v>
                </c:pt>
                <c:pt idx="3006">
                  <c:v>0.13</c:v>
                </c:pt>
                <c:pt idx="3007">
                  <c:v>0.13</c:v>
                </c:pt>
                <c:pt idx="3008">
                  <c:v>0.13</c:v>
                </c:pt>
                <c:pt idx="3009">
                  <c:v>0.13</c:v>
                </c:pt>
                <c:pt idx="3010">
                  <c:v>0.13</c:v>
                </c:pt>
                <c:pt idx="3011">
                  <c:v>0.13</c:v>
                </c:pt>
                <c:pt idx="3012">
                  <c:v>0.13</c:v>
                </c:pt>
                <c:pt idx="3013">
                  <c:v>0.13</c:v>
                </c:pt>
                <c:pt idx="3014">
                  <c:v>0.13</c:v>
                </c:pt>
                <c:pt idx="3015">
                  <c:v>0.13</c:v>
                </c:pt>
                <c:pt idx="3016">
                  <c:v>0.13</c:v>
                </c:pt>
                <c:pt idx="3017">
                  <c:v>0.13</c:v>
                </c:pt>
                <c:pt idx="3018">
                  <c:v>0.13</c:v>
                </c:pt>
                <c:pt idx="3019">
                  <c:v>0.13</c:v>
                </c:pt>
                <c:pt idx="3020">
                  <c:v>0.13</c:v>
                </c:pt>
                <c:pt idx="3021">
                  <c:v>0.13</c:v>
                </c:pt>
                <c:pt idx="3022">
                  <c:v>0.13</c:v>
                </c:pt>
                <c:pt idx="3023">
                  <c:v>0.13</c:v>
                </c:pt>
                <c:pt idx="3024">
                  <c:v>0.13</c:v>
                </c:pt>
                <c:pt idx="3025">
                  <c:v>0.13</c:v>
                </c:pt>
                <c:pt idx="3026">
                  <c:v>0.13</c:v>
                </c:pt>
                <c:pt idx="3027" formatCode="0%">
                  <c:v>0.15</c:v>
                </c:pt>
                <c:pt idx="3028" formatCode="0%">
                  <c:v>0.15</c:v>
                </c:pt>
                <c:pt idx="3029" formatCode="0%">
                  <c:v>0.15</c:v>
                </c:pt>
                <c:pt idx="3030" formatCode="0%">
                  <c:v>0.15</c:v>
                </c:pt>
                <c:pt idx="3031" formatCode="0%">
                  <c:v>0.15</c:v>
                </c:pt>
                <c:pt idx="3032" formatCode="0%">
                  <c:v>0.15</c:v>
                </c:pt>
                <c:pt idx="3033" formatCode="0%">
                  <c:v>0.15</c:v>
                </c:pt>
                <c:pt idx="3034" formatCode="0%">
                  <c:v>0.15</c:v>
                </c:pt>
                <c:pt idx="3035" formatCode="0%">
                  <c:v>0.15</c:v>
                </c:pt>
                <c:pt idx="3036" formatCode="0%">
                  <c:v>0.15</c:v>
                </c:pt>
                <c:pt idx="3037" formatCode="0%">
                  <c:v>0.15</c:v>
                </c:pt>
                <c:pt idx="3038" formatCode="0%">
                  <c:v>0.15</c:v>
                </c:pt>
                <c:pt idx="3039" formatCode="0%">
                  <c:v>0.15</c:v>
                </c:pt>
                <c:pt idx="3040" formatCode="0%">
                  <c:v>0.15</c:v>
                </c:pt>
                <c:pt idx="3041" formatCode="0%">
                  <c:v>0.15</c:v>
                </c:pt>
                <c:pt idx="3042" formatCode="0%">
                  <c:v>0.15</c:v>
                </c:pt>
                <c:pt idx="3043" formatCode="0%">
                  <c:v>0.15</c:v>
                </c:pt>
                <c:pt idx="3044" formatCode="0%">
                  <c:v>0.15</c:v>
                </c:pt>
                <c:pt idx="3045" formatCode="0%">
                  <c:v>0.15</c:v>
                </c:pt>
                <c:pt idx="3046" formatCode="0%">
                  <c:v>0.15</c:v>
                </c:pt>
                <c:pt idx="3047" formatCode="0%">
                  <c:v>0.15</c:v>
                </c:pt>
                <c:pt idx="3048" formatCode="0%">
                  <c:v>0.15</c:v>
                </c:pt>
                <c:pt idx="3049" formatCode="0%">
                  <c:v>0.15</c:v>
                </c:pt>
                <c:pt idx="3050" formatCode="0%">
                  <c:v>0.15</c:v>
                </c:pt>
                <c:pt idx="3051" formatCode="0%">
                  <c:v>0.15</c:v>
                </c:pt>
                <c:pt idx="3052" formatCode="0%">
                  <c:v>0.15</c:v>
                </c:pt>
                <c:pt idx="3053" formatCode="0%">
                  <c:v>0.15</c:v>
                </c:pt>
                <c:pt idx="3054" formatCode="0%">
                  <c:v>0.15</c:v>
                </c:pt>
                <c:pt idx="3055" formatCode="0%">
                  <c:v>0.15</c:v>
                </c:pt>
                <c:pt idx="3056" formatCode="0%">
                  <c:v>0.15</c:v>
                </c:pt>
                <c:pt idx="3057" formatCode="0%">
                  <c:v>0.15</c:v>
                </c:pt>
                <c:pt idx="3058" formatCode="0%">
                  <c:v>0.15</c:v>
                </c:pt>
                <c:pt idx="3059" formatCode="0%">
                  <c:v>0.15</c:v>
                </c:pt>
                <c:pt idx="3060" formatCode="0%">
                  <c:v>0.15</c:v>
                </c:pt>
                <c:pt idx="3061" formatCode="0%">
                  <c:v>0.15</c:v>
                </c:pt>
                <c:pt idx="3062" formatCode="0%">
                  <c:v>0.15</c:v>
                </c:pt>
                <c:pt idx="3063" formatCode="0%">
                  <c:v>0.15</c:v>
                </c:pt>
                <c:pt idx="3064" formatCode="0%">
                  <c:v>0.15</c:v>
                </c:pt>
                <c:pt idx="3065" formatCode="0%">
                  <c:v>0.15</c:v>
                </c:pt>
                <c:pt idx="3066" formatCode="0%">
                  <c:v>0.15</c:v>
                </c:pt>
                <c:pt idx="3067" formatCode="0%">
                  <c:v>0.15</c:v>
                </c:pt>
                <c:pt idx="3068" formatCode="0%">
                  <c:v>0.15</c:v>
                </c:pt>
                <c:pt idx="3069" formatCode="0%">
                  <c:v>0.15</c:v>
                </c:pt>
                <c:pt idx="3070" formatCode="0%">
                  <c:v>0.15</c:v>
                </c:pt>
                <c:pt idx="3071" formatCode="0%">
                  <c:v>0.15</c:v>
                </c:pt>
                <c:pt idx="3072" formatCode="0%">
                  <c:v>0.15</c:v>
                </c:pt>
                <c:pt idx="3073" formatCode="0%">
                  <c:v>0.15</c:v>
                </c:pt>
                <c:pt idx="3074" formatCode="0%">
                  <c:v>0.15</c:v>
                </c:pt>
                <c:pt idx="3075" formatCode="0%">
                  <c:v>0.15</c:v>
                </c:pt>
                <c:pt idx="3076" formatCode="0%">
                  <c:v>0.16</c:v>
                </c:pt>
                <c:pt idx="3077" formatCode="0%">
                  <c:v>0.16</c:v>
                </c:pt>
                <c:pt idx="3078" formatCode="0%">
                  <c:v>0.16</c:v>
                </c:pt>
                <c:pt idx="3079" formatCode="0%">
                  <c:v>0.16</c:v>
                </c:pt>
                <c:pt idx="3080" formatCode="0%">
                  <c:v>0.16</c:v>
                </c:pt>
                <c:pt idx="3081" formatCode="0%">
                  <c:v>0.16</c:v>
                </c:pt>
                <c:pt idx="3082" formatCode="0%">
                  <c:v>0.16</c:v>
                </c:pt>
                <c:pt idx="3083" formatCode="0%">
                  <c:v>0.16</c:v>
                </c:pt>
                <c:pt idx="3084" formatCode="0%">
                  <c:v>0.16</c:v>
                </c:pt>
                <c:pt idx="3085" formatCode="0%">
                  <c:v>0.16</c:v>
                </c:pt>
                <c:pt idx="3086" formatCode="0%">
                  <c:v>0.16</c:v>
                </c:pt>
                <c:pt idx="3087" formatCode="0%">
                  <c:v>0.16</c:v>
                </c:pt>
                <c:pt idx="3088" formatCode="0%">
                  <c:v>0.16</c:v>
                </c:pt>
                <c:pt idx="3089" formatCode="0%">
                  <c:v>0.16</c:v>
                </c:pt>
                <c:pt idx="3090" formatCode="0%">
                  <c:v>0.16</c:v>
                </c:pt>
                <c:pt idx="3091" formatCode="0%">
                  <c:v>0.16</c:v>
                </c:pt>
                <c:pt idx="3092" formatCode="0%">
                  <c:v>0.16</c:v>
                </c:pt>
                <c:pt idx="3093" formatCode="0%">
                  <c:v>0.16</c:v>
                </c:pt>
                <c:pt idx="3094" formatCode="0%">
                  <c:v>0.16</c:v>
                </c:pt>
                <c:pt idx="3095" formatCode="0%">
                  <c:v>0.16</c:v>
                </c:pt>
                <c:pt idx="3096" formatCode="0%">
                  <c:v>0.16</c:v>
                </c:pt>
                <c:pt idx="3097" formatCode="0%">
                  <c:v>0.16</c:v>
                </c:pt>
                <c:pt idx="3098" formatCode="0%">
                  <c:v>0.16</c:v>
                </c:pt>
                <c:pt idx="3099" formatCode="0%">
                  <c:v>0.16</c:v>
                </c:pt>
                <c:pt idx="3100" formatCode="0%">
                  <c:v>0.16</c:v>
                </c:pt>
                <c:pt idx="3101" formatCode="0%">
                  <c:v>0.16</c:v>
                </c:pt>
                <c:pt idx="3102" formatCode="0%">
                  <c:v>0.16</c:v>
                </c:pt>
                <c:pt idx="3103" formatCode="0%">
                  <c:v>0.16</c:v>
                </c:pt>
                <c:pt idx="3104" formatCode="0%">
                  <c:v>0.16</c:v>
                </c:pt>
                <c:pt idx="3105" formatCode="0%">
                  <c:v>0.16</c:v>
                </c:pt>
                <c:pt idx="3106" formatCode="0%">
                  <c:v>0.16</c:v>
                </c:pt>
                <c:pt idx="3107" formatCode="0%">
                  <c:v>0.16</c:v>
                </c:pt>
                <c:pt idx="3108" formatCode="0%">
                  <c:v>0.16</c:v>
                </c:pt>
                <c:pt idx="3109" formatCode="0%">
                  <c:v>0.16</c:v>
                </c:pt>
                <c:pt idx="3110" formatCode="0%">
                  <c:v>0.16</c:v>
                </c:pt>
                <c:pt idx="3111" formatCode="0%">
                  <c:v>0.16</c:v>
                </c:pt>
                <c:pt idx="3112" formatCode="0%">
                  <c:v>0.16</c:v>
                </c:pt>
                <c:pt idx="3113" formatCode="0%">
                  <c:v>0.16</c:v>
                </c:pt>
                <c:pt idx="3114" formatCode="0%">
                  <c:v>0.16</c:v>
                </c:pt>
                <c:pt idx="3115" formatCode="0%">
                  <c:v>0.16</c:v>
                </c:pt>
                <c:pt idx="3116" formatCode="0%">
                  <c:v>0.16</c:v>
                </c:pt>
                <c:pt idx="3117" formatCode="0%">
                  <c:v>0.16</c:v>
                </c:pt>
                <c:pt idx="3118" formatCode="0%">
                  <c:v>0.16</c:v>
                </c:pt>
                <c:pt idx="3119" formatCode="0%">
                  <c:v>0.16</c:v>
                </c:pt>
                <c:pt idx="3120" formatCode="0%">
                  <c:v>0.16</c:v>
                </c:pt>
                <c:pt idx="3121" formatCode="0%">
                  <c:v>0.16</c:v>
                </c:pt>
                <c:pt idx="3122" formatCode="0%">
                  <c:v>0.16</c:v>
                </c:pt>
                <c:pt idx="3123" formatCode="0%">
                  <c:v>0.16</c:v>
                </c:pt>
                <c:pt idx="3124" formatCode="0%">
                  <c:v>0.16</c:v>
                </c:pt>
                <c:pt idx="3125" formatCode="0%">
                  <c:v>0.16</c:v>
                </c:pt>
                <c:pt idx="3126" formatCode="0%">
                  <c:v>0.16</c:v>
                </c:pt>
                <c:pt idx="3127" formatCode="0%">
                  <c:v>0.16</c:v>
                </c:pt>
                <c:pt idx="3128" formatCode="0%">
                  <c:v>0.16</c:v>
                </c:pt>
                <c:pt idx="3129" formatCode="0%">
                  <c:v>0.16</c:v>
                </c:pt>
                <c:pt idx="3130" formatCode="0%">
                  <c:v>0.16</c:v>
                </c:pt>
                <c:pt idx="3131" formatCode="0%">
                  <c:v>0.16</c:v>
                </c:pt>
                <c:pt idx="3132" formatCode="0%">
                  <c:v>0.16</c:v>
                </c:pt>
                <c:pt idx="3133" formatCode="0%">
                  <c:v>0.16</c:v>
                </c:pt>
                <c:pt idx="3134" formatCode="0%">
                  <c:v>0.16</c:v>
                </c:pt>
                <c:pt idx="3135" formatCode="0%">
                  <c:v>0.16</c:v>
                </c:pt>
                <c:pt idx="3136" formatCode="0%">
                  <c:v>0.16</c:v>
                </c:pt>
                <c:pt idx="3137" formatCode="0%">
                  <c:v>0.16</c:v>
                </c:pt>
                <c:pt idx="3138" formatCode="0%">
                  <c:v>0.16</c:v>
                </c:pt>
                <c:pt idx="3139" formatCode="0%">
                  <c:v>0.16</c:v>
                </c:pt>
                <c:pt idx="3140" formatCode="0%">
                  <c:v>0.16</c:v>
                </c:pt>
                <c:pt idx="3141" formatCode="0%">
                  <c:v>0.16</c:v>
                </c:pt>
                <c:pt idx="3142" formatCode="0%">
                  <c:v>0.16</c:v>
                </c:pt>
                <c:pt idx="3143" formatCode="0%">
                  <c:v>0.16</c:v>
                </c:pt>
                <c:pt idx="3144" formatCode="0%">
                  <c:v>0.16</c:v>
                </c:pt>
                <c:pt idx="3145" formatCode="0%">
                  <c:v>0.16</c:v>
                </c:pt>
                <c:pt idx="3146" formatCode="0%">
                  <c:v>0.16</c:v>
                </c:pt>
                <c:pt idx="3147" formatCode="0%">
                  <c:v>0.16</c:v>
                </c:pt>
                <c:pt idx="3148" formatCode="0%">
                  <c:v>0.16</c:v>
                </c:pt>
                <c:pt idx="3149" formatCode="0%">
                  <c:v>0.16</c:v>
                </c:pt>
                <c:pt idx="3150" formatCode="0%">
                  <c:v>0.16</c:v>
                </c:pt>
                <c:pt idx="3151" formatCode="0%">
                  <c:v>0.16</c:v>
                </c:pt>
                <c:pt idx="3152" formatCode="0%">
                  <c:v>0.16</c:v>
                </c:pt>
                <c:pt idx="3153" formatCode="0%">
                  <c:v>0.16</c:v>
                </c:pt>
                <c:pt idx="3154" formatCode="0%">
                  <c:v>0.16</c:v>
                </c:pt>
                <c:pt idx="3155" formatCode="0%">
                  <c:v>0.16</c:v>
                </c:pt>
                <c:pt idx="3156" formatCode="0%">
                  <c:v>0.16</c:v>
                </c:pt>
                <c:pt idx="3157" formatCode="0%">
                  <c:v>0.16</c:v>
                </c:pt>
                <c:pt idx="3158" formatCode="0%">
                  <c:v>0.16</c:v>
                </c:pt>
                <c:pt idx="3159" formatCode="0%">
                  <c:v>0.16</c:v>
                </c:pt>
                <c:pt idx="3160" formatCode="0%">
                  <c:v>0.16</c:v>
                </c:pt>
                <c:pt idx="3161" formatCode="0%">
                  <c:v>0.16</c:v>
                </c:pt>
                <c:pt idx="3162" formatCode="0%">
                  <c:v>0.16</c:v>
                </c:pt>
                <c:pt idx="3163" formatCode="0%">
                  <c:v>0.16</c:v>
                </c:pt>
                <c:pt idx="3164" formatCode="0%">
                  <c:v>0.16</c:v>
                </c:pt>
                <c:pt idx="3165" formatCode="0%">
                  <c:v>0.16</c:v>
                </c:pt>
                <c:pt idx="3166" formatCode="0%">
                  <c:v>0.16</c:v>
                </c:pt>
                <c:pt idx="3167" formatCode="0%">
                  <c:v>0.16</c:v>
                </c:pt>
                <c:pt idx="3168" formatCode="0%">
                  <c:v>0.16</c:v>
                </c:pt>
                <c:pt idx="3169" formatCode="0%">
                  <c:v>0.16</c:v>
                </c:pt>
                <c:pt idx="3170" formatCode="0%">
                  <c:v>0.16</c:v>
                </c:pt>
                <c:pt idx="3171" formatCode="0%">
                  <c:v>0.16</c:v>
                </c:pt>
                <c:pt idx="3172" formatCode="0%">
                  <c:v>0.16</c:v>
                </c:pt>
                <c:pt idx="3173" formatCode="0%">
                  <c:v>0.16</c:v>
                </c:pt>
                <c:pt idx="3174" formatCode="0%">
                  <c:v>0.16</c:v>
                </c:pt>
                <c:pt idx="3175" formatCode="0%">
                  <c:v>0.16</c:v>
                </c:pt>
                <c:pt idx="3176" formatCode="0%">
                  <c:v>0.16</c:v>
                </c:pt>
                <c:pt idx="3177" formatCode="0%">
                  <c:v>0.16</c:v>
                </c:pt>
                <c:pt idx="3178" formatCode="0%">
                  <c:v>0.16</c:v>
                </c:pt>
                <c:pt idx="3179" formatCode="0%">
                  <c:v>0.16</c:v>
                </c:pt>
                <c:pt idx="3180" formatCode="0%">
                  <c:v>0.16</c:v>
                </c:pt>
                <c:pt idx="3181" formatCode="0%">
                  <c:v>0.16</c:v>
                </c:pt>
                <c:pt idx="3182" formatCode="0%">
                  <c:v>0.16</c:v>
                </c:pt>
                <c:pt idx="3183" formatCode="0%">
                  <c:v>0.16</c:v>
                </c:pt>
                <c:pt idx="3184" formatCode="0%">
                  <c:v>0.16</c:v>
                </c:pt>
                <c:pt idx="3185" formatCode="0%">
                  <c:v>0.16</c:v>
                </c:pt>
                <c:pt idx="3186" formatCode="0%">
                  <c:v>0.16</c:v>
                </c:pt>
                <c:pt idx="3187" formatCode="0%">
                  <c:v>0.16</c:v>
                </c:pt>
                <c:pt idx="3188" formatCode="0%">
                  <c:v>0.16</c:v>
                </c:pt>
                <c:pt idx="3189" formatCode="0%">
                  <c:v>0.16</c:v>
                </c:pt>
                <c:pt idx="3190" formatCode="0%">
                  <c:v>0.16</c:v>
                </c:pt>
                <c:pt idx="3191" formatCode="0%">
                  <c:v>0.16</c:v>
                </c:pt>
                <c:pt idx="3192" formatCode="0%">
                  <c:v>0.16</c:v>
                </c:pt>
                <c:pt idx="3193" formatCode="0%">
                  <c:v>0.16</c:v>
                </c:pt>
                <c:pt idx="3194" formatCode="0%">
                  <c:v>0.16</c:v>
                </c:pt>
                <c:pt idx="3195" formatCode="0%">
                  <c:v>0.16</c:v>
                </c:pt>
                <c:pt idx="3196" formatCode="0%">
                  <c:v>0.16</c:v>
                </c:pt>
                <c:pt idx="3197" formatCode="0%">
                  <c:v>0.16</c:v>
                </c:pt>
                <c:pt idx="3198" formatCode="0%">
                  <c:v>0.16</c:v>
                </c:pt>
                <c:pt idx="3199" formatCode="0%">
                  <c:v>0.16</c:v>
                </c:pt>
                <c:pt idx="3200" formatCode="0%">
                  <c:v>0.16</c:v>
                </c:pt>
                <c:pt idx="3201" formatCode="0%">
                  <c:v>0.16</c:v>
                </c:pt>
                <c:pt idx="3202" formatCode="0%">
                  <c:v>0.16</c:v>
                </c:pt>
                <c:pt idx="3203" formatCode="0%">
                  <c:v>0.16</c:v>
                </c:pt>
                <c:pt idx="3204" formatCode="0%">
                  <c:v>0.16</c:v>
                </c:pt>
                <c:pt idx="3205" formatCode="0%">
                  <c:v>0.16</c:v>
                </c:pt>
                <c:pt idx="3206" formatCode="0%">
                  <c:v>0.16</c:v>
                </c:pt>
                <c:pt idx="3207" formatCode="0%">
                  <c:v>0.16</c:v>
                </c:pt>
                <c:pt idx="3208" formatCode="0%">
                  <c:v>0.16</c:v>
                </c:pt>
                <c:pt idx="3209" formatCode="0%">
                  <c:v>0.16</c:v>
                </c:pt>
                <c:pt idx="3210" formatCode="0%">
                  <c:v>0.16</c:v>
                </c:pt>
                <c:pt idx="3211" formatCode="0%">
                  <c:v>0.16</c:v>
                </c:pt>
                <c:pt idx="3212" formatCode="0%">
                  <c:v>0.16</c:v>
                </c:pt>
                <c:pt idx="3213" formatCode="0%">
                  <c:v>0.16</c:v>
                </c:pt>
                <c:pt idx="3214" formatCode="0%">
                  <c:v>0.16</c:v>
                </c:pt>
                <c:pt idx="3215" formatCode="0%">
                  <c:v>0.16</c:v>
                </c:pt>
                <c:pt idx="3216" formatCode="0%">
                  <c:v>0.16</c:v>
                </c:pt>
                <c:pt idx="3217" formatCode="0%">
                  <c:v>0.16</c:v>
                </c:pt>
                <c:pt idx="3218" formatCode="0%">
                  <c:v>0.16</c:v>
                </c:pt>
                <c:pt idx="3219" formatCode="0%">
                  <c:v>0.16</c:v>
                </c:pt>
                <c:pt idx="3220" formatCode="0%">
                  <c:v>0.16</c:v>
                </c:pt>
                <c:pt idx="3221" formatCode="0%">
                  <c:v>0.16</c:v>
                </c:pt>
                <c:pt idx="3222" formatCode="0%">
                  <c:v>0.16</c:v>
                </c:pt>
                <c:pt idx="3223" formatCode="0%">
                  <c:v>0.16</c:v>
                </c:pt>
                <c:pt idx="3224" formatCode="0%">
                  <c:v>0.16</c:v>
                </c:pt>
                <c:pt idx="3225" formatCode="0%">
                  <c:v>0.16</c:v>
                </c:pt>
                <c:pt idx="3226" formatCode="0%">
                  <c:v>0.16</c:v>
                </c:pt>
                <c:pt idx="3227" formatCode="0%">
                  <c:v>0.16</c:v>
                </c:pt>
                <c:pt idx="3228" formatCode="0%">
                  <c:v>0.16</c:v>
                </c:pt>
                <c:pt idx="3229" formatCode="0%">
                  <c:v>0.16</c:v>
                </c:pt>
                <c:pt idx="3230" formatCode="0%">
                  <c:v>0.16</c:v>
                </c:pt>
                <c:pt idx="3231" formatCode="0%">
                  <c:v>0.16</c:v>
                </c:pt>
                <c:pt idx="3232" formatCode="0%">
                  <c:v>0.16</c:v>
                </c:pt>
                <c:pt idx="3233" formatCode="0%">
                  <c:v>0.16</c:v>
                </c:pt>
                <c:pt idx="3234" formatCode="0%">
                  <c:v>0.16</c:v>
                </c:pt>
                <c:pt idx="3235" formatCode="0%">
                  <c:v>0.16</c:v>
                </c:pt>
                <c:pt idx="3236" formatCode="0%">
                  <c:v>0.16</c:v>
                </c:pt>
                <c:pt idx="3237" formatCode="0%">
                  <c:v>0.16</c:v>
                </c:pt>
                <c:pt idx="3238" formatCode="0%">
                  <c:v>0.16</c:v>
                </c:pt>
                <c:pt idx="3239" formatCode="0%">
                  <c:v>0.16</c:v>
                </c:pt>
                <c:pt idx="3240" formatCode="0%">
                  <c:v>0.16</c:v>
                </c:pt>
                <c:pt idx="3241" formatCode="0%">
                  <c:v>0.16</c:v>
                </c:pt>
                <c:pt idx="3242" formatCode="0%">
                  <c:v>0.16</c:v>
                </c:pt>
                <c:pt idx="3243" formatCode="0%">
                  <c:v>0.16</c:v>
                </c:pt>
                <c:pt idx="3244" formatCode="0%">
                  <c:v>0.16</c:v>
                </c:pt>
                <c:pt idx="3245" formatCode="0%">
                  <c:v>0.16</c:v>
                </c:pt>
                <c:pt idx="3246" formatCode="0%">
                  <c:v>0.16</c:v>
                </c:pt>
                <c:pt idx="3247" formatCode="0%">
                  <c:v>0.16</c:v>
                </c:pt>
                <c:pt idx="3248" formatCode="0%">
                  <c:v>0.16</c:v>
                </c:pt>
                <c:pt idx="3249" formatCode="0%">
                  <c:v>0.16</c:v>
                </c:pt>
                <c:pt idx="3250" formatCode="0%">
                  <c:v>0.16</c:v>
                </c:pt>
                <c:pt idx="3251" formatCode="0%">
                  <c:v>0.16</c:v>
                </c:pt>
                <c:pt idx="3252" formatCode="0%">
                  <c:v>0.16</c:v>
                </c:pt>
                <c:pt idx="3253" formatCode="0%">
                  <c:v>0.16</c:v>
                </c:pt>
                <c:pt idx="3254" formatCode="0%">
                  <c:v>0.16</c:v>
                </c:pt>
                <c:pt idx="3255" formatCode="0%">
                  <c:v>0.16</c:v>
                </c:pt>
                <c:pt idx="3256" formatCode="0%">
                  <c:v>0.16</c:v>
                </c:pt>
                <c:pt idx="3257" formatCode="0%">
                  <c:v>0.16</c:v>
                </c:pt>
                <c:pt idx="3258" formatCode="0%">
                  <c:v>0.16</c:v>
                </c:pt>
                <c:pt idx="3259" formatCode="0%">
                  <c:v>0.16</c:v>
                </c:pt>
                <c:pt idx="3260" formatCode="0%">
                  <c:v>0.16</c:v>
                </c:pt>
                <c:pt idx="3261" formatCode="0%">
                  <c:v>0.16</c:v>
                </c:pt>
                <c:pt idx="3262" formatCode="0%">
                  <c:v>0.16</c:v>
                </c:pt>
                <c:pt idx="3263" formatCode="0%">
                  <c:v>0.16</c:v>
                </c:pt>
                <c:pt idx="3264" formatCode="0%">
                  <c:v>0.16</c:v>
                </c:pt>
                <c:pt idx="3265" formatCode="0%">
                  <c:v>0.16</c:v>
                </c:pt>
                <c:pt idx="3266" formatCode="0%">
                  <c:v>0.16</c:v>
                </c:pt>
                <c:pt idx="3267" formatCode="0%">
                  <c:v>0.16</c:v>
                </c:pt>
                <c:pt idx="3268" formatCode="0%">
                  <c:v>0.16</c:v>
                </c:pt>
                <c:pt idx="3269" formatCode="0%">
                  <c:v>0.16</c:v>
                </c:pt>
                <c:pt idx="3270" formatCode="0%">
                  <c:v>0.16</c:v>
                </c:pt>
                <c:pt idx="3271" formatCode="0%">
                  <c:v>0.16</c:v>
                </c:pt>
                <c:pt idx="3272" formatCode="0%">
                  <c:v>0.16</c:v>
                </c:pt>
                <c:pt idx="3273" formatCode="0%">
                  <c:v>0.16</c:v>
                </c:pt>
                <c:pt idx="3274" formatCode="0%">
                  <c:v>0.16</c:v>
                </c:pt>
                <c:pt idx="3275" formatCode="0%">
                  <c:v>0.16</c:v>
                </c:pt>
                <c:pt idx="3276" formatCode="0%">
                  <c:v>0.16</c:v>
                </c:pt>
                <c:pt idx="3277" formatCode="0%">
                  <c:v>0.16</c:v>
                </c:pt>
                <c:pt idx="3278" formatCode="0%">
                  <c:v>0.16</c:v>
                </c:pt>
                <c:pt idx="3279" formatCode="0%">
                  <c:v>0.16</c:v>
                </c:pt>
                <c:pt idx="3280" formatCode="0%">
                  <c:v>0.16</c:v>
                </c:pt>
                <c:pt idx="3281" formatCode="0%">
                  <c:v>0.16</c:v>
                </c:pt>
                <c:pt idx="3282" formatCode="0%">
                  <c:v>0.16</c:v>
                </c:pt>
                <c:pt idx="3283" formatCode="0%">
                  <c:v>0.16</c:v>
                </c:pt>
                <c:pt idx="3284" formatCode="0%">
                  <c:v>0.16</c:v>
                </c:pt>
                <c:pt idx="3285" formatCode="0%">
                  <c:v>0.16</c:v>
                </c:pt>
                <c:pt idx="3286" formatCode="0%">
                  <c:v>0.16</c:v>
                </c:pt>
                <c:pt idx="3287" formatCode="0%">
                  <c:v>0.16</c:v>
                </c:pt>
                <c:pt idx="3288" formatCode="0%">
                  <c:v>0.16</c:v>
                </c:pt>
                <c:pt idx="3289" formatCode="0%">
                  <c:v>0.16</c:v>
                </c:pt>
                <c:pt idx="3290" formatCode="0%">
                  <c:v>0.16</c:v>
                </c:pt>
                <c:pt idx="3291" formatCode="0%">
                  <c:v>0.16</c:v>
                </c:pt>
                <c:pt idx="3292" formatCode="0%">
                  <c:v>0.16</c:v>
                </c:pt>
                <c:pt idx="3293" formatCode="0%">
                  <c:v>0.16</c:v>
                </c:pt>
                <c:pt idx="3294" formatCode="0%">
                  <c:v>0.16</c:v>
                </c:pt>
                <c:pt idx="3295" formatCode="0%">
                  <c:v>0.16</c:v>
                </c:pt>
                <c:pt idx="3296" formatCode="0%">
                  <c:v>0.16</c:v>
                </c:pt>
                <c:pt idx="3297" formatCode="0%">
                  <c:v>0.16</c:v>
                </c:pt>
                <c:pt idx="3298" formatCode="0%">
                  <c:v>0.16</c:v>
                </c:pt>
                <c:pt idx="3299" formatCode="0%">
                  <c:v>0.16</c:v>
                </c:pt>
                <c:pt idx="3300" formatCode="0%">
                  <c:v>0.16</c:v>
                </c:pt>
                <c:pt idx="3301" formatCode="0%">
                  <c:v>0.16</c:v>
                </c:pt>
                <c:pt idx="3302" formatCode="0%">
                  <c:v>0.16</c:v>
                </c:pt>
                <c:pt idx="3303" formatCode="0%">
                  <c:v>0.18</c:v>
                </c:pt>
                <c:pt idx="3304" formatCode="0%">
                  <c:v>0.18</c:v>
                </c:pt>
                <c:pt idx="3305" formatCode="0%">
                  <c:v>0.18</c:v>
                </c:pt>
                <c:pt idx="3306" formatCode="0%">
                  <c:v>0.18</c:v>
                </c:pt>
                <c:pt idx="3307" formatCode="0%">
                  <c:v>0.18</c:v>
                </c:pt>
                <c:pt idx="3308" formatCode="0%">
                  <c:v>0.18</c:v>
                </c:pt>
                <c:pt idx="3309" formatCode="0%">
                  <c:v>0.18</c:v>
                </c:pt>
                <c:pt idx="3310" formatCode="0%">
                  <c:v>0.18</c:v>
                </c:pt>
                <c:pt idx="3311" formatCode="0%">
                  <c:v>0.18</c:v>
                </c:pt>
                <c:pt idx="3312" formatCode="0%">
                  <c:v>0.18</c:v>
                </c:pt>
                <c:pt idx="3313" formatCode="0%">
                  <c:v>0.18</c:v>
                </c:pt>
                <c:pt idx="3314" formatCode="0%">
                  <c:v>0.18</c:v>
                </c:pt>
                <c:pt idx="3315" formatCode="0%">
                  <c:v>0.18</c:v>
                </c:pt>
                <c:pt idx="3316" formatCode="0%">
                  <c:v>0.18</c:v>
                </c:pt>
                <c:pt idx="3317" formatCode="0%">
                  <c:v>0.18</c:v>
                </c:pt>
                <c:pt idx="3318" formatCode="0%">
                  <c:v>0.18</c:v>
                </c:pt>
                <c:pt idx="3319" formatCode="0%">
                  <c:v>0.18</c:v>
                </c:pt>
                <c:pt idx="3320" formatCode="0%">
                  <c:v>0.18</c:v>
                </c:pt>
                <c:pt idx="3321" formatCode="0%">
                  <c:v>0.18</c:v>
                </c:pt>
                <c:pt idx="3322" formatCode="0%">
                  <c:v>0.18</c:v>
                </c:pt>
                <c:pt idx="3323" formatCode="0%">
                  <c:v>0.18</c:v>
                </c:pt>
                <c:pt idx="3324" formatCode="0%">
                  <c:v>0.18</c:v>
                </c:pt>
                <c:pt idx="3325" formatCode="0%">
                  <c:v>0.18</c:v>
                </c:pt>
                <c:pt idx="3326" formatCode="0%">
                  <c:v>0.18</c:v>
                </c:pt>
                <c:pt idx="3327" formatCode="0%">
                  <c:v>0.18</c:v>
                </c:pt>
                <c:pt idx="3328" formatCode="0%">
                  <c:v>0.18</c:v>
                </c:pt>
                <c:pt idx="3329" formatCode="0%">
                  <c:v>0.18</c:v>
                </c:pt>
                <c:pt idx="3330" formatCode="0%">
                  <c:v>0.18</c:v>
                </c:pt>
                <c:pt idx="3331" formatCode="0%">
                  <c:v>0.18</c:v>
                </c:pt>
                <c:pt idx="3332" formatCode="0%">
                  <c:v>0.18</c:v>
                </c:pt>
                <c:pt idx="3333" formatCode="0%">
                  <c:v>0.18</c:v>
                </c:pt>
                <c:pt idx="3334" formatCode="0%">
                  <c:v>0.18</c:v>
                </c:pt>
                <c:pt idx="3335" formatCode="0%">
                  <c:v>0.18</c:v>
                </c:pt>
                <c:pt idx="3336" formatCode="0%">
                  <c:v>0.18</c:v>
                </c:pt>
                <c:pt idx="3337" formatCode="0%">
                  <c:v>0.18</c:v>
                </c:pt>
                <c:pt idx="3338" formatCode="0%">
                  <c:v>0.18</c:v>
                </c:pt>
                <c:pt idx="3339" formatCode="0%">
                  <c:v>0.18</c:v>
                </c:pt>
                <c:pt idx="3340" formatCode="0%">
                  <c:v>0.18</c:v>
                </c:pt>
                <c:pt idx="3341" formatCode="0%">
                  <c:v>0.18</c:v>
                </c:pt>
                <c:pt idx="3342" formatCode="0%">
                  <c:v>0.18</c:v>
                </c:pt>
                <c:pt idx="3343" formatCode="0%">
                  <c:v>0.18</c:v>
                </c:pt>
                <c:pt idx="3344" formatCode="0%">
                  <c:v>0.18</c:v>
                </c:pt>
                <c:pt idx="3345" formatCode="0%">
                  <c:v>0.18</c:v>
                </c:pt>
                <c:pt idx="3346" formatCode="0%">
                  <c:v>0.18</c:v>
                </c:pt>
                <c:pt idx="3347" formatCode="0%">
                  <c:v>0.18</c:v>
                </c:pt>
                <c:pt idx="3348" formatCode="0%">
                  <c:v>0.18</c:v>
                </c:pt>
                <c:pt idx="3349" formatCode="0%">
                  <c:v>0.19</c:v>
                </c:pt>
                <c:pt idx="3350" formatCode="0%">
                  <c:v>0.19</c:v>
                </c:pt>
                <c:pt idx="3351" formatCode="0%">
                  <c:v>0.19</c:v>
                </c:pt>
                <c:pt idx="3352" formatCode="0%">
                  <c:v>0.19</c:v>
                </c:pt>
                <c:pt idx="3353" formatCode="0%">
                  <c:v>0.19</c:v>
                </c:pt>
                <c:pt idx="3354" formatCode="0%">
                  <c:v>0.19</c:v>
                </c:pt>
                <c:pt idx="3355" formatCode="0%">
                  <c:v>0.19</c:v>
                </c:pt>
                <c:pt idx="3356" formatCode="0%">
                  <c:v>0.19</c:v>
                </c:pt>
                <c:pt idx="3357" formatCode="0%">
                  <c:v>0.19</c:v>
                </c:pt>
                <c:pt idx="3358" formatCode="0%">
                  <c:v>0.19</c:v>
                </c:pt>
                <c:pt idx="3359" formatCode="0%">
                  <c:v>0.19</c:v>
                </c:pt>
                <c:pt idx="3360" formatCode="0%">
                  <c:v>0.19</c:v>
                </c:pt>
                <c:pt idx="3361" formatCode="0%">
                  <c:v>0.19</c:v>
                </c:pt>
                <c:pt idx="3362" formatCode="0%">
                  <c:v>0.19</c:v>
                </c:pt>
                <c:pt idx="3363" formatCode="0%">
                  <c:v>0.19</c:v>
                </c:pt>
                <c:pt idx="3364" formatCode="0%">
                  <c:v>0.19</c:v>
                </c:pt>
                <c:pt idx="3365" formatCode="0%">
                  <c:v>0.19</c:v>
                </c:pt>
                <c:pt idx="3366" formatCode="0%">
                  <c:v>0.19</c:v>
                </c:pt>
                <c:pt idx="3367" formatCode="0%">
                  <c:v>0.19</c:v>
                </c:pt>
                <c:pt idx="3368" formatCode="0%">
                  <c:v>0.19</c:v>
                </c:pt>
                <c:pt idx="3369" formatCode="0%">
                  <c:v>0.19</c:v>
                </c:pt>
                <c:pt idx="3370" formatCode="0%">
                  <c:v>0.19</c:v>
                </c:pt>
                <c:pt idx="3371" formatCode="0%">
                  <c:v>0.19</c:v>
                </c:pt>
                <c:pt idx="3372" formatCode="0%">
                  <c:v>0.19</c:v>
                </c:pt>
                <c:pt idx="3373" formatCode="0%">
                  <c:v>0.19</c:v>
                </c:pt>
                <c:pt idx="3374" formatCode="0%">
                  <c:v>0.19</c:v>
                </c:pt>
                <c:pt idx="3375" formatCode="0%">
                  <c:v>0.19</c:v>
                </c:pt>
                <c:pt idx="3376" formatCode="0%">
                  <c:v>0.19</c:v>
                </c:pt>
                <c:pt idx="3377" formatCode="0%">
                  <c:v>0.19</c:v>
                </c:pt>
                <c:pt idx="3378" formatCode="0%">
                  <c:v>0.19</c:v>
                </c:pt>
                <c:pt idx="3379" formatCode="0%">
                  <c:v>0.19</c:v>
                </c:pt>
                <c:pt idx="3380" formatCode="0%">
                  <c:v>0.19</c:v>
                </c:pt>
                <c:pt idx="3381" formatCode="0%">
                  <c:v>0.19</c:v>
                </c:pt>
                <c:pt idx="3382" formatCode="0%">
                  <c:v>0.19</c:v>
                </c:pt>
                <c:pt idx="3383" formatCode="0%">
                  <c:v>0.19</c:v>
                </c:pt>
                <c:pt idx="3384" formatCode="0%">
                  <c:v>0.19</c:v>
                </c:pt>
                <c:pt idx="3385" formatCode="0%">
                  <c:v>0.19</c:v>
                </c:pt>
                <c:pt idx="3386" formatCode="0%">
                  <c:v>0.19</c:v>
                </c:pt>
                <c:pt idx="3387" formatCode="0%">
                  <c:v>0.19</c:v>
                </c:pt>
                <c:pt idx="3388" formatCode="0%">
                  <c:v>0.19</c:v>
                </c:pt>
                <c:pt idx="3389" formatCode="0%">
                  <c:v>0.19</c:v>
                </c:pt>
                <c:pt idx="3390" formatCode="0%">
                  <c:v>0.19</c:v>
                </c:pt>
                <c:pt idx="3391" formatCode="0%">
                  <c:v>0.21</c:v>
                </c:pt>
                <c:pt idx="3392" formatCode="0%">
                  <c:v>0.21</c:v>
                </c:pt>
                <c:pt idx="3393" formatCode="0%">
                  <c:v>0.21</c:v>
                </c:pt>
                <c:pt idx="3394" formatCode="0%">
                  <c:v>0.21</c:v>
                </c:pt>
                <c:pt idx="3395" formatCode="0%">
                  <c:v>0.21</c:v>
                </c:pt>
                <c:pt idx="3396" formatCode="0%">
                  <c:v>0.21</c:v>
                </c:pt>
                <c:pt idx="3397" formatCode="0%">
                  <c:v>0.21</c:v>
                </c:pt>
                <c:pt idx="3398" formatCode="0%">
                  <c:v>0.21</c:v>
                </c:pt>
              </c:numCache>
            </c:numRef>
          </c:val>
          <c:smooth val="0"/>
          <c:extLst xmlns:c16r2="http://schemas.microsoft.com/office/drawing/2015/06/chart">
            <c:ext xmlns:c16="http://schemas.microsoft.com/office/drawing/2014/chart" uri="{C3380CC4-5D6E-409C-BE32-E72D297353CC}">
              <c16:uniqueId val="{00000001-E6C9-4A6E-8A43-79FC3B0FCB06}"/>
            </c:ext>
          </c:extLst>
        </c:ser>
        <c:ser>
          <c:idx val="2"/>
          <c:order val="1"/>
          <c:tx>
            <c:strRef>
              <c:f>'Инфляция - ряд'!$C$3</c:f>
              <c:strCache>
                <c:ptCount val="1"/>
                <c:pt idx="0">
                  <c:v>Инфляция, % г/г</c:v>
                </c:pt>
              </c:strCache>
            </c:strRef>
          </c:tx>
          <c:spPr>
            <a:ln w="38100" cap="rnd">
              <a:solidFill>
                <a:schemeClr val="accent1"/>
              </a:solidFill>
              <a:round/>
            </a:ln>
            <a:effectLst/>
          </c:spPr>
          <c:marker>
            <c:symbol val="none"/>
          </c:marker>
          <c:dPt>
            <c:idx val="2301"/>
            <c:marker>
              <c:symbol val="none"/>
            </c:marker>
            <c:bubble3D val="0"/>
            <c:extLst xmlns:c16r2="http://schemas.microsoft.com/office/drawing/2015/06/chart">
              <c:ext xmlns:c16="http://schemas.microsoft.com/office/drawing/2014/chart" uri="{C3380CC4-5D6E-409C-BE32-E72D297353CC}">
                <c16:uniqueId val="{00000001-1073-4474-9489-1A32701A5E37}"/>
              </c:ext>
            </c:extLst>
          </c:dPt>
          <c:dPt>
            <c:idx val="2331"/>
            <c:marker>
              <c:symbol val="none"/>
            </c:marker>
            <c:bubble3D val="0"/>
            <c:extLst xmlns:c16r2="http://schemas.microsoft.com/office/drawing/2015/06/chart">
              <c:ext xmlns:c16="http://schemas.microsoft.com/office/drawing/2014/chart" uri="{C3380CC4-5D6E-409C-BE32-E72D297353CC}">
                <c16:uniqueId val="{00000002-3D3A-456F-A7A5-80A97878D1F5}"/>
              </c:ext>
            </c:extLst>
          </c:dPt>
          <c:dPt>
            <c:idx val="2332"/>
            <c:marker>
              <c:symbol val="none"/>
            </c:marker>
            <c:bubble3D val="0"/>
            <c:extLst xmlns:c16r2="http://schemas.microsoft.com/office/drawing/2015/06/chart">
              <c:ext xmlns:c16="http://schemas.microsoft.com/office/drawing/2014/chart" uri="{C3380CC4-5D6E-409C-BE32-E72D297353CC}">
                <c16:uniqueId val="{00000003-1073-4474-9489-1A32701A5E37}"/>
              </c:ext>
            </c:extLst>
          </c:dPt>
          <c:dPt>
            <c:idx val="2393"/>
            <c:marker>
              <c:symbol val="none"/>
            </c:marker>
            <c:bubble3D val="0"/>
            <c:extLst xmlns:c16r2="http://schemas.microsoft.com/office/drawing/2015/06/chart">
              <c:ext xmlns:c16="http://schemas.microsoft.com/office/drawing/2014/chart" uri="{C3380CC4-5D6E-409C-BE32-E72D297353CC}">
                <c16:uniqueId val="{00000004-1073-4474-9489-1A32701A5E37}"/>
              </c:ext>
            </c:extLst>
          </c:dPt>
          <c:dPt>
            <c:idx val="2421"/>
            <c:marker>
              <c:symbol val="none"/>
            </c:marker>
            <c:bubble3D val="0"/>
            <c:extLst xmlns:c16r2="http://schemas.microsoft.com/office/drawing/2015/06/chart">
              <c:ext xmlns:c16="http://schemas.microsoft.com/office/drawing/2014/chart" uri="{C3380CC4-5D6E-409C-BE32-E72D297353CC}">
                <c16:uniqueId val="{00000005-1073-4474-9489-1A32701A5E37}"/>
              </c:ext>
            </c:extLst>
          </c:dPt>
          <c:dPt>
            <c:idx val="2452"/>
            <c:marker>
              <c:symbol val="none"/>
            </c:marker>
            <c:bubble3D val="0"/>
            <c:extLst xmlns:c16r2="http://schemas.microsoft.com/office/drawing/2015/06/chart">
              <c:ext xmlns:c16="http://schemas.microsoft.com/office/drawing/2014/chart" uri="{C3380CC4-5D6E-409C-BE32-E72D297353CC}">
                <c16:uniqueId val="{00000006-1073-4474-9489-1A32701A5E37}"/>
              </c:ext>
            </c:extLst>
          </c:dPt>
          <c:dPt>
            <c:idx val="2512"/>
            <c:marker>
              <c:symbol val="none"/>
            </c:marker>
            <c:bubble3D val="0"/>
            <c:extLst xmlns:c16r2="http://schemas.microsoft.com/office/drawing/2015/06/chart">
              <c:ext xmlns:c16="http://schemas.microsoft.com/office/drawing/2014/chart" uri="{C3380CC4-5D6E-409C-BE32-E72D297353CC}">
                <c16:uniqueId val="{00000007-62E4-4EDE-A576-8E10A3A437F3}"/>
              </c:ext>
            </c:extLst>
          </c:dPt>
          <c:dPt>
            <c:idx val="2513"/>
            <c:marker>
              <c:symbol val="none"/>
            </c:marker>
            <c:bubble3D val="0"/>
            <c:extLst xmlns:c16r2="http://schemas.microsoft.com/office/drawing/2015/06/chart">
              <c:ext xmlns:c16="http://schemas.microsoft.com/office/drawing/2014/chart" uri="{C3380CC4-5D6E-409C-BE32-E72D297353CC}">
                <c16:uniqueId val="{00000008-8B13-476F-8D93-22A8B9841B75}"/>
              </c:ext>
            </c:extLst>
          </c:dPt>
          <c:dPt>
            <c:idx val="2543"/>
            <c:marker>
              <c:symbol val="circle"/>
              <c:size val="7"/>
              <c:spPr>
                <a:noFill/>
                <a:ln w="9525">
                  <a:noFill/>
                </a:ln>
                <a:effectLst/>
              </c:spPr>
            </c:marker>
            <c:bubble3D val="0"/>
            <c:extLst xmlns:c16r2="http://schemas.microsoft.com/office/drawing/2015/06/chart">
              <c:ext xmlns:c16="http://schemas.microsoft.com/office/drawing/2014/chart" uri="{C3380CC4-5D6E-409C-BE32-E72D297353CC}">
                <c16:uniqueId val="{00000009-8B13-476F-8D93-22A8B9841B75}"/>
              </c:ext>
            </c:extLst>
          </c:dPt>
          <c:dPt>
            <c:idx val="2574"/>
            <c:marker>
              <c:symbol val="none"/>
            </c:marker>
            <c:bubble3D val="0"/>
            <c:spPr>
              <a:ln w="38100" cap="rnd">
                <a:solidFill>
                  <a:srgbClr val="0082BB"/>
                </a:solidFill>
                <a:round/>
              </a:ln>
              <a:effectLst/>
            </c:spPr>
            <c:extLst xmlns:c16r2="http://schemas.microsoft.com/office/drawing/2015/06/chart">
              <c:ext xmlns:c16="http://schemas.microsoft.com/office/drawing/2014/chart" uri="{C3380CC4-5D6E-409C-BE32-E72D297353CC}">
                <c16:uniqueId val="{0000000A-0A7C-43DB-ADB7-F6D9167F6877}"/>
              </c:ext>
            </c:extLst>
          </c:dPt>
          <c:dPt>
            <c:idx val="2605"/>
            <c:marker>
              <c:symbol val="none"/>
            </c:marker>
            <c:bubble3D val="0"/>
            <c:extLst xmlns:c16r2="http://schemas.microsoft.com/office/drawing/2015/06/chart">
              <c:ext xmlns:c16="http://schemas.microsoft.com/office/drawing/2014/chart" uri="{C3380CC4-5D6E-409C-BE32-E72D297353CC}">
                <c16:uniqueId val="{0000000C-7461-4935-AF89-D66C6118C41E}"/>
              </c:ext>
            </c:extLst>
          </c:dPt>
          <c:cat>
            <c:numRef>
              <c:f>'Инфляция - ряд'!$A$4:$A$3402</c:f>
              <c:numCache>
                <c:formatCode>m/d/yyyy</c:formatCode>
                <c:ptCount val="3399"/>
                <c:pt idx="0">
                  <c:v>41648</c:v>
                </c:pt>
                <c:pt idx="1">
                  <c:v>41649</c:v>
                </c:pt>
                <c:pt idx="2">
                  <c:v>41652</c:v>
                </c:pt>
                <c:pt idx="3">
                  <c:v>41653</c:v>
                </c:pt>
                <c:pt idx="4">
                  <c:v>41654</c:v>
                </c:pt>
                <c:pt idx="5">
                  <c:v>41655</c:v>
                </c:pt>
                <c:pt idx="6">
                  <c:v>41656</c:v>
                </c:pt>
                <c:pt idx="7">
                  <c:v>41659</c:v>
                </c:pt>
                <c:pt idx="8">
                  <c:v>41660</c:v>
                </c:pt>
                <c:pt idx="9">
                  <c:v>41661</c:v>
                </c:pt>
                <c:pt idx="10">
                  <c:v>41662</c:v>
                </c:pt>
                <c:pt idx="11">
                  <c:v>41663</c:v>
                </c:pt>
                <c:pt idx="12">
                  <c:v>41666</c:v>
                </c:pt>
                <c:pt idx="13">
                  <c:v>41667</c:v>
                </c:pt>
                <c:pt idx="14">
                  <c:v>41668</c:v>
                </c:pt>
                <c:pt idx="15">
                  <c:v>41669</c:v>
                </c:pt>
                <c:pt idx="16">
                  <c:v>41670</c:v>
                </c:pt>
                <c:pt idx="17">
                  <c:v>41673</c:v>
                </c:pt>
                <c:pt idx="18">
                  <c:v>41674</c:v>
                </c:pt>
                <c:pt idx="19">
                  <c:v>41675</c:v>
                </c:pt>
                <c:pt idx="20">
                  <c:v>41676</c:v>
                </c:pt>
                <c:pt idx="21">
                  <c:v>41677</c:v>
                </c:pt>
                <c:pt idx="22">
                  <c:v>41680</c:v>
                </c:pt>
                <c:pt idx="23">
                  <c:v>41681</c:v>
                </c:pt>
                <c:pt idx="24">
                  <c:v>41682</c:v>
                </c:pt>
                <c:pt idx="25">
                  <c:v>41683</c:v>
                </c:pt>
                <c:pt idx="26">
                  <c:v>41684</c:v>
                </c:pt>
                <c:pt idx="27">
                  <c:v>41687</c:v>
                </c:pt>
                <c:pt idx="28">
                  <c:v>41688</c:v>
                </c:pt>
                <c:pt idx="29">
                  <c:v>41689</c:v>
                </c:pt>
                <c:pt idx="30">
                  <c:v>41690</c:v>
                </c:pt>
                <c:pt idx="31">
                  <c:v>41691</c:v>
                </c:pt>
                <c:pt idx="32">
                  <c:v>41694</c:v>
                </c:pt>
                <c:pt idx="33">
                  <c:v>41695</c:v>
                </c:pt>
                <c:pt idx="34">
                  <c:v>41696</c:v>
                </c:pt>
                <c:pt idx="35">
                  <c:v>41697</c:v>
                </c:pt>
                <c:pt idx="36">
                  <c:v>41698</c:v>
                </c:pt>
                <c:pt idx="37">
                  <c:v>41701</c:v>
                </c:pt>
                <c:pt idx="38">
                  <c:v>41702</c:v>
                </c:pt>
                <c:pt idx="39">
                  <c:v>41703</c:v>
                </c:pt>
                <c:pt idx="40">
                  <c:v>41704</c:v>
                </c:pt>
                <c:pt idx="41">
                  <c:v>41705</c:v>
                </c:pt>
                <c:pt idx="42">
                  <c:v>41709</c:v>
                </c:pt>
                <c:pt idx="43">
                  <c:v>41710</c:v>
                </c:pt>
                <c:pt idx="44">
                  <c:v>41711</c:v>
                </c:pt>
                <c:pt idx="45">
                  <c:v>41712</c:v>
                </c:pt>
                <c:pt idx="46">
                  <c:v>41715</c:v>
                </c:pt>
                <c:pt idx="47">
                  <c:v>41716</c:v>
                </c:pt>
                <c:pt idx="48">
                  <c:v>41717</c:v>
                </c:pt>
                <c:pt idx="49">
                  <c:v>41718</c:v>
                </c:pt>
                <c:pt idx="50">
                  <c:v>41719</c:v>
                </c:pt>
                <c:pt idx="51">
                  <c:v>41722</c:v>
                </c:pt>
                <c:pt idx="52">
                  <c:v>41723</c:v>
                </c:pt>
                <c:pt idx="53">
                  <c:v>41724</c:v>
                </c:pt>
                <c:pt idx="54">
                  <c:v>41725</c:v>
                </c:pt>
                <c:pt idx="55">
                  <c:v>41726</c:v>
                </c:pt>
                <c:pt idx="56">
                  <c:v>41729</c:v>
                </c:pt>
                <c:pt idx="57">
                  <c:v>41730</c:v>
                </c:pt>
                <c:pt idx="58">
                  <c:v>41731</c:v>
                </c:pt>
                <c:pt idx="59">
                  <c:v>41732</c:v>
                </c:pt>
                <c:pt idx="60">
                  <c:v>41733</c:v>
                </c:pt>
                <c:pt idx="61">
                  <c:v>41736</c:v>
                </c:pt>
                <c:pt idx="62">
                  <c:v>41737</c:v>
                </c:pt>
                <c:pt idx="63">
                  <c:v>41738</c:v>
                </c:pt>
                <c:pt idx="64">
                  <c:v>41739</c:v>
                </c:pt>
                <c:pt idx="65">
                  <c:v>41740</c:v>
                </c:pt>
                <c:pt idx="66">
                  <c:v>41743</c:v>
                </c:pt>
                <c:pt idx="67">
                  <c:v>41744</c:v>
                </c:pt>
                <c:pt idx="68">
                  <c:v>41745</c:v>
                </c:pt>
                <c:pt idx="69">
                  <c:v>41746</c:v>
                </c:pt>
                <c:pt idx="70">
                  <c:v>41747</c:v>
                </c:pt>
                <c:pt idx="71">
                  <c:v>41750</c:v>
                </c:pt>
                <c:pt idx="72">
                  <c:v>41751</c:v>
                </c:pt>
                <c:pt idx="73">
                  <c:v>41752</c:v>
                </c:pt>
                <c:pt idx="74">
                  <c:v>41753</c:v>
                </c:pt>
                <c:pt idx="75">
                  <c:v>41754</c:v>
                </c:pt>
                <c:pt idx="76">
                  <c:v>41757</c:v>
                </c:pt>
                <c:pt idx="77">
                  <c:v>41758</c:v>
                </c:pt>
                <c:pt idx="78">
                  <c:v>41759</c:v>
                </c:pt>
                <c:pt idx="79">
                  <c:v>41764</c:v>
                </c:pt>
                <c:pt idx="80">
                  <c:v>41765</c:v>
                </c:pt>
                <c:pt idx="81">
                  <c:v>41766</c:v>
                </c:pt>
                <c:pt idx="82">
                  <c:v>41767</c:v>
                </c:pt>
                <c:pt idx="83">
                  <c:v>41771</c:v>
                </c:pt>
                <c:pt idx="84">
                  <c:v>41772</c:v>
                </c:pt>
                <c:pt idx="85">
                  <c:v>41773</c:v>
                </c:pt>
                <c:pt idx="86">
                  <c:v>41774</c:v>
                </c:pt>
                <c:pt idx="87">
                  <c:v>41775</c:v>
                </c:pt>
                <c:pt idx="88">
                  <c:v>41778</c:v>
                </c:pt>
                <c:pt idx="89">
                  <c:v>41779</c:v>
                </c:pt>
                <c:pt idx="90">
                  <c:v>41780</c:v>
                </c:pt>
                <c:pt idx="91">
                  <c:v>41781</c:v>
                </c:pt>
                <c:pt idx="92">
                  <c:v>41782</c:v>
                </c:pt>
                <c:pt idx="93">
                  <c:v>41785</c:v>
                </c:pt>
                <c:pt idx="94">
                  <c:v>41786</c:v>
                </c:pt>
                <c:pt idx="95">
                  <c:v>41787</c:v>
                </c:pt>
                <c:pt idx="96">
                  <c:v>41788</c:v>
                </c:pt>
                <c:pt idx="97">
                  <c:v>41789</c:v>
                </c:pt>
                <c:pt idx="98">
                  <c:v>41792</c:v>
                </c:pt>
                <c:pt idx="99">
                  <c:v>41793</c:v>
                </c:pt>
                <c:pt idx="100">
                  <c:v>41794</c:v>
                </c:pt>
                <c:pt idx="101">
                  <c:v>41795</c:v>
                </c:pt>
                <c:pt idx="102">
                  <c:v>41796</c:v>
                </c:pt>
                <c:pt idx="103">
                  <c:v>41799</c:v>
                </c:pt>
                <c:pt idx="104">
                  <c:v>41800</c:v>
                </c:pt>
                <c:pt idx="105">
                  <c:v>41801</c:v>
                </c:pt>
                <c:pt idx="106">
                  <c:v>41806</c:v>
                </c:pt>
                <c:pt idx="107">
                  <c:v>41807</c:v>
                </c:pt>
                <c:pt idx="108">
                  <c:v>41808</c:v>
                </c:pt>
                <c:pt idx="109">
                  <c:v>41809</c:v>
                </c:pt>
                <c:pt idx="110">
                  <c:v>41810</c:v>
                </c:pt>
                <c:pt idx="111">
                  <c:v>41813</c:v>
                </c:pt>
                <c:pt idx="112">
                  <c:v>41814</c:v>
                </c:pt>
                <c:pt idx="113">
                  <c:v>41815</c:v>
                </c:pt>
                <c:pt idx="114">
                  <c:v>41816</c:v>
                </c:pt>
                <c:pt idx="115">
                  <c:v>41817</c:v>
                </c:pt>
                <c:pt idx="116">
                  <c:v>41820</c:v>
                </c:pt>
                <c:pt idx="117">
                  <c:v>41821</c:v>
                </c:pt>
                <c:pt idx="118">
                  <c:v>41822</c:v>
                </c:pt>
                <c:pt idx="119">
                  <c:v>41823</c:v>
                </c:pt>
                <c:pt idx="120">
                  <c:v>41824</c:v>
                </c:pt>
                <c:pt idx="121">
                  <c:v>41827</c:v>
                </c:pt>
                <c:pt idx="122">
                  <c:v>41828</c:v>
                </c:pt>
                <c:pt idx="123">
                  <c:v>41829</c:v>
                </c:pt>
                <c:pt idx="124">
                  <c:v>41830</c:v>
                </c:pt>
                <c:pt idx="125">
                  <c:v>41831</c:v>
                </c:pt>
                <c:pt idx="126">
                  <c:v>41834</c:v>
                </c:pt>
                <c:pt idx="127">
                  <c:v>41835</c:v>
                </c:pt>
                <c:pt idx="128">
                  <c:v>41836</c:v>
                </c:pt>
                <c:pt idx="129">
                  <c:v>41837</c:v>
                </c:pt>
                <c:pt idx="130">
                  <c:v>41838</c:v>
                </c:pt>
                <c:pt idx="131">
                  <c:v>41841</c:v>
                </c:pt>
                <c:pt idx="132">
                  <c:v>41842</c:v>
                </c:pt>
                <c:pt idx="133">
                  <c:v>41843</c:v>
                </c:pt>
                <c:pt idx="134">
                  <c:v>41844</c:v>
                </c:pt>
                <c:pt idx="135">
                  <c:v>41845</c:v>
                </c:pt>
                <c:pt idx="136">
                  <c:v>41848</c:v>
                </c:pt>
                <c:pt idx="137">
                  <c:v>41849</c:v>
                </c:pt>
                <c:pt idx="138">
                  <c:v>41850</c:v>
                </c:pt>
                <c:pt idx="139">
                  <c:v>41851</c:v>
                </c:pt>
                <c:pt idx="140">
                  <c:v>41852</c:v>
                </c:pt>
                <c:pt idx="141">
                  <c:v>41855</c:v>
                </c:pt>
                <c:pt idx="142">
                  <c:v>41856</c:v>
                </c:pt>
                <c:pt idx="143">
                  <c:v>41857</c:v>
                </c:pt>
                <c:pt idx="144">
                  <c:v>41858</c:v>
                </c:pt>
                <c:pt idx="145">
                  <c:v>41859</c:v>
                </c:pt>
                <c:pt idx="146">
                  <c:v>41862</c:v>
                </c:pt>
                <c:pt idx="147">
                  <c:v>41863</c:v>
                </c:pt>
                <c:pt idx="148">
                  <c:v>41864</c:v>
                </c:pt>
                <c:pt idx="149">
                  <c:v>41865</c:v>
                </c:pt>
                <c:pt idx="150">
                  <c:v>41866</c:v>
                </c:pt>
                <c:pt idx="151">
                  <c:v>41869</c:v>
                </c:pt>
                <c:pt idx="152">
                  <c:v>41870</c:v>
                </c:pt>
                <c:pt idx="153">
                  <c:v>41871</c:v>
                </c:pt>
                <c:pt idx="154">
                  <c:v>41872</c:v>
                </c:pt>
                <c:pt idx="155">
                  <c:v>41873</c:v>
                </c:pt>
                <c:pt idx="156">
                  <c:v>41876</c:v>
                </c:pt>
                <c:pt idx="157">
                  <c:v>41877</c:v>
                </c:pt>
                <c:pt idx="158">
                  <c:v>41878</c:v>
                </c:pt>
                <c:pt idx="159">
                  <c:v>41879</c:v>
                </c:pt>
                <c:pt idx="160">
                  <c:v>41880</c:v>
                </c:pt>
                <c:pt idx="161">
                  <c:v>41883</c:v>
                </c:pt>
                <c:pt idx="162">
                  <c:v>41884</c:v>
                </c:pt>
                <c:pt idx="163">
                  <c:v>41885</c:v>
                </c:pt>
                <c:pt idx="164">
                  <c:v>41886</c:v>
                </c:pt>
                <c:pt idx="165">
                  <c:v>41887</c:v>
                </c:pt>
                <c:pt idx="166">
                  <c:v>41890</c:v>
                </c:pt>
                <c:pt idx="167">
                  <c:v>41891</c:v>
                </c:pt>
                <c:pt idx="168">
                  <c:v>41892</c:v>
                </c:pt>
                <c:pt idx="169">
                  <c:v>41893</c:v>
                </c:pt>
                <c:pt idx="170">
                  <c:v>41894</c:v>
                </c:pt>
                <c:pt idx="171">
                  <c:v>41897</c:v>
                </c:pt>
                <c:pt idx="172">
                  <c:v>41898</c:v>
                </c:pt>
                <c:pt idx="173">
                  <c:v>41899</c:v>
                </c:pt>
                <c:pt idx="174">
                  <c:v>41900</c:v>
                </c:pt>
                <c:pt idx="175">
                  <c:v>41901</c:v>
                </c:pt>
                <c:pt idx="176">
                  <c:v>41904</c:v>
                </c:pt>
                <c:pt idx="177">
                  <c:v>41905</c:v>
                </c:pt>
                <c:pt idx="178">
                  <c:v>41906</c:v>
                </c:pt>
                <c:pt idx="179">
                  <c:v>41907</c:v>
                </c:pt>
                <c:pt idx="180">
                  <c:v>41908</c:v>
                </c:pt>
                <c:pt idx="181">
                  <c:v>41911</c:v>
                </c:pt>
                <c:pt idx="182">
                  <c:v>41912</c:v>
                </c:pt>
                <c:pt idx="183">
                  <c:v>41913</c:v>
                </c:pt>
                <c:pt idx="184">
                  <c:v>41914</c:v>
                </c:pt>
                <c:pt idx="185">
                  <c:v>41915</c:v>
                </c:pt>
                <c:pt idx="186">
                  <c:v>41918</c:v>
                </c:pt>
                <c:pt idx="187">
                  <c:v>41919</c:v>
                </c:pt>
                <c:pt idx="188">
                  <c:v>41920</c:v>
                </c:pt>
                <c:pt idx="189">
                  <c:v>41921</c:v>
                </c:pt>
                <c:pt idx="190">
                  <c:v>41922</c:v>
                </c:pt>
                <c:pt idx="191">
                  <c:v>41925</c:v>
                </c:pt>
                <c:pt idx="192">
                  <c:v>41926</c:v>
                </c:pt>
                <c:pt idx="193">
                  <c:v>41927</c:v>
                </c:pt>
                <c:pt idx="194">
                  <c:v>41928</c:v>
                </c:pt>
                <c:pt idx="195">
                  <c:v>41929</c:v>
                </c:pt>
                <c:pt idx="196">
                  <c:v>41932</c:v>
                </c:pt>
                <c:pt idx="197">
                  <c:v>41933</c:v>
                </c:pt>
                <c:pt idx="198">
                  <c:v>41934</c:v>
                </c:pt>
                <c:pt idx="199">
                  <c:v>41935</c:v>
                </c:pt>
                <c:pt idx="200">
                  <c:v>41936</c:v>
                </c:pt>
                <c:pt idx="201">
                  <c:v>41939</c:v>
                </c:pt>
                <c:pt idx="202">
                  <c:v>41940</c:v>
                </c:pt>
                <c:pt idx="203">
                  <c:v>41941</c:v>
                </c:pt>
                <c:pt idx="204">
                  <c:v>41942</c:v>
                </c:pt>
                <c:pt idx="205">
                  <c:v>41943</c:v>
                </c:pt>
                <c:pt idx="206">
                  <c:v>41948</c:v>
                </c:pt>
                <c:pt idx="207">
                  <c:v>41949</c:v>
                </c:pt>
                <c:pt idx="208">
                  <c:v>41950</c:v>
                </c:pt>
                <c:pt idx="209">
                  <c:v>41953</c:v>
                </c:pt>
                <c:pt idx="210">
                  <c:v>41954</c:v>
                </c:pt>
                <c:pt idx="211">
                  <c:v>41955</c:v>
                </c:pt>
                <c:pt idx="212">
                  <c:v>41956</c:v>
                </c:pt>
                <c:pt idx="213">
                  <c:v>41957</c:v>
                </c:pt>
                <c:pt idx="214">
                  <c:v>41960</c:v>
                </c:pt>
                <c:pt idx="215">
                  <c:v>41961</c:v>
                </c:pt>
                <c:pt idx="216">
                  <c:v>41962</c:v>
                </c:pt>
                <c:pt idx="217">
                  <c:v>41963</c:v>
                </c:pt>
                <c:pt idx="218">
                  <c:v>41964</c:v>
                </c:pt>
                <c:pt idx="219">
                  <c:v>41967</c:v>
                </c:pt>
                <c:pt idx="220">
                  <c:v>41968</c:v>
                </c:pt>
                <c:pt idx="221">
                  <c:v>41969</c:v>
                </c:pt>
                <c:pt idx="222">
                  <c:v>41970</c:v>
                </c:pt>
                <c:pt idx="223">
                  <c:v>41971</c:v>
                </c:pt>
                <c:pt idx="224">
                  <c:v>41974</c:v>
                </c:pt>
                <c:pt idx="225">
                  <c:v>41975</c:v>
                </c:pt>
                <c:pt idx="226">
                  <c:v>41976</c:v>
                </c:pt>
                <c:pt idx="227">
                  <c:v>41977</c:v>
                </c:pt>
                <c:pt idx="228">
                  <c:v>41978</c:v>
                </c:pt>
                <c:pt idx="229">
                  <c:v>41981</c:v>
                </c:pt>
                <c:pt idx="230">
                  <c:v>41982</c:v>
                </c:pt>
                <c:pt idx="231">
                  <c:v>41983</c:v>
                </c:pt>
                <c:pt idx="232">
                  <c:v>41984</c:v>
                </c:pt>
                <c:pt idx="233">
                  <c:v>41985</c:v>
                </c:pt>
                <c:pt idx="234">
                  <c:v>41988</c:v>
                </c:pt>
                <c:pt idx="235">
                  <c:v>41989</c:v>
                </c:pt>
                <c:pt idx="236">
                  <c:v>41990</c:v>
                </c:pt>
                <c:pt idx="237">
                  <c:v>41991</c:v>
                </c:pt>
                <c:pt idx="238">
                  <c:v>41992</c:v>
                </c:pt>
                <c:pt idx="239">
                  <c:v>41995</c:v>
                </c:pt>
                <c:pt idx="240">
                  <c:v>41996</c:v>
                </c:pt>
                <c:pt idx="241">
                  <c:v>41997</c:v>
                </c:pt>
                <c:pt idx="242">
                  <c:v>41998</c:v>
                </c:pt>
                <c:pt idx="243">
                  <c:v>41999</c:v>
                </c:pt>
                <c:pt idx="244">
                  <c:v>42002</c:v>
                </c:pt>
                <c:pt idx="245">
                  <c:v>42003</c:v>
                </c:pt>
                <c:pt idx="246">
                  <c:v>42004</c:v>
                </c:pt>
                <c:pt idx="247">
                  <c:v>42016</c:v>
                </c:pt>
                <c:pt idx="248">
                  <c:v>42017</c:v>
                </c:pt>
                <c:pt idx="249">
                  <c:v>42018</c:v>
                </c:pt>
                <c:pt idx="250">
                  <c:v>42019</c:v>
                </c:pt>
                <c:pt idx="251">
                  <c:v>42020</c:v>
                </c:pt>
                <c:pt idx="252">
                  <c:v>42023</c:v>
                </c:pt>
                <c:pt idx="253">
                  <c:v>42024</c:v>
                </c:pt>
                <c:pt idx="254">
                  <c:v>42025</c:v>
                </c:pt>
                <c:pt idx="255">
                  <c:v>42026</c:v>
                </c:pt>
                <c:pt idx="256">
                  <c:v>42027</c:v>
                </c:pt>
                <c:pt idx="257">
                  <c:v>42030</c:v>
                </c:pt>
                <c:pt idx="258">
                  <c:v>42031</c:v>
                </c:pt>
                <c:pt idx="259">
                  <c:v>42032</c:v>
                </c:pt>
                <c:pt idx="260">
                  <c:v>42033</c:v>
                </c:pt>
                <c:pt idx="261">
                  <c:v>42034</c:v>
                </c:pt>
                <c:pt idx="262">
                  <c:v>42037</c:v>
                </c:pt>
                <c:pt idx="263">
                  <c:v>42038</c:v>
                </c:pt>
                <c:pt idx="264">
                  <c:v>42039</c:v>
                </c:pt>
                <c:pt idx="265">
                  <c:v>42040</c:v>
                </c:pt>
                <c:pt idx="266">
                  <c:v>42041</c:v>
                </c:pt>
                <c:pt idx="267">
                  <c:v>42044</c:v>
                </c:pt>
                <c:pt idx="268">
                  <c:v>42045</c:v>
                </c:pt>
                <c:pt idx="269">
                  <c:v>42046</c:v>
                </c:pt>
                <c:pt idx="270">
                  <c:v>42047</c:v>
                </c:pt>
                <c:pt idx="271">
                  <c:v>42048</c:v>
                </c:pt>
                <c:pt idx="272">
                  <c:v>42051</c:v>
                </c:pt>
                <c:pt idx="273">
                  <c:v>42052</c:v>
                </c:pt>
                <c:pt idx="274">
                  <c:v>42053</c:v>
                </c:pt>
                <c:pt idx="275">
                  <c:v>42054</c:v>
                </c:pt>
                <c:pt idx="276">
                  <c:v>42055</c:v>
                </c:pt>
                <c:pt idx="277">
                  <c:v>42059</c:v>
                </c:pt>
                <c:pt idx="278">
                  <c:v>42060</c:v>
                </c:pt>
                <c:pt idx="279">
                  <c:v>42061</c:v>
                </c:pt>
                <c:pt idx="280">
                  <c:v>42062</c:v>
                </c:pt>
                <c:pt idx="281">
                  <c:v>42065</c:v>
                </c:pt>
                <c:pt idx="282">
                  <c:v>42066</c:v>
                </c:pt>
                <c:pt idx="283">
                  <c:v>42067</c:v>
                </c:pt>
                <c:pt idx="284">
                  <c:v>42068</c:v>
                </c:pt>
                <c:pt idx="285">
                  <c:v>42069</c:v>
                </c:pt>
                <c:pt idx="286">
                  <c:v>42073</c:v>
                </c:pt>
                <c:pt idx="287">
                  <c:v>42074</c:v>
                </c:pt>
                <c:pt idx="288">
                  <c:v>42075</c:v>
                </c:pt>
                <c:pt idx="289">
                  <c:v>42076</c:v>
                </c:pt>
                <c:pt idx="290">
                  <c:v>42079</c:v>
                </c:pt>
                <c:pt idx="291">
                  <c:v>42080</c:v>
                </c:pt>
                <c:pt idx="292">
                  <c:v>42081</c:v>
                </c:pt>
                <c:pt idx="293">
                  <c:v>42082</c:v>
                </c:pt>
                <c:pt idx="294">
                  <c:v>42083</c:v>
                </c:pt>
                <c:pt idx="295">
                  <c:v>42086</c:v>
                </c:pt>
                <c:pt idx="296">
                  <c:v>42087</c:v>
                </c:pt>
                <c:pt idx="297">
                  <c:v>42088</c:v>
                </c:pt>
                <c:pt idx="298">
                  <c:v>42089</c:v>
                </c:pt>
                <c:pt idx="299">
                  <c:v>42090</c:v>
                </c:pt>
                <c:pt idx="300">
                  <c:v>42093</c:v>
                </c:pt>
                <c:pt idx="301">
                  <c:v>42094</c:v>
                </c:pt>
                <c:pt idx="302">
                  <c:v>42095</c:v>
                </c:pt>
                <c:pt idx="303">
                  <c:v>42096</c:v>
                </c:pt>
                <c:pt idx="304">
                  <c:v>42097</c:v>
                </c:pt>
                <c:pt idx="305">
                  <c:v>42100</c:v>
                </c:pt>
                <c:pt idx="306">
                  <c:v>42101</c:v>
                </c:pt>
                <c:pt idx="307">
                  <c:v>42102</c:v>
                </c:pt>
                <c:pt idx="308">
                  <c:v>42103</c:v>
                </c:pt>
                <c:pt idx="309">
                  <c:v>42104</c:v>
                </c:pt>
                <c:pt idx="310">
                  <c:v>42107</c:v>
                </c:pt>
                <c:pt idx="311">
                  <c:v>42108</c:v>
                </c:pt>
                <c:pt idx="312">
                  <c:v>42109</c:v>
                </c:pt>
                <c:pt idx="313">
                  <c:v>42110</c:v>
                </c:pt>
                <c:pt idx="314">
                  <c:v>42111</c:v>
                </c:pt>
                <c:pt idx="315">
                  <c:v>42114</c:v>
                </c:pt>
                <c:pt idx="316">
                  <c:v>42115</c:v>
                </c:pt>
                <c:pt idx="317">
                  <c:v>42116</c:v>
                </c:pt>
                <c:pt idx="318">
                  <c:v>42117</c:v>
                </c:pt>
                <c:pt idx="319">
                  <c:v>42118</c:v>
                </c:pt>
                <c:pt idx="320">
                  <c:v>42121</c:v>
                </c:pt>
                <c:pt idx="321">
                  <c:v>42122</c:v>
                </c:pt>
                <c:pt idx="322">
                  <c:v>42123</c:v>
                </c:pt>
                <c:pt idx="323">
                  <c:v>42124</c:v>
                </c:pt>
                <c:pt idx="324">
                  <c:v>42125</c:v>
                </c:pt>
                <c:pt idx="325">
                  <c:v>42129</c:v>
                </c:pt>
                <c:pt idx="326">
                  <c:v>42130</c:v>
                </c:pt>
                <c:pt idx="327">
                  <c:v>42131</c:v>
                </c:pt>
                <c:pt idx="328">
                  <c:v>42132</c:v>
                </c:pt>
                <c:pt idx="329">
                  <c:v>42136</c:v>
                </c:pt>
                <c:pt idx="330">
                  <c:v>42137</c:v>
                </c:pt>
                <c:pt idx="331">
                  <c:v>42138</c:v>
                </c:pt>
                <c:pt idx="332">
                  <c:v>42139</c:v>
                </c:pt>
                <c:pt idx="333">
                  <c:v>42142</c:v>
                </c:pt>
                <c:pt idx="334">
                  <c:v>42143</c:v>
                </c:pt>
                <c:pt idx="335">
                  <c:v>42144</c:v>
                </c:pt>
                <c:pt idx="336">
                  <c:v>42145</c:v>
                </c:pt>
                <c:pt idx="337">
                  <c:v>42146</c:v>
                </c:pt>
                <c:pt idx="338">
                  <c:v>42149</c:v>
                </c:pt>
                <c:pt idx="339">
                  <c:v>42150</c:v>
                </c:pt>
                <c:pt idx="340">
                  <c:v>42151</c:v>
                </c:pt>
                <c:pt idx="341">
                  <c:v>42152</c:v>
                </c:pt>
                <c:pt idx="342">
                  <c:v>42153</c:v>
                </c:pt>
                <c:pt idx="343">
                  <c:v>42156</c:v>
                </c:pt>
                <c:pt idx="344">
                  <c:v>42157</c:v>
                </c:pt>
                <c:pt idx="345">
                  <c:v>42158</c:v>
                </c:pt>
                <c:pt idx="346">
                  <c:v>42159</c:v>
                </c:pt>
                <c:pt idx="347">
                  <c:v>42160</c:v>
                </c:pt>
                <c:pt idx="348">
                  <c:v>42163</c:v>
                </c:pt>
                <c:pt idx="349">
                  <c:v>42164</c:v>
                </c:pt>
                <c:pt idx="350">
                  <c:v>42165</c:v>
                </c:pt>
                <c:pt idx="351">
                  <c:v>42166</c:v>
                </c:pt>
                <c:pt idx="352">
                  <c:v>42170</c:v>
                </c:pt>
                <c:pt idx="353">
                  <c:v>42171</c:v>
                </c:pt>
                <c:pt idx="354">
                  <c:v>42172</c:v>
                </c:pt>
                <c:pt idx="355">
                  <c:v>42173</c:v>
                </c:pt>
                <c:pt idx="356">
                  <c:v>42174</c:v>
                </c:pt>
                <c:pt idx="357">
                  <c:v>42177</c:v>
                </c:pt>
                <c:pt idx="358">
                  <c:v>42178</c:v>
                </c:pt>
                <c:pt idx="359">
                  <c:v>42179</c:v>
                </c:pt>
                <c:pt idx="360">
                  <c:v>42180</c:v>
                </c:pt>
                <c:pt idx="361">
                  <c:v>42181</c:v>
                </c:pt>
                <c:pt idx="362">
                  <c:v>42184</c:v>
                </c:pt>
                <c:pt idx="363">
                  <c:v>42185</c:v>
                </c:pt>
                <c:pt idx="364">
                  <c:v>42186</c:v>
                </c:pt>
                <c:pt idx="365">
                  <c:v>42187</c:v>
                </c:pt>
                <c:pt idx="366">
                  <c:v>42188</c:v>
                </c:pt>
                <c:pt idx="367">
                  <c:v>42191</c:v>
                </c:pt>
                <c:pt idx="368">
                  <c:v>42192</c:v>
                </c:pt>
                <c:pt idx="369">
                  <c:v>42193</c:v>
                </c:pt>
                <c:pt idx="370">
                  <c:v>42194</c:v>
                </c:pt>
                <c:pt idx="371">
                  <c:v>42195</c:v>
                </c:pt>
                <c:pt idx="372">
                  <c:v>42198</c:v>
                </c:pt>
                <c:pt idx="373">
                  <c:v>42199</c:v>
                </c:pt>
                <c:pt idx="374">
                  <c:v>42200</c:v>
                </c:pt>
                <c:pt idx="375">
                  <c:v>42201</c:v>
                </c:pt>
                <c:pt idx="376">
                  <c:v>42202</c:v>
                </c:pt>
                <c:pt idx="377">
                  <c:v>42205</c:v>
                </c:pt>
                <c:pt idx="378">
                  <c:v>42206</c:v>
                </c:pt>
                <c:pt idx="379">
                  <c:v>42207</c:v>
                </c:pt>
                <c:pt idx="380">
                  <c:v>42208</c:v>
                </c:pt>
                <c:pt idx="381">
                  <c:v>42209</c:v>
                </c:pt>
                <c:pt idx="382">
                  <c:v>42212</c:v>
                </c:pt>
                <c:pt idx="383">
                  <c:v>42213</c:v>
                </c:pt>
                <c:pt idx="384">
                  <c:v>42214</c:v>
                </c:pt>
                <c:pt idx="385">
                  <c:v>42215</c:v>
                </c:pt>
                <c:pt idx="386">
                  <c:v>42216</c:v>
                </c:pt>
                <c:pt idx="387">
                  <c:v>42219</c:v>
                </c:pt>
                <c:pt idx="388">
                  <c:v>42220</c:v>
                </c:pt>
                <c:pt idx="389">
                  <c:v>42221</c:v>
                </c:pt>
                <c:pt idx="390">
                  <c:v>42222</c:v>
                </c:pt>
                <c:pt idx="391">
                  <c:v>42223</c:v>
                </c:pt>
                <c:pt idx="392">
                  <c:v>42226</c:v>
                </c:pt>
                <c:pt idx="393">
                  <c:v>42227</c:v>
                </c:pt>
                <c:pt idx="394">
                  <c:v>42228</c:v>
                </c:pt>
                <c:pt idx="395">
                  <c:v>42229</c:v>
                </c:pt>
                <c:pt idx="396">
                  <c:v>42230</c:v>
                </c:pt>
                <c:pt idx="397">
                  <c:v>42233</c:v>
                </c:pt>
                <c:pt idx="398">
                  <c:v>42234</c:v>
                </c:pt>
                <c:pt idx="399">
                  <c:v>42235</c:v>
                </c:pt>
                <c:pt idx="400">
                  <c:v>42236</c:v>
                </c:pt>
                <c:pt idx="401">
                  <c:v>42237</c:v>
                </c:pt>
                <c:pt idx="402">
                  <c:v>42240</c:v>
                </c:pt>
                <c:pt idx="403">
                  <c:v>42241</c:v>
                </c:pt>
                <c:pt idx="404">
                  <c:v>42242</c:v>
                </c:pt>
                <c:pt idx="405">
                  <c:v>42243</c:v>
                </c:pt>
                <c:pt idx="406">
                  <c:v>42244</c:v>
                </c:pt>
                <c:pt idx="407">
                  <c:v>42247</c:v>
                </c:pt>
                <c:pt idx="408">
                  <c:v>42248</c:v>
                </c:pt>
                <c:pt idx="409">
                  <c:v>42249</c:v>
                </c:pt>
                <c:pt idx="410">
                  <c:v>42250</c:v>
                </c:pt>
                <c:pt idx="411">
                  <c:v>42251</c:v>
                </c:pt>
                <c:pt idx="412">
                  <c:v>42254</c:v>
                </c:pt>
                <c:pt idx="413">
                  <c:v>42255</c:v>
                </c:pt>
                <c:pt idx="414">
                  <c:v>42256</c:v>
                </c:pt>
                <c:pt idx="415">
                  <c:v>42257</c:v>
                </c:pt>
                <c:pt idx="416">
                  <c:v>42258</c:v>
                </c:pt>
                <c:pt idx="417">
                  <c:v>42261</c:v>
                </c:pt>
                <c:pt idx="418">
                  <c:v>42262</c:v>
                </c:pt>
                <c:pt idx="419">
                  <c:v>42263</c:v>
                </c:pt>
                <c:pt idx="420">
                  <c:v>42264</c:v>
                </c:pt>
                <c:pt idx="421">
                  <c:v>42265</c:v>
                </c:pt>
                <c:pt idx="422">
                  <c:v>42268</c:v>
                </c:pt>
                <c:pt idx="423">
                  <c:v>42269</c:v>
                </c:pt>
                <c:pt idx="424">
                  <c:v>42270</c:v>
                </c:pt>
                <c:pt idx="425">
                  <c:v>42271</c:v>
                </c:pt>
                <c:pt idx="426">
                  <c:v>42272</c:v>
                </c:pt>
                <c:pt idx="427">
                  <c:v>42275</c:v>
                </c:pt>
                <c:pt idx="428">
                  <c:v>42276</c:v>
                </c:pt>
                <c:pt idx="429">
                  <c:v>42277</c:v>
                </c:pt>
                <c:pt idx="430">
                  <c:v>42278</c:v>
                </c:pt>
                <c:pt idx="431">
                  <c:v>42279</c:v>
                </c:pt>
                <c:pt idx="432">
                  <c:v>42282</c:v>
                </c:pt>
                <c:pt idx="433">
                  <c:v>42283</c:v>
                </c:pt>
                <c:pt idx="434">
                  <c:v>42284</c:v>
                </c:pt>
                <c:pt idx="435">
                  <c:v>42285</c:v>
                </c:pt>
                <c:pt idx="436">
                  <c:v>42286</c:v>
                </c:pt>
                <c:pt idx="437">
                  <c:v>42289</c:v>
                </c:pt>
                <c:pt idx="438">
                  <c:v>42290</c:v>
                </c:pt>
                <c:pt idx="439">
                  <c:v>42291</c:v>
                </c:pt>
                <c:pt idx="440">
                  <c:v>42292</c:v>
                </c:pt>
                <c:pt idx="441">
                  <c:v>42293</c:v>
                </c:pt>
                <c:pt idx="442">
                  <c:v>42296</c:v>
                </c:pt>
                <c:pt idx="443">
                  <c:v>42297</c:v>
                </c:pt>
                <c:pt idx="444">
                  <c:v>42298</c:v>
                </c:pt>
                <c:pt idx="445">
                  <c:v>42299</c:v>
                </c:pt>
                <c:pt idx="446">
                  <c:v>42300</c:v>
                </c:pt>
                <c:pt idx="447">
                  <c:v>42303</c:v>
                </c:pt>
                <c:pt idx="448">
                  <c:v>42304</c:v>
                </c:pt>
                <c:pt idx="449">
                  <c:v>42305</c:v>
                </c:pt>
                <c:pt idx="450">
                  <c:v>42306</c:v>
                </c:pt>
                <c:pt idx="451">
                  <c:v>42307</c:v>
                </c:pt>
                <c:pt idx="452">
                  <c:v>42310</c:v>
                </c:pt>
                <c:pt idx="453">
                  <c:v>42311</c:v>
                </c:pt>
                <c:pt idx="454">
                  <c:v>42313</c:v>
                </c:pt>
                <c:pt idx="455">
                  <c:v>42314</c:v>
                </c:pt>
                <c:pt idx="456">
                  <c:v>42317</c:v>
                </c:pt>
                <c:pt idx="457">
                  <c:v>42318</c:v>
                </c:pt>
                <c:pt idx="458">
                  <c:v>42319</c:v>
                </c:pt>
                <c:pt idx="459">
                  <c:v>42320</c:v>
                </c:pt>
                <c:pt idx="460">
                  <c:v>42321</c:v>
                </c:pt>
                <c:pt idx="461">
                  <c:v>42324</c:v>
                </c:pt>
                <c:pt idx="462">
                  <c:v>42325</c:v>
                </c:pt>
                <c:pt idx="463">
                  <c:v>42326</c:v>
                </c:pt>
                <c:pt idx="464">
                  <c:v>42327</c:v>
                </c:pt>
                <c:pt idx="465">
                  <c:v>42328</c:v>
                </c:pt>
                <c:pt idx="466">
                  <c:v>42331</c:v>
                </c:pt>
                <c:pt idx="467">
                  <c:v>42332</c:v>
                </c:pt>
                <c:pt idx="468">
                  <c:v>42333</c:v>
                </c:pt>
                <c:pt idx="469">
                  <c:v>42334</c:v>
                </c:pt>
                <c:pt idx="470">
                  <c:v>42335</c:v>
                </c:pt>
                <c:pt idx="471">
                  <c:v>42338</c:v>
                </c:pt>
                <c:pt idx="472">
                  <c:v>42339</c:v>
                </c:pt>
                <c:pt idx="473">
                  <c:v>42340</c:v>
                </c:pt>
                <c:pt idx="474">
                  <c:v>42341</c:v>
                </c:pt>
                <c:pt idx="475">
                  <c:v>42342</c:v>
                </c:pt>
                <c:pt idx="476">
                  <c:v>42345</c:v>
                </c:pt>
                <c:pt idx="477">
                  <c:v>42346</c:v>
                </c:pt>
                <c:pt idx="478">
                  <c:v>42347</c:v>
                </c:pt>
                <c:pt idx="479">
                  <c:v>42348</c:v>
                </c:pt>
                <c:pt idx="480">
                  <c:v>42349</c:v>
                </c:pt>
                <c:pt idx="481">
                  <c:v>42352</c:v>
                </c:pt>
                <c:pt idx="482">
                  <c:v>42353</c:v>
                </c:pt>
                <c:pt idx="483">
                  <c:v>42354</c:v>
                </c:pt>
                <c:pt idx="484">
                  <c:v>42355</c:v>
                </c:pt>
                <c:pt idx="485">
                  <c:v>42356</c:v>
                </c:pt>
                <c:pt idx="486">
                  <c:v>42359</c:v>
                </c:pt>
                <c:pt idx="487">
                  <c:v>42360</c:v>
                </c:pt>
                <c:pt idx="488">
                  <c:v>42361</c:v>
                </c:pt>
                <c:pt idx="489">
                  <c:v>42362</c:v>
                </c:pt>
                <c:pt idx="490">
                  <c:v>42363</c:v>
                </c:pt>
                <c:pt idx="491">
                  <c:v>42366</c:v>
                </c:pt>
                <c:pt idx="492">
                  <c:v>42367</c:v>
                </c:pt>
                <c:pt idx="493">
                  <c:v>42368</c:v>
                </c:pt>
                <c:pt idx="494">
                  <c:v>42369</c:v>
                </c:pt>
                <c:pt idx="495">
                  <c:v>42370</c:v>
                </c:pt>
                <c:pt idx="496">
                  <c:v>42380</c:v>
                </c:pt>
                <c:pt idx="497">
                  <c:v>42381</c:v>
                </c:pt>
                <c:pt idx="498">
                  <c:v>42382</c:v>
                </c:pt>
                <c:pt idx="499">
                  <c:v>42383</c:v>
                </c:pt>
                <c:pt idx="500">
                  <c:v>42384</c:v>
                </c:pt>
                <c:pt idx="501">
                  <c:v>42387</c:v>
                </c:pt>
                <c:pt idx="502">
                  <c:v>42388</c:v>
                </c:pt>
                <c:pt idx="503">
                  <c:v>42389</c:v>
                </c:pt>
                <c:pt idx="504">
                  <c:v>42390</c:v>
                </c:pt>
                <c:pt idx="505">
                  <c:v>42391</c:v>
                </c:pt>
                <c:pt idx="506">
                  <c:v>42394</c:v>
                </c:pt>
                <c:pt idx="507">
                  <c:v>42395</c:v>
                </c:pt>
                <c:pt idx="508">
                  <c:v>42396</c:v>
                </c:pt>
                <c:pt idx="509">
                  <c:v>42397</c:v>
                </c:pt>
                <c:pt idx="510">
                  <c:v>42398</c:v>
                </c:pt>
                <c:pt idx="511">
                  <c:v>42401</c:v>
                </c:pt>
                <c:pt idx="512">
                  <c:v>42402</c:v>
                </c:pt>
                <c:pt idx="513">
                  <c:v>42403</c:v>
                </c:pt>
                <c:pt idx="514">
                  <c:v>42404</c:v>
                </c:pt>
                <c:pt idx="515">
                  <c:v>42405</c:v>
                </c:pt>
                <c:pt idx="516">
                  <c:v>42408</c:v>
                </c:pt>
                <c:pt idx="517">
                  <c:v>42409</c:v>
                </c:pt>
                <c:pt idx="518">
                  <c:v>42410</c:v>
                </c:pt>
                <c:pt idx="519">
                  <c:v>42411</c:v>
                </c:pt>
                <c:pt idx="520">
                  <c:v>42412</c:v>
                </c:pt>
                <c:pt idx="521">
                  <c:v>42415</c:v>
                </c:pt>
                <c:pt idx="522">
                  <c:v>42416</c:v>
                </c:pt>
                <c:pt idx="523">
                  <c:v>42417</c:v>
                </c:pt>
                <c:pt idx="524">
                  <c:v>42418</c:v>
                </c:pt>
                <c:pt idx="525">
                  <c:v>42419</c:v>
                </c:pt>
                <c:pt idx="526">
                  <c:v>42420</c:v>
                </c:pt>
                <c:pt idx="527">
                  <c:v>42424</c:v>
                </c:pt>
                <c:pt idx="528">
                  <c:v>42425</c:v>
                </c:pt>
                <c:pt idx="529">
                  <c:v>42426</c:v>
                </c:pt>
                <c:pt idx="530">
                  <c:v>42429</c:v>
                </c:pt>
                <c:pt idx="531">
                  <c:v>42430</c:v>
                </c:pt>
                <c:pt idx="532">
                  <c:v>42431</c:v>
                </c:pt>
                <c:pt idx="533">
                  <c:v>42432</c:v>
                </c:pt>
                <c:pt idx="534">
                  <c:v>42433</c:v>
                </c:pt>
                <c:pt idx="535">
                  <c:v>42438</c:v>
                </c:pt>
                <c:pt idx="536">
                  <c:v>42439</c:v>
                </c:pt>
                <c:pt idx="537">
                  <c:v>42440</c:v>
                </c:pt>
                <c:pt idx="538">
                  <c:v>42443</c:v>
                </c:pt>
                <c:pt idx="539">
                  <c:v>42444</c:v>
                </c:pt>
                <c:pt idx="540">
                  <c:v>42445</c:v>
                </c:pt>
                <c:pt idx="541">
                  <c:v>42446</c:v>
                </c:pt>
                <c:pt idx="542">
                  <c:v>42447</c:v>
                </c:pt>
                <c:pt idx="543">
                  <c:v>42450</c:v>
                </c:pt>
                <c:pt idx="544">
                  <c:v>42451</c:v>
                </c:pt>
                <c:pt idx="545">
                  <c:v>42452</c:v>
                </c:pt>
                <c:pt idx="546">
                  <c:v>42453</c:v>
                </c:pt>
                <c:pt idx="547">
                  <c:v>42454</c:v>
                </c:pt>
                <c:pt idx="548">
                  <c:v>42457</c:v>
                </c:pt>
                <c:pt idx="549">
                  <c:v>42458</c:v>
                </c:pt>
                <c:pt idx="550">
                  <c:v>42459</c:v>
                </c:pt>
                <c:pt idx="551">
                  <c:v>42460</c:v>
                </c:pt>
                <c:pt idx="552">
                  <c:v>42461</c:v>
                </c:pt>
                <c:pt idx="553">
                  <c:v>42464</c:v>
                </c:pt>
                <c:pt idx="554">
                  <c:v>42465</c:v>
                </c:pt>
                <c:pt idx="555">
                  <c:v>42466</c:v>
                </c:pt>
                <c:pt idx="556">
                  <c:v>42467</c:v>
                </c:pt>
                <c:pt idx="557">
                  <c:v>42468</c:v>
                </c:pt>
                <c:pt idx="558">
                  <c:v>42471</c:v>
                </c:pt>
                <c:pt idx="559">
                  <c:v>42472</c:v>
                </c:pt>
                <c:pt idx="560">
                  <c:v>42473</c:v>
                </c:pt>
                <c:pt idx="561">
                  <c:v>42474</c:v>
                </c:pt>
                <c:pt idx="562">
                  <c:v>42475</c:v>
                </c:pt>
                <c:pt idx="563">
                  <c:v>42478</c:v>
                </c:pt>
                <c:pt idx="564">
                  <c:v>42479</c:v>
                </c:pt>
                <c:pt idx="565">
                  <c:v>42480</c:v>
                </c:pt>
                <c:pt idx="566">
                  <c:v>42481</c:v>
                </c:pt>
                <c:pt idx="567">
                  <c:v>42482</c:v>
                </c:pt>
                <c:pt idx="568">
                  <c:v>42485</c:v>
                </c:pt>
                <c:pt idx="569">
                  <c:v>42486</c:v>
                </c:pt>
                <c:pt idx="570">
                  <c:v>42487</c:v>
                </c:pt>
                <c:pt idx="571">
                  <c:v>42488</c:v>
                </c:pt>
                <c:pt idx="572">
                  <c:v>42489</c:v>
                </c:pt>
                <c:pt idx="573">
                  <c:v>42494</c:v>
                </c:pt>
                <c:pt idx="574">
                  <c:v>42495</c:v>
                </c:pt>
                <c:pt idx="575">
                  <c:v>42496</c:v>
                </c:pt>
                <c:pt idx="576">
                  <c:v>42500</c:v>
                </c:pt>
                <c:pt idx="577">
                  <c:v>42501</c:v>
                </c:pt>
                <c:pt idx="578">
                  <c:v>42502</c:v>
                </c:pt>
                <c:pt idx="579">
                  <c:v>42503</c:v>
                </c:pt>
                <c:pt idx="580">
                  <c:v>42506</c:v>
                </c:pt>
                <c:pt idx="581">
                  <c:v>42507</c:v>
                </c:pt>
                <c:pt idx="582">
                  <c:v>42508</c:v>
                </c:pt>
                <c:pt idx="583">
                  <c:v>42509</c:v>
                </c:pt>
                <c:pt idx="584">
                  <c:v>42510</c:v>
                </c:pt>
                <c:pt idx="585">
                  <c:v>42513</c:v>
                </c:pt>
                <c:pt idx="586">
                  <c:v>42514</c:v>
                </c:pt>
                <c:pt idx="587">
                  <c:v>42515</c:v>
                </c:pt>
                <c:pt idx="588">
                  <c:v>42516</c:v>
                </c:pt>
                <c:pt idx="589">
                  <c:v>42517</c:v>
                </c:pt>
                <c:pt idx="590">
                  <c:v>42520</c:v>
                </c:pt>
                <c:pt idx="591">
                  <c:v>42521</c:v>
                </c:pt>
                <c:pt idx="592">
                  <c:v>42522</c:v>
                </c:pt>
                <c:pt idx="593">
                  <c:v>42523</c:v>
                </c:pt>
                <c:pt idx="594">
                  <c:v>42524</c:v>
                </c:pt>
                <c:pt idx="595">
                  <c:v>42527</c:v>
                </c:pt>
                <c:pt idx="596">
                  <c:v>42528</c:v>
                </c:pt>
                <c:pt idx="597">
                  <c:v>42529</c:v>
                </c:pt>
                <c:pt idx="598">
                  <c:v>42530</c:v>
                </c:pt>
                <c:pt idx="599">
                  <c:v>42531</c:v>
                </c:pt>
                <c:pt idx="600">
                  <c:v>42535</c:v>
                </c:pt>
                <c:pt idx="601">
                  <c:v>42536</c:v>
                </c:pt>
                <c:pt idx="602">
                  <c:v>42537</c:v>
                </c:pt>
                <c:pt idx="603">
                  <c:v>42538</c:v>
                </c:pt>
                <c:pt idx="604">
                  <c:v>42541</c:v>
                </c:pt>
                <c:pt idx="605">
                  <c:v>42542</c:v>
                </c:pt>
                <c:pt idx="606">
                  <c:v>42543</c:v>
                </c:pt>
                <c:pt idx="607">
                  <c:v>42544</c:v>
                </c:pt>
                <c:pt idx="608">
                  <c:v>42545</c:v>
                </c:pt>
                <c:pt idx="609">
                  <c:v>42548</c:v>
                </c:pt>
                <c:pt idx="610">
                  <c:v>42549</c:v>
                </c:pt>
                <c:pt idx="611">
                  <c:v>42550</c:v>
                </c:pt>
                <c:pt idx="612">
                  <c:v>42551</c:v>
                </c:pt>
                <c:pt idx="613">
                  <c:v>42552</c:v>
                </c:pt>
                <c:pt idx="614">
                  <c:v>42555</c:v>
                </c:pt>
                <c:pt idx="615">
                  <c:v>42556</c:v>
                </c:pt>
                <c:pt idx="616">
                  <c:v>42557</c:v>
                </c:pt>
                <c:pt idx="617">
                  <c:v>42558</c:v>
                </c:pt>
                <c:pt idx="618">
                  <c:v>42559</c:v>
                </c:pt>
                <c:pt idx="619">
                  <c:v>42562</c:v>
                </c:pt>
                <c:pt idx="620">
                  <c:v>42563</c:v>
                </c:pt>
                <c:pt idx="621">
                  <c:v>42564</c:v>
                </c:pt>
                <c:pt idx="622">
                  <c:v>42565</c:v>
                </c:pt>
                <c:pt idx="623">
                  <c:v>42566</c:v>
                </c:pt>
                <c:pt idx="624">
                  <c:v>42569</c:v>
                </c:pt>
                <c:pt idx="625">
                  <c:v>42570</c:v>
                </c:pt>
                <c:pt idx="626">
                  <c:v>42571</c:v>
                </c:pt>
                <c:pt idx="627">
                  <c:v>42572</c:v>
                </c:pt>
                <c:pt idx="628">
                  <c:v>42573</c:v>
                </c:pt>
                <c:pt idx="629">
                  <c:v>42576</c:v>
                </c:pt>
                <c:pt idx="630">
                  <c:v>42577</c:v>
                </c:pt>
                <c:pt idx="631">
                  <c:v>42578</c:v>
                </c:pt>
                <c:pt idx="632">
                  <c:v>42579</c:v>
                </c:pt>
                <c:pt idx="633">
                  <c:v>42580</c:v>
                </c:pt>
                <c:pt idx="634">
                  <c:v>42583</c:v>
                </c:pt>
                <c:pt idx="635">
                  <c:v>42584</c:v>
                </c:pt>
                <c:pt idx="636">
                  <c:v>42585</c:v>
                </c:pt>
                <c:pt idx="637">
                  <c:v>42586</c:v>
                </c:pt>
                <c:pt idx="638">
                  <c:v>42587</c:v>
                </c:pt>
                <c:pt idx="639">
                  <c:v>42590</c:v>
                </c:pt>
                <c:pt idx="640">
                  <c:v>42591</c:v>
                </c:pt>
                <c:pt idx="641">
                  <c:v>42592</c:v>
                </c:pt>
                <c:pt idx="642">
                  <c:v>42593</c:v>
                </c:pt>
                <c:pt idx="643">
                  <c:v>42594</c:v>
                </c:pt>
                <c:pt idx="644">
                  <c:v>42597</c:v>
                </c:pt>
                <c:pt idx="645">
                  <c:v>42598</c:v>
                </c:pt>
                <c:pt idx="646">
                  <c:v>42599</c:v>
                </c:pt>
                <c:pt idx="647">
                  <c:v>42600</c:v>
                </c:pt>
                <c:pt idx="648">
                  <c:v>42601</c:v>
                </c:pt>
                <c:pt idx="649">
                  <c:v>42604</c:v>
                </c:pt>
                <c:pt idx="650">
                  <c:v>42605</c:v>
                </c:pt>
                <c:pt idx="651">
                  <c:v>42606</c:v>
                </c:pt>
                <c:pt idx="652">
                  <c:v>42607</c:v>
                </c:pt>
                <c:pt idx="653">
                  <c:v>42608</c:v>
                </c:pt>
                <c:pt idx="654">
                  <c:v>42611</c:v>
                </c:pt>
                <c:pt idx="655">
                  <c:v>42612</c:v>
                </c:pt>
                <c:pt idx="656">
                  <c:v>42613</c:v>
                </c:pt>
                <c:pt idx="657">
                  <c:v>42614</c:v>
                </c:pt>
                <c:pt idx="658">
                  <c:v>42615</c:v>
                </c:pt>
                <c:pt idx="659">
                  <c:v>42618</c:v>
                </c:pt>
                <c:pt idx="660">
                  <c:v>42619</c:v>
                </c:pt>
                <c:pt idx="661">
                  <c:v>42620</c:v>
                </c:pt>
                <c:pt idx="662">
                  <c:v>42621</c:v>
                </c:pt>
                <c:pt idx="663">
                  <c:v>42622</c:v>
                </c:pt>
                <c:pt idx="664">
                  <c:v>42625</c:v>
                </c:pt>
                <c:pt idx="665">
                  <c:v>42626</c:v>
                </c:pt>
                <c:pt idx="666">
                  <c:v>42627</c:v>
                </c:pt>
                <c:pt idx="667">
                  <c:v>42628</c:v>
                </c:pt>
                <c:pt idx="668">
                  <c:v>42629</c:v>
                </c:pt>
                <c:pt idx="669">
                  <c:v>42632</c:v>
                </c:pt>
                <c:pt idx="670">
                  <c:v>42633</c:v>
                </c:pt>
                <c:pt idx="671">
                  <c:v>42634</c:v>
                </c:pt>
                <c:pt idx="672">
                  <c:v>42635</c:v>
                </c:pt>
                <c:pt idx="673">
                  <c:v>42636</c:v>
                </c:pt>
                <c:pt idx="674">
                  <c:v>42639</c:v>
                </c:pt>
                <c:pt idx="675">
                  <c:v>42640</c:v>
                </c:pt>
                <c:pt idx="676">
                  <c:v>42641</c:v>
                </c:pt>
                <c:pt idx="677">
                  <c:v>42642</c:v>
                </c:pt>
                <c:pt idx="678">
                  <c:v>42643</c:v>
                </c:pt>
                <c:pt idx="679">
                  <c:v>42646</c:v>
                </c:pt>
                <c:pt idx="680">
                  <c:v>42647</c:v>
                </c:pt>
                <c:pt idx="681">
                  <c:v>42648</c:v>
                </c:pt>
                <c:pt idx="682">
                  <c:v>42649</c:v>
                </c:pt>
                <c:pt idx="683">
                  <c:v>42650</c:v>
                </c:pt>
                <c:pt idx="684">
                  <c:v>42653</c:v>
                </c:pt>
                <c:pt idx="685">
                  <c:v>42654</c:v>
                </c:pt>
                <c:pt idx="686">
                  <c:v>42655</c:v>
                </c:pt>
                <c:pt idx="687">
                  <c:v>42656</c:v>
                </c:pt>
                <c:pt idx="688">
                  <c:v>42657</c:v>
                </c:pt>
                <c:pt idx="689">
                  <c:v>42660</c:v>
                </c:pt>
                <c:pt idx="690">
                  <c:v>42661</c:v>
                </c:pt>
                <c:pt idx="691">
                  <c:v>42662</c:v>
                </c:pt>
                <c:pt idx="692">
                  <c:v>42663</c:v>
                </c:pt>
                <c:pt idx="693">
                  <c:v>42664</c:v>
                </c:pt>
                <c:pt idx="694">
                  <c:v>42667</c:v>
                </c:pt>
                <c:pt idx="695">
                  <c:v>42668</c:v>
                </c:pt>
                <c:pt idx="696">
                  <c:v>42669</c:v>
                </c:pt>
                <c:pt idx="697">
                  <c:v>42670</c:v>
                </c:pt>
                <c:pt idx="698">
                  <c:v>42671</c:v>
                </c:pt>
                <c:pt idx="699">
                  <c:v>42674</c:v>
                </c:pt>
                <c:pt idx="700">
                  <c:v>42675</c:v>
                </c:pt>
                <c:pt idx="701">
                  <c:v>42676</c:v>
                </c:pt>
                <c:pt idx="702">
                  <c:v>42677</c:v>
                </c:pt>
                <c:pt idx="703">
                  <c:v>42681</c:v>
                </c:pt>
                <c:pt idx="704">
                  <c:v>42682</c:v>
                </c:pt>
                <c:pt idx="705">
                  <c:v>42683</c:v>
                </c:pt>
                <c:pt idx="706">
                  <c:v>42684</c:v>
                </c:pt>
                <c:pt idx="707">
                  <c:v>42685</c:v>
                </c:pt>
                <c:pt idx="708">
                  <c:v>42688</c:v>
                </c:pt>
                <c:pt idx="709">
                  <c:v>42689</c:v>
                </c:pt>
                <c:pt idx="710">
                  <c:v>42690</c:v>
                </c:pt>
                <c:pt idx="711">
                  <c:v>42691</c:v>
                </c:pt>
                <c:pt idx="712">
                  <c:v>42692</c:v>
                </c:pt>
                <c:pt idx="713">
                  <c:v>42695</c:v>
                </c:pt>
                <c:pt idx="714">
                  <c:v>42696</c:v>
                </c:pt>
                <c:pt idx="715">
                  <c:v>42697</c:v>
                </c:pt>
                <c:pt idx="716">
                  <c:v>42698</c:v>
                </c:pt>
                <c:pt idx="717">
                  <c:v>42699</c:v>
                </c:pt>
                <c:pt idx="718">
                  <c:v>42702</c:v>
                </c:pt>
                <c:pt idx="719">
                  <c:v>42703</c:v>
                </c:pt>
                <c:pt idx="720">
                  <c:v>42704</c:v>
                </c:pt>
                <c:pt idx="721">
                  <c:v>42705</c:v>
                </c:pt>
                <c:pt idx="722">
                  <c:v>42706</c:v>
                </c:pt>
                <c:pt idx="723">
                  <c:v>42709</c:v>
                </c:pt>
                <c:pt idx="724">
                  <c:v>42710</c:v>
                </c:pt>
                <c:pt idx="725">
                  <c:v>42711</c:v>
                </c:pt>
                <c:pt idx="726">
                  <c:v>42712</c:v>
                </c:pt>
                <c:pt idx="727">
                  <c:v>42713</c:v>
                </c:pt>
                <c:pt idx="728">
                  <c:v>42716</c:v>
                </c:pt>
                <c:pt idx="729">
                  <c:v>42717</c:v>
                </c:pt>
                <c:pt idx="730">
                  <c:v>42718</c:v>
                </c:pt>
                <c:pt idx="731">
                  <c:v>42719</c:v>
                </c:pt>
                <c:pt idx="732">
                  <c:v>42720</c:v>
                </c:pt>
                <c:pt idx="733">
                  <c:v>42723</c:v>
                </c:pt>
                <c:pt idx="734">
                  <c:v>42724</c:v>
                </c:pt>
                <c:pt idx="735">
                  <c:v>42725</c:v>
                </c:pt>
                <c:pt idx="736">
                  <c:v>42726</c:v>
                </c:pt>
                <c:pt idx="737">
                  <c:v>42727</c:v>
                </c:pt>
                <c:pt idx="738">
                  <c:v>42730</c:v>
                </c:pt>
                <c:pt idx="739">
                  <c:v>42731</c:v>
                </c:pt>
                <c:pt idx="740">
                  <c:v>42732</c:v>
                </c:pt>
                <c:pt idx="741">
                  <c:v>42733</c:v>
                </c:pt>
                <c:pt idx="742">
                  <c:v>42734</c:v>
                </c:pt>
                <c:pt idx="743">
                  <c:v>42744</c:v>
                </c:pt>
                <c:pt idx="744">
                  <c:v>42745</c:v>
                </c:pt>
                <c:pt idx="745">
                  <c:v>42746</c:v>
                </c:pt>
                <c:pt idx="746">
                  <c:v>42747</c:v>
                </c:pt>
                <c:pt idx="747">
                  <c:v>42748</c:v>
                </c:pt>
                <c:pt idx="748">
                  <c:v>42751</c:v>
                </c:pt>
                <c:pt idx="749">
                  <c:v>42752</c:v>
                </c:pt>
                <c:pt idx="750">
                  <c:v>42753</c:v>
                </c:pt>
                <c:pt idx="751">
                  <c:v>42754</c:v>
                </c:pt>
                <c:pt idx="752">
                  <c:v>42755</c:v>
                </c:pt>
                <c:pt idx="753">
                  <c:v>42758</c:v>
                </c:pt>
                <c:pt idx="754">
                  <c:v>42759</c:v>
                </c:pt>
                <c:pt idx="755">
                  <c:v>42760</c:v>
                </c:pt>
                <c:pt idx="756">
                  <c:v>42761</c:v>
                </c:pt>
                <c:pt idx="757">
                  <c:v>42762</c:v>
                </c:pt>
                <c:pt idx="758">
                  <c:v>42765</c:v>
                </c:pt>
                <c:pt idx="759">
                  <c:v>42766</c:v>
                </c:pt>
                <c:pt idx="760">
                  <c:v>42767</c:v>
                </c:pt>
                <c:pt idx="761">
                  <c:v>42768</c:v>
                </c:pt>
                <c:pt idx="762">
                  <c:v>42769</c:v>
                </c:pt>
                <c:pt idx="763">
                  <c:v>42772</c:v>
                </c:pt>
                <c:pt idx="764">
                  <c:v>42773</c:v>
                </c:pt>
                <c:pt idx="765">
                  <c:v>42774</c:v>
                </c:pt>
                <c:pt idx="766">
                  <c:v>42775</c:v>
                </c:pt>
                <c:pt idx="767">
                  <c:v>42776</c:v>
                </c:pt>
                <c:pt idx="768">
                  <c:v>42779</c:v>
                </c:pt>
                <c:pt idx="769">
                  <c:v>42780</c:v>
                </c:pt>
                <c:pt idx="770">
                  <c:v>42781</c:v>
                </c:pt>
                <c:pt idx="771">
                  <c:v>42782</c:v>
                </c:pt>
                <c:pt idx="772">
                  <c:v>42783</c:v>
                </c:pt>
                <c:pt idx="773">
                  <c:v>42786</c:v>
                </c:pt>
                <c:pt idx="774">
                  <c:v>42787</c:v>
                </c:pt>
                <c:pt idx="775">
                  <c:v>42788</c:v>
                </c:pt>
                <c:pt idx="776">
                  <c:v>42793</c:v>
                </c:pt>
                <c:pt idx="777">
                  <c:v>42794</c:v>
                </c:pt>
                <c:pt idx="778">
                  <c:v>42795</c:v>
                </c:pt>
                <c:pt idx="779">
                  <c:v>42796</c:v>
                </c:pt>
                <c:pt idx="780">
                  <c:v>42797</c:v>
                </c:pt>
                <c:pt idx="781">
                  <c:v>42800</c:v>
                </c:pt>
                <c:pt idx="782">
                  <c:v>42801</c:v>
                </c:pt>
                <c:pt idx="783">
                  <c:v>42803</c:v>
                </c:pt>
                <c:pt idx="784">
                  <c:v>42804</c:v>
                </c:pt>
                <c:pt idx="785">
                  <c:v>42807</c:v>
                </c:pt>
                <c:pt idx="786">
                  <c:v>42808</c:v>
                </c:pt>
                <c:pt idx="787">
                  <c:v>42809</c:v>
                </c:pt>
                <c:pt idx="788">
                  <c:v>42810</c:v>
                </c:pt>
                <c:pt idx="789">
                  <c:v>42811</c:v>
                </c:pt>
                <c:pt idx="790">
                  <c:v>42814</c:v>
                </c:pt>
                <c:pt idx="791">
                  <c:v>42815</c:v>
                </c:pt>
                <c:pt idx="792">
                  <c:v>42816</c:v>
                </c:pt>
                <c:pt idx="793">
                  <c:v>42817</c:v>
                </c:pt>
                <c:pt idx="794">
                  <c:v>42818</c:v>
                </c:pt>
                <c:pt idx="795">
                  <c:v>42821</c:v>
                </c:pt>
                <c:pt idx="796">
                  <c:v>42822</c:v>
                </c:pt>
                <c:pt idx="797">
                  <c:v>42823</c:v>
                </c:pt>
                <c:pt idx="798">
                  <c:v>42824</c:v>
                </c:pt>
                <c:pt idx="799">
                  <c:v>42825</c:v>
                </c:pt>
                <c:pt idx="800">
                  <c:v>42828</c:v>
                </c:pt>
                <c:pt idx="801">
                  <c:v>42829</c:v>
                </c:pt>
                <c:pt idx="802">
                  <c:v>42830</c:v>
                </c:pt>
                <c:pt idx="803">
                  <c:v>42831</c:v>
                </c:pt>
                <c:pt idx="804">
                  <c:v>42832</c:v>
                </c:pt>
                <c:pt idx="805">
                  <c:v>42835</c:v>
                </c:pt>
                <c:pt idx="806">
                  <c:v>42836</c:v>
                </c:pt>
                <c:pt idx="807">
                  <c:v>42837</c:v>
                </c:pt>
                <c:pt idx="808">
                  <c:v>42838</c:v>
                </c:pt>
                <c:pt idx="809">
                  <c:v>42839</c:v>
                </c:pt>
                <c:pt idx="810">
                  <c:v>42842</c:v>
                </c:pt>
                <c:pt idx="811">
                  <c:v>42843</c:v>
                </c:pt>
                <c:pt idx="812">
                  <c:v>42844</c:v>
                </c:pt>
                <c:pt idx="813">
                  <c:v>42845</c:v>
                </c:pt>
                <c:pt idx="814">
                  <c:v>42846</c:v>
                </c:pt>
                <c:pt idx="815">
                  <c:v>42849</c:v>
                </c:pt>
                <c:pt idx="816">
                  <c:v>42850</c:v>
                </c:pt>
                <c:pt idx="817">
                  <c:v>42851</c:v>
                </c:pt>
                <c:pt idx="818">
                  <c:v>42852</c:v>
                </c:pt>
                <c:pt idx="819">
                  <c:v>42853</c:v>
                </c:pt>
                <c:pt idx="820">
                  <c:v>42857</c:v>
                </c:pt>
                <c:pt idx="821">
                  <c:v>42858</c:v>
                </c:pt>
                <c:pt idx="822">
                  <c:v>42859</c:v>
                </c:pt>
                <c:pt idx="823">
                  <c:v>42860</c:v>
                </c:pt>
                <c:pt idx="824">
                  <c:v>42865</c:v>
                </c:pt>
                <c:pt idx="825">
                  <c:v>42866</c:v>
                </c:pt>
                <c:pt idx="826">
                  <c:v>42867</c:v>
                </c:pt>
                <c:pt idx="827">
                  <c:v>42870</c:v>
                </c:pt>
                <c:pt idx="828">
                  <c:v>42871</c:v>
                </c:pt>
                <c:pt idx="829">
                  <c:v>42872</c:v>
                </c:pt>
                <c:pt idx="830">
                  <c:v>42873</c:v>
                </c:pt>
                <c:pt idx="831">
                  <c:v>42874</c:v>
                </c:pt>
                <c:pt idx="832">
                  <c:v>42877</c:v>
                </c:pt>
                <c:pt idx="833">
                  <c:v>42878</c:v>
                </c:pt>
                <c:pt idx="834">
                  <c:v>42879</c:v>
                </c:pt>
                <c:pt idx="835">
                  <c:v>42880</c:v>
                </c:pt>
                <c:pt idx="836">
                  <c:v>42881</c:v>
                </c:pt>
                <c:pt idx="837">
                  <c:v>42884</c:v>
                </c:pt>
                <c:pt idx="838">
                  <c:v>42885</c:v>
                </c:pt>
                <c:pt idx="839">
                  <c:v>42886</c:v>
                </c:pt>
                <c:pt idx="840">
                  <c:v>42887</c:v>
                </c:pt>
                <c:pt idx="841">
                  <c:v>42888</c:v>
                </c:pt>
                <c:pt idx="842">
                  <c:v>42891</c:v>
                </c:pt>
                <c:pt idx="843">
                  <c:v>42892</c:v>
                </c:pt>
                <c:pt idx="844">
                  <c:v>42893</c:v>
                </c:pt>
                <c:pt idx="845">
                  <c:v>42894</c:v>
                </c:pt>
                <c:pt idx="846">
                  <c:v>42895</c:v>
                </c:pt>
                <c:pt idx="847">
                  <c:v>42899</c:v>
                </c:pt>
                <c:pt idx="848">
                  <c:v>42900</c:v>
                </c:pt>
                <c:pt idx="849">
                  <c:v>42901</c:v>
                </c:pt>
                <c:pt idx="850">
                  <c:v>42902</c:v>
                </c:pt>
                <c:pt idx="851">
                  <c:v>42905</c:v>
                </c:pt>
                <c:pt idx="852">
                  <c:v>42906</c:v>
                </c:pt>
                <c:pt idx="853">
                  <c:v>42907</c:v>
                </c:pt>
                <c:pt idx="854">
                  <c:v>42908</c:v>
                </c:pt>
                <c:pt idx="855">
                  <c:v>42909</c:v>
                </c:pt>
                <c:pt idx="856">
                  <c:v>42912</c:v>
                </c:pt>
                <c:pt idx="857">
                  <c:v>42913</c:v>
                </c:pt>
                <c:pt idx="858">
                  <c:v>42914</c:v>
                </c:pt>
                <c:pt idx="859">
                  <c:v>42915</c:v>
                </c:pt>
                <c:pt idx="860">
                  <c:v>42916</c:v>
                </c:pt>
                <c:pt idx="861">
                  <c:v>42919</c:v>
                </c:pt>
                <c:pt idx="862">
                  <c:v>42920</c:v>
                </c:pt>
                <c:pt idx="863">
                  <c:v>42921</c:v>
                </c:pt>
                <c:pt idx="864">
                  <c:v>42922</c:v>
                </c:pt>
                <c:pt idx="865">
                  <c:v>42923</c:v>
                </c:pt>
                <c:pt idx="866">
                  <c:v>42926</c:v>
                </c:pt>
                <c:pt idx="867">
                  <c:v>42927</c:v>
                </c:pt>
                <c:pt idx="868">
                  <c:v>42928</c:v>
                </c:pt>
                <c:pt idx="869">
                  <c:v>42929</c:v>
                </c:pt>
                <c:pt idx="870">
                  <c:v>42930</c:v>
                </c:pt>
                <c:pt idx="871">
                  <c:v>42933</c:v>
                </c:pt>
                <c:pt idx="872">
                  <c:v>42934</c:v>
                </c:pt>
                <c:pt idx="873">
                  <c:v>42935</c:v>
                </c:pt>
                <c:pt idx="874">
                  <c:v>42936</c:v>
                </c:pt>
                <c:pt idx="875">
                  <c:v>42937</c:v>
                </c:pt>
                <c:pt idx="876">
                  <c:v>42940</c:v>
                </c:pt>
                <c:pt idx="877">
                  <c:v>42941</c:v>
                </c:pt>
                <c:pt idx="878">
                  <c:v>42942</c:v>
                </c:pt>
                <c:pt idx="879">
                  <c:v>42943</c:v>
                </c:pt>
                <c:pt idx="880">
                  <c:v>42944</c:v>
                </c:pt>
                <c:pt idx="881">
                  <c:v>42947</c:v>
                </c:pt>
                <c:pt idx="882">
                  <c:v>42948</c:v>
                </c:pt>
                <c:pt idx="883">
                  <c:v>42949</c:v>
                </c:pt>
                <c:pt idx="884">
                  <c:v>42950</c:v>
                </c:pt>
                <c:pt idx="885">
                  <c:v>42951</c:v>
                </c:pt>
                <c:pt idx="886">
                  <c:v>42954</c:v>
                </c:pt>
                <c:pt idx="887">
                  <c:v>42955</c:v>
                </c:pt>
                <c:pt idx="888">
                  <c:v>42956</c:v>
                </c:pt>
                <c:pt idx="889">
                  <c:v>42957</c:v>
                </c:pt>
                <c:pt idx="890">
                  <c:v>42958</c:v>
                </c:pt>
                <c:pt idx="891">
                  <c:v>42961</c:v>
                </c:pt>
                <c:pt idx="892">
                  <c:v>42962</c:v>
                </c:pt>
                <c:pt idx="893">
                  <c:v>42963</c:v>
                </c:pt>
                <c:pt idx="894">
                  <c:v>42964</c:v>
                </c:pt>
                <c:pt idx="895">
                  <c:v>42965</c:v>
                </c:pt>
                <c:pt idx="896">
                  <c:v>42968</c:v>
                </c:pt>
                <c:pt idx="897">
                  <c:v>42969</c:v>
                </c:pt>
                <c:pt idx="898">
                  <c:v>42970</c:v>
                </c:pt>
                <c:pt idx="899">
                  <c:v>42971</c:v>
                </c:pt>
                <c:pt idx="900">
                  <c:v>42972</c:v>
                </c:pt>
                <c:pt idx="901">
                  <c:v>42975</c:v>
                </c:pt>
                <c:pt idx="902">
                  <c:v>42976</c:v>
                </c:pt>
                <c:pt idx="903">
                  <c:v>42977</c:v>
                </c:pt>
                <c:pt idx="904">
                  <c:v>42978</c:v>
                </c:pt>
                <c:pt idx="905">
                  <c:v>42979</c:v>
                </c:pt>
                <c:pt idx="906">
                  <c:v>42982</c:v>
                </c:pt>
                <c:pt idx="907">
                  <c:v>42983</c:v>
                </c:pt>
                <c:pt idx="908">
                  <c:v>42984</c:v>
                </c:pt>
                <c:pt idx="909">
                  <c:v>42985</c:v>
                </c:pt>
                <c:pt idx="910">
                  <c:v>42986</c:v>
                </c:pt>
                <c:pt idx="911">
                  <c:v>42989</c:v>
                </c:pt>
                <c:pt idx="912">
                  <c:v>42990</c:v>
                </c:pt>
                <c:pt idx="913">
                  <c:v>42991</c:v>
                </c:pt>
                <c:pt idx="914">
                  <c:v>42992</c:v>
                </c:pt>
                <c:pt idx="915">
                  <c:v>42993</c:v>
                </c:pt>
                <c:pt idx="916">
                  <c:v>42996</c:v>
                </c:pt>
                <c:pt idx="917">
                  <c:v>42997</c:v>
                </c:pt>
                <c:pt idx="918">
                  <c:v>42998</c:v>
                </c:pt>
                <c:pt idx="919">
                  <c:v>42999</c:v>
                </c:pt>
                <c:pt idx="920">
                  <c:v>43000</c:v>
                </c:pt>
                <c:pt idx="921">
                  <c:v>43003</c:v>
                </c:pt>
                <c:pt idx="922">
                  <c:v>43004</c:v>
                </c:pt>
                <c:pt idx="923">
                  <c:v>43005</c:v>
                </c:pt>
                <c:pt idx="924">
                  <c:v>43006</c:v>
                </c:pt>
                <c:pt idx="925">
                  <c:v>43007</c:v>
                </c:pt>
                <c:pt idx="926">
                  <c:v>43010</c:v>
                </c:pt>
                <c:pt idx="927">
                  <c:v>43011</c:v>
                </c:pt>
                <c:pt idx="928">
                  <c:v>43012</c:v>
                </c:pt>
                <c:pt idx="929">
                  <c:v>43013</c:v>
                </c:pt>
                <c:pt idx="930">
                  <c:v>43014</c:v>
                </c:pt>
                <c:pt idx="931">
                  <c:v>43017</c:v>
                </c:pt>
                <c:pt idx="932">
                  <c:v>43018</c:v>
                </c:pt>
                <c:pt idx="933">
                  <c:v>43019</c:v>
                </c:pt>
                <c:pt idx="934">
                  <c:v>43020</c:v>
                </c:pt>
                <c:pt idx="935">
                  <c:v>43021</c:v>
                </c:pt>
                <c:pt idx="936">
                  <c:v>43024</c:v>
                </c:pt>
                <c:pt idx="937">
                  <c:v>43025</c:v>
                </c:pt>
                <c:pt idx="938">
                  <c:v>43026</c:v>
                </c:pt>
                <c:pt idx="939">
                  <c:v>43027</c:v>
                </c:pt>
                <c:pt idx="940">
                  <c:v>43028</c:v>
                </c:pt>
                <c:pt idx="941">
                  <c:v>43031</c:v>
                </c:pt>
                <c:pt idx="942">
                  <c:v>43032</c:v>
                </c:pt>
                <c:pt idx="943">
                  <c:v>43033</c:v>
                </c:pt>
                <c:pt idx="944">
                  <c:v>43034</c:v>
                </c:pt>
                <c:pt idx="945">
                  <c:v>43035</c:v>
                </c:pt>
                <c:pt idx="946">
                  <c:v>43038</c:v>
                </c:pt>
                <c:pt idx="947">
                  <c:v>43039</c:v>
                </c:pt>
                <c:pt idx="948">
                  <c:v>43040</c:v>
                </c:pt>
                <c:pt idx="949">
                  <c:v>43041</c:v>
                </c:pt>
                <c:pt idx="950">
                  <c:v>43042</c:v>
                </c:pt>
                <c:pt idx="951">
                  <c:v>43046</c:v>
                </c:pt>
                <c:pt idx="952">
                  <c:v>43047</c:v>
                </c:pt>
                <c:pt idx="953">
                  <c:v>43048</c:v>
                </c:pt>
                <c:pt idx="954">
                  <c:v>43049</c:v>
                </c:pt>
                <c:pt idx="955">
                  <c:v>43052</c:v>
                </c:pt>
                <c:pt idx="956">
                  <c:v>43053</c:v>
                </c:pt>
                <c:pt idx="957">
                  <c:v>43054</c:v>
                </c:pt>
                <c:pt idx="958">
                  <c:v>43055</c:v>
                </c:pt>
                <c:pt idx="959">
                  <c:v>43056</c:v>
                </c:pt>
                <c:pt idx="960">
                  <c:v>43059</c:v>
                </c:pt>
                <c:pt idx="961">
                  <c:v>43060</c:v>
                </c:pt>
                <c:pt idx="962">
                  <c:v>43061</c:v>
                </c:pt>
                <c:pt idx="963">
                  <c:v>43062</c:v>
                </c:pt>
                <c:pt idx="964">
                  <c:v>43063</c:v>
                </c:pt>
                <c:pt idx="965">
                  <c:v>43066</c:v>
                </c:pt>
                <c:pt idx="966">
                  <c:v>43067</c:v>
                </c:pt>
                <c:pt idx="967">
                  <c:v>43068</c:v>
                </c:pt>
                <c:pt idx="968">
                  <c:v>43069</c:v>
                </c:pt>
                <c:pt idx="969">
                  <c:v>43070</c:v>
                </c:pt>
                <c:pt idx="970">
                  <c:v>43073</c:v>
                </c:pt>
                <c:pt idx="971">
                  <c:v>43074</c:v>
                </c:pt>
                <c:pt idx="972">
                  <c:v>43075</c:v>
                </c:pt>
                <c:pt idx="973">
                  <c:v>43076</c:v>
                </c:pt>
                <c:pt idx="974">
                  <c:v>43077</c:v>
                </c:pt>
                <c:pt idx="975">
                  <c:v>43080</c:v>
                </c:pt>
                <c:pt idx="976">
                  <c:v>43081</c:v>
                </c:pt>
                <c:pt idx="977">
                  <c:v>43082</c:v>
                </c:pt>
                <c:pt idx="978">
                  <c:v>43083</c:v>
                </c:pt>
                <c:pt idx="979">
                  <c:v>43084</c:v>
                </c:pt>
                <c:pt idx="980">
                  <c:v>43087</c:v>
                </c:pt>
                <c:pt idx="981">
                  <c:v>43088</c:v>
                </c:pt>
                <c:pt idx="982">
                  <c:v>43089</c:v>
                </c:pt>
                <c:pt idx="983">
                  <c:v>43090</c:v>
                </c:pt>
                <c:pt idx="984">
                  <c:v>43091</c:v>
                </c:pt>
                <c:pt idx="985">
                  <c:v>43094</c:v>
                </c:pt>
                <c:pt idx="986">
                  <c:v>43095</c:v>
                </c:pt>
                <c:pt idx="987">
                  <c:v>43096</c:v>
                </c:pt>
                <c:pt idx="988">
                  <c:v>43097</c:v>
                </c:pt>
                <c:pt idx="989">
                  <c:v>43109</c:v>
                </c:pt>
                <c:pt idx="990">
                  <c:v>43110</c:v>
                </c:pt>
                <c:pt idx="991">
                  <c:v>43111</c:v>
                </c:pt>
                <c:pt idx="992">
                  <c:v>43112</c:v>
                </c:pt>
                <c:pt idx="993">
                  <c:v>43115</c:v>
                </c:pt>
                <c:pt idx="994">
                  <c:v>43116</c:v>
                </c:pt>
                <c:pt idx="995">
                  <c:v>43117</c:v>
                </c:pt>
                <c:pt idx="996">
                  <c:v>43118</c:v>
                </c:pt>
                <c:pt idx="997">
                  <c:v>43119</c:v>
                </c:pt>
                <c:pt idx="998">
                  <c:v>43122</c:v>
                </c:pt>
                <c:pt idx="999">
                  <c:v>43123</c:v>
                </c:pt>
                <c:pt idx="1000">
                  <c:v>43124</c:v>
                </c:pt>
                <c:pt idx="1001">
                  <c:v>43125</c:v>
                </c:pt>
                <c:pt idx="1002">
                  <c:v>43126</c:v>
                </c:pt>
                <c:pt idx="1003">
                  <c:v>43129</c:v>
                </c:pt>
                <c:pt idx="1004">
                  <c:v>43130</c:v>
                </c:pt>
                <c:pt idx="1005">
                  <c:v>43131</c:v>
                </c:pt>
                <c:pt idx="1006">
                  <c:v>43132</c:v>
                </c:pt>
                <c:pt idx="1007">
                  <c:v>43133</c:v>
                </c:pt>
                <c:pt idx="1008">
                  <c:v>43136</c:v>
                </c:pt>
                <c:pt idx="1009">
                  <c:v>43137</c:v>
                </c:pt>
                <c:pt idx="1010">
                  <c:v>43138</c:v>
                </c:pt>
                <c:pt idx="1011">
                  <c:v>43139</c:v>
                </c:pt>
                <c:pt idx="1012">
                  <c:v>43140</c:v>
                </c:pt>
                <c:pt idx="1013">
                  <c:v>43143</c:v>
                </c:pt>
                <c:pt idx="1014">
                  <c:v>43144</c:v>
                </c:pt>
                <c:pt idx="1015">
                  <c:v>43145</c:v>
                </c:pt>
                <c:pt idx="1016">
                  <c:v>43146</c:v>
                </c:pt>
                <c:pt idx="1017">
                  <c:v>43147</c:v>
                </c:pt>
                <c:pt idx="1018">
                  <c:v>43150</c:v>
                </c:pt>
                <c:pt idx="1019">
                  <c:v>43151</c:v>
                </c:pt>
                <c:pt idx="1020">
                  <c:v>43152</c:v>
                </c:pt>
                <c:pt idx="1021">
                  <c:v>43153</c:v>
                </c:pt>
                <c:pt idx="1022">
                  <c:v>43157</c:v>
                </c:pt>
                <c:pt idx="1023">
                  <c:v>43158</c:v>
                </c:pt>
                <c:pt idx="1024">
                  <c:v>43159</c:v>
                </c:pt>
                <c:pt idx="1025">
                  <c:v>43160</c:v>
                </c:pt>
                <c:pt idx="1026">
                  <c:v>43161</c:v>
                </c:pt>
                <c:pt idx="1027">
                  <c:v>43164</c:v>
                </c:pt>
                <c:pt idx="1028">
                  <c:v>43165</c:v>
                </c:pt>
                <c:pt idx="1029">
                  <c:v>43166</c:v>
                </c:pt>
                <c:pt idx="1030">
                  <c:v>43171</c:v>
                </c:pt>
                <c:pt idx="1031">
                  <c:v>43172</c:v>
                </c:pt>
                <c:pt idx="1032">
                  <c:v>43173</c:v>
                </c:pt>
                <c:pt idx="1033">
                  <c:v>43174</c:v>
                </c:pt>
                <c:pt idx="1034">
                  <c:v>43175</c:v>
                </c:pt>
                <c:pt idx="1035">
                  <c:v>43178</c:v>
                </c:pt>
                <c:pt idx="1036">
                  <c:v>43179</c:v>
                </c:pt>
                <c:pt idx="1037">
                  <c:v>43180</c:v>
                </c:pt>
                <c:pt idx="1038">
                  <c:v>43181</c:v>
                </c:pt>
                <c:pt idx="1039">
                  <c:v>43182</c:v>
                </c:pt>
                <c:pt idx="1040">
                  <c:v>43185</c:v>
                </c:pt>
                <c:pt idx="1041">
                  <c:v>43186</c:v>
                </c:pt>
                <c:pt idx="1042">
                  <c:v>43187</c:v>
                </c:pt>
                <c:pt idx="1043">
                  <c:v>43188</c:v>
                </c:pt>
                <c:pt idx="1044">
                  <c:v>43189</c:v>
                </c:pt>
                <c:pt idx="1045">
                  <c:v>43192</c:v>
                </c:pt>
                <c:pt idx="1046">
                  <c:v>43193</c:v>
                </c:pt>
                <c:pt idx="1047">
                  <c:v>43194</c:v>
                </c:pt>
                <c:pt idx="1048">
                  <c:v>43195</c:v>
                </c:pt>
                <c:pt idx="1049">
                  <c:v>43196</c:v>
                </c:pt>
                <c:pt idx="1050">
                  <c:v>43199</c:v>
                </c:pt>
                <c:pt idx="1051">
                  <c:v>43200</c:v>
                </c:pt>
                <c:pt idx="1052">
                  <c:v>43201</c:v>
                </c:pt>
                <c:pt idx="1053">
                  <c:v>43202</c:v>
                </c:pt>
                <c:pt idx="1054">
                  <c:v>43203</c:v>
                </c:pt>
                <c:pt idx="1055">
                  <c:v>43206</c:v>
                </c:pt>
                <c:pt idx="1056">
                  <c:v>43207</c:v>
                </c:pt>
                <c:pt idx="1057">
                  <c:v>43208</c:v>
                </c:pt>
                <c:pt idx="1058">
                  <c:v>43209</c:v>
                </c:pt>
                <c:pt idx="1059">
                  <c:v>43210</c:v>
                </c:pt>
                <c:pt idx="1060">
                  <c:v>43213</c:v>
                </c:pt>
                <c:pt idx="1061">
                  <c:v>43214</c:v>
                </c:pt>
                <c:pt idx="1062">
                  <c:v>43215</c:v>
                </c:pt>
                <c:pt idx="1063">
                  <c:v>43216</c:v>
                </c:pt>
                <c:pt idx="1064">
                  <c:v>43217</c:v>
                </c:pt>
                <c:pt idx="1065">
                  <c:v>43218</c:v>
                </c:pt>
                <c:pt idx="1066">
                  <c:v>43223</c:v>
                </c:pt>
                <c:pt idx="1067">
                  <c:v>43224</c:v>
                </c:pt>
                <c:pt idx="1068">
                  <c:v>43227</c:v>
                </c:pt>
                <c:pt idx="1069">
                  <c:v>43228</c:v>
                </c:pt>
                <c:pt idx="1070">
                  <c:v>43230</c:v>
                </c:pt>
                <c:pt idx="1071">
                  <c:v>43231</c:v>
                </c:pt>
                <c:pt idx="1072">
                  <c:v>43234</c:v>
                </c:pt>
                <c:pt idx="1073">
                  <c:v>43235</c:v>
                </c:pt>
                <c:pt idx="1074">
                  <c:v>43236</c:v>
                </c:pt>
                <c:pt idx="1075">
                  <c:v>43237</c:v>
                </c:pt>
                <c:pt idx="1076">
                  <c:v>43238</c:v>
                </c:pt>
                <c:pt idx="1077">
                  <c:v>43241</c:v>
                </c:pt>
                <c:pt idx="1078">
                  <c:v>43242</c:v>
                </c:pt>
                <c:pt idx="1079">
                  <c:v>43243</c:v>
                </c:pt>
                <c:pt idx="1080">
                  <c:v>43244</c:v>
                </c:pt>
                <c:pt idx="1081">
                  <c:v>43245</c:v>
                </c:pt>
                <c:pt idx="1082">
                  <c:v>43248</c:v>
                </c:pt>
                <c:pt idx="1083">
                  <c:v>43249</c:v>
                </c:pt>
                <c:pt idx="1084">
                  <c:v>43250</c:v>
                </c:pt>
                <c:pt idx="1085">
                  <c:v>43251</c:v>
                </c:pt>
                <c:pt idx="1086">
                  <c:v>43252</c:v>
                </c:pt>
                <c:pt idx="1087">
                  <c:v>43255</c:v>
                </c:pt>
                <c:pt idx="1088">
                  <c:v>43256</c:v>
                </c:pt>
                <c:pt idx="1089">
                  <c:v>43257</c:v>
                </c:pt>
                <c:pt idx="1090">
                  <c:v>43258</c:v>
                </c:pt>
                <c:pt idx="1091">
                  <c:v>43259</c:v>
                </c:pt>
                <c:pt idx="1092">
                  <c:v>43260</c:v>
                </c:pt>
                <c:pt idx="1093">
                  <c:v>43264</c:v>
                </c:pt>
                <c:pt idx="1094">
                  <c:v>43265</c:v>
                </c:pt>
                <c:pt idx="1095">
                  <c:v>43266</c:v>
                </c:pt>
                <c:pt idx="1096">
                  <c:v>43269</c:v>
                </c:pt>
                <c:pt idx="1097">
                  <c:v>43270</c:v>
                </c:pt>
                <c:pt idx="1098">
                  <c:v>43271</c:v>
                </c:pt>
                <c:pt idx="1099">
                  <c:v>43272</c:v>
                </c:pt>
                <c:pt idx="1100">
                  <c:v>43273</c:v>
                </c:pt>
                <c:pt idx="1101">
                  <c:v>43276</c:v>
                </c:pt>
                <c:pt idx="1102">
                  <c:v>43277</c:v>
                </c:pt>
                <c:pt idx="1103">
                  <c:v>43278</c:v>
                </c:pt>
                <c:pt idx="1104">
                  <c:v>43279</c:v>
                </c:pt>
                <c:pt idx="1105">
                  <c:v>43280</c:v>
                </c:pt>
                <c:pt idx="1106">
                  <c:v>43283</c:v>
                </c:pt>
                <c:pt idx="1107">
                  <c:v>43284</c:v>
                </c:pt>
                <c:pt idx="1108">
                  <c:v>43285</c:v>
                </c:pt>
                <c:pt idx="1109">
                  <c:v>43286</c:v>
                </c:pt>
                <c:pt idx="1110">
                  <c:v>43287</c:v>
                </c:pt>
                <c:pt idx="1111">
                  <c:v>43290</c:v>
                </c:pt>
                <c:pt idx="1112">
                  <c:v>43291</c:v>
                </c:pt>
                <c:pt idx="1113">
                  <c:v>43292</c:v>
                </c:pt>
                <c:pt idx="1114">
                  <c:v>43293</c:v>
                </c:pt>
                <c:pt idx="1115">
                  <c:v>43294</c:v>
                </c:pt>
                <c:pt idx="1116">
                  <c:v>43297</c:v>
                </c:pt>
                <c:pt idx="1117">
                  <c:v>43298</c:v>
                </c:pt>
                <c:pt idx="1118">
                  <c:v>43299</c:v>
                </c:pt>
                <c:pt idx="1119">
                  <c:v>43300</c:v>
                </c:pt>
                <c:pt idx="1120">
                  <c:v>43301</c:v>
                </c:pt>
                <c:pt idx="1121">
                  <c:v>43304</c:v>
                </c:pt>
                <c:pt idx="1122">
                  <c:v>43305</c:v>
                </c:pt>
                <c:pt idx="1123">
                  <c:v>43306</c:v>
                </c:pt>
                <c:pt idx="1124">
                  <c:v>43307</c:v>
                </c:pt>
                <c:pt idx="1125">
                  <c:v>43308</c:v>
                </c:pt>
                <c:pt idx="1126">
                  <c:v>43311</c:v>
                </c:pt>
                <c:pt idx="1127">
                  <c:v>43312</c:v>
                </c:pt>
                <c:pt idx="1128">
                  <c:v>43313</c:v>
                </c:pt>
                <c:pt idx="1129">
                  <c:v>43314</c:v>
                </c:pt>
                <c:pt idx="1130">
                  <c:v>43315</c:v>
                </c:pt>
                <c:pt idx="1131">
                  <c:v>43318</c:v>
                </c:pt>
                <c:pt idx="1132">
                  <c:v>43319</c:v>
                </c:pt>
                <c:pt idx="1133">
                  <c:v>43320</c:v>
                </c:pt>
                <c:pt idx="1134">
                  <c:v>43321</c:v>
                </c:pt>
                <c:pt idx="1135">
                  <c:v>43322</c:v>
                </c:pt>
                <c:pt idx="1136">
                  <c:v>43325</c:v>
                </c:pt>
                <c:pt idx="1137">
                  <c:v>43326</c:v>
                </c:pt>
                <c:pt idx="1138">
                  <c:v>43327</c:v>
                </c:pt>
                <c:pt idx="1139">
                  <c:v>43328</c:v>
                </c:pt>
                <c:pt idx="1140">
                  <c:v>43329</c:v>
                </c:pt>
                <c:pt idx="1141">
                  <c:v>43332</c:v>
                </c:pt>
                <c:pt idx="1142">
                  <c:v>43333</c:v>
                </c:pt>
                <c:pt idx="1143">
                  <c:v>43334</c:v>
                </c:pt>
                <c:pt idx="1144">
                  <c:v>43335</c:v>
                </c:pt>
                <c:pt idx="1145">
                  <c:v>43336</c:v>
                </c:pt>
                <c:pt idx="1146">
                  <c:v>43339</c:v>
                </c:pt>
                <c:pt idx="1147">
                  <c:v>43340</c:v>
                </c:pt>
                <c:pt idx="1148">
                  <c:v>43341</c:v>
                </c:pt>
                <c:pt idx="1149">
                  <c:v>43342</c:v>
                </c:pt>
                <c:pt idx="1150">
                  <c:v>43343</c:v>
                </c:pt>
                <c:pt idx="1151">
                  <c:v>43346</c:v>
                </c:pt>
                <c:pt idx="1152">
                  <c:v>43347</c:v>
                </c:pt>
                <c:pt idx="1153">
                  <c:v>43348</c:v>
                </c:pt>
                <c:pt idx="1154">
                  <c:v>43349</c:v>
                </c:pt>
                <c:pt idx="1155">
                  <c:v>43350</c:v>
                </c:pt>
                <c:pt idx="1156">
                  <c:v>43353</c:v>
                </c:pt>
                <c:pt idx="1157">
                  <c:v>43354</c:v>
                </c:pt>
                <c:pt idx="1158">
                  <c:v>43355</c:v>
                </c:pt>
                <c:pt idx="1159">
                  <c:v>43356</c:v>
                </c:pt>
                <c:pt idx="1160">
                  <c:v>43357</c:v>
                </c:pt>
                <c:pt idx="1161">
                  <c:v>43360</c:v>
                </c:pt>
                <c:pt idx="1162">
                  <c:v>43361</c:v>
                </c:pt>
                <c:pt idx="1163">
                  <c:v>43362</c:v>
                </c:pt>
                <c:pt idx="1164">
                  <c:v>43363</c:v>
                </c:pt>
                <c:pt idx="1165">
                  <c:v>43364</c:v>
                </c:pt>
                <c:pt idx="1166">
                  <c:v>43365</c:v>
                </c:pt>
                <c:pt idx="1167">
                  <c:v>43366</c:v>
                </c:pt>
                <c:pt idx="1168">
                  <c:v>43367</c:v>
                </c:pt>
                <c:pt idx="1169">
                  <c:v>43368</c:v>
                </c:pt>
                <c:pt idx="1170">
                  <c:v>43369</c:v>
                </c:pt>
                <c:pt idx="1171">
                  <c:v>43370</c:v>
                </c:pt>
                <c:pt idx="1172">
                  <c:v>43371</c:v>
                </c:pt>
                <c:pt idx="1173">
                  <c:v>43372</c:v>
                </c:pt>
                <c:pt idx="1174">
                  <c:v>43373</c:v>
                </c:pt>
                <c:pt idx="1175">
                  <c:v>43374</c:v>
                </c:pt>
                <c:pt idx="1176">
                  <c:v>43375</c:v>
                </c:pt>
                <c:pt idx="1177">
                  <c:v>43376</c:v>
                </c:pt>
                <c:pt idx="1178">
                  <c:v>43377</c:v>
                </c:pt>
                <c:pt idx="1179">
                  <c:v>43378</c:v>
                </c:pt>
                <c:pt idx="1180">
                  <c:v>43379</c:v>
                </c:pt>
                <c:pt idx="1181">
                  <c:v>43380</c:v>
                </c:pt>
                <c:pt idx="1182">
                  <c:v>43381</c:v>
                </c:pt>
                <c:pt idx="1183">
                  <c:v>43382</c:v>
                </c:pt>
                <c:pt idx="1184">
                  <c:v>43383</c:v>
                </c:pt>
                <c:pt idx="1185">
                  <c:v>43384</c:v>
                </c:pt>
                <c:pt idx="1186">
                  <c:v>43385</c:v>
                </c:pt>
                <c:pt idx="1187">
                  <c:v>43386</c:v>
                </c:pt>
                <c:pt idx="1188">
                  <c:v>43387</c:v>
                </c:pt>
                <c:pt idx="1189">
                  <c:v>43388</c:v>
                </c:pt>
                <c:pt idx="1190">
                  <c:v>43389</c:v>
                </c:pt>
                <c:pt idx="1191">
                  <c:v>43390</c:v>
                </c:pt>
                <c:pt idx="1192">
                  <c:v>43391</c:v>
                </c:pt>
                <c:pt idx="1193">
                  <c:v>43392</c:v>
                </c:pt>
                <c:pt idx="1194">
                  <c:v>43393</c:v>
                </c:pt>
                <c:pt idx="1195">
                  <c:v>43394</c:v>
                </c:pt>
                <c:pt idx="1196">
                  <c:v>43395</c:v>
                </c:pt>
                <c:pt idx="1197">
                  <c:v>43396</c:v>
                </c:pt>
                <c:pt idx="1198">
                  <c:v>43397</c:v>
                </c:pt>
                <c:pt idx="1199">
                  <c:v>43398</c:v>
                </c:pt>
                <c:pt idx="1200">
                  <c:v>43399</c:v>
                </c:pt>
                <c:pt idx="1201">
                  <c:v>43400</c:v>
                </c:pt>
                <c:pt idx="1202">
                  <c:v>43401</c:v>
                </c:pt>
                <c:pt idx="1203">
                  <c:v>43402</c:v>
                </c:pt>
                <c:pt idx="1204">
                  <c:v>43403</c:v>
                </c:pt>
                <c:pt idx="1205">
                  <c:v>43404</c:v>
                </c:pt>
                <c:pt idx="1206">
                  <c:v>43405</c:v>
                </c:pt>
                <c:pt idx="1207">
                  <c:v>43406</c:v>
                </c:pt>
                <c:pt idx="1208">
                  <c:v>43407</c:v>
                </c:pt>
                <c:pt idx="1209">
                  <c:v>43408</c:v>
                </c:pt>
                <c:pt idx="1210">
                  <c:v>43409</c:v>
                </c:pt>
                <c:pt idx="1211">
                  <c:v>43410</c:v>
                </c:pt>
                <c:pt idx="1212">
                  <c:v>43411</c:v>
                </c:pt>
                <c:pt idx="1213">
                  <c:v>43412</c:v>
                </c:pt>
                <c:pt idx="1214">
                  <c:v>43413</c:v>
                </c:pt>
                <c:pt idx="1215">
                  <c:v>43414</c:v>
                </c:pt>
                <c:pt idx="1216">
                  <c:v>43415</c:v>
                </c:pt>
                <c:pt idx="1217">
                  <c:v>43416</c:v>
                </c:pt>
                <c:pt idx="1218">
                  <c:v>43417</c:v>
                </c:pt>
                <c:pt idx="1219">
                  <c:v>43418</c:v>
                </c:pt>
                <c:pt idx="1220">
                  <c:v>43419</c:v>
                </c:pt>
                <c:pt idx="1221">
                  <c:v>43420</c:v>
                </c:pt>
                <c:pt idx="1222">
                  <c:v>43421</c:v>
                </c:pt>
                <c:pt idx="1223">
                  <c:v>43422</c:v>
                </c:pt>
                <c:pt idx="1224">
                  <c:v>43423</c:v>
                </c:pt>
                <c:pt idx="1225">
                  <c:v>43424</c:v>
                </c:pt>
                <c:pt idx="1226">
                  <c:v>43425</c:v>
                </c:pt>
                <c:pt idx="1227">
                  <c:v>43426</c:v>
                </c:pt>
                <c:pt idx="1228">
                  <c:v>43427</c:v>
                </c:pt>
                <c:pt idx="1229">
                  <c:v>43428</c:v>
                </c:pt>
                <c:pt idx="1230">
                  <c:v>43429</c:v>
                </c:pt>
                <c:pt idx="1231">
                  <c:v>43430</c:v>
                </c:pt>
                <c:pt idx="1232">
                  <c:v>43431</c:v>
                </c:pt>
                <c:pt idx="1233">
                  <c:v>43432</c:v>
                </c:pt>
                <c:pt idx="1234">
                  <c:v>43433</c:v>
                </c:pt>
                <c:pt idx="1235">
                  <c:v>43434</c:v>
                </c:pt>
                <c:pt idx="1236">
                  <c:v>43435</c:v>
                </c:pt>
                <c:pt idx="1237">
                  <c:v>43436</c:v>
                </c:pt>
                <c:pt idx="1238">
                  <c:v>43437</c:v>
                </c:pt>
                <c:pt idx="1239">
                  <c:v>43438</c:v>
                </c:pt>
                <c:pt idx="1240">
                  <c:v>43439</c:v>
                </c:pt>
                <c:pt idx="1241">
                  <c:v>43440</c:v>
                </c:pt>
                <c:pt idx="1242">
                  <c:v>43441</c:v>
                </c:pt>
                <c:pt idx="1243">
                  <c:v>43442</c:v>
                </c:pt>
                <c:pt idx="1244">
                  <c:v>43443</c:v>
                </c:pt>
                <c:pt idx="1245">
                  <c:v>43444</c:v>
                </c:pt>
                <c:pt idx="1246">
                  <c:v>43445</c:v>
                </c:pt>
                <c:pt idx="1247">
                  <c:v>43446</c:v>
                </c:pt>
                <c:pt idx="1248">
                  <c:v>43447</c:v>
                </c:pt>
                <c:pt idx="1249">
                  <c:v>43448</c:v>
                </c:pt>
                <c:pt idx="1250">
                  <c:v>43449</c:v>
                </c:pt>
                <c:pt idx="1251">
                  <c:v>43450</c:v>
                </c:pt>
                <c:pt idx="1252">
                  <c:v>43451</c:v>
                </c:pt>
                <c:pt idx="1253">
                  <c:v>43452</c:v>
                </c:pt>
                <c:pt idx="1254">
                  <c:v>43453</c:v>
                </c:pt>
                <c:pt idx="1255">
                  <c:v>43454</c:v>
                </c:pt>
                <c:pt idx="1256">
                  <c:v>43455</c:v>
                </c:pt>
                <c:pt idx="1257">
                  <c:v>43456</c:v>
                </c:pt>
                <c:pt idx="1258">
                  <c:v>43457</c:v>
                </c:pt>
                <c:pt idx="1259">
                  <c:v>43458</c:v>
                </c:pt>
                <c:pt idx="1260">
                  <c:v>43459</c:v>
                </c:pt>
                <c:pt idx="1261">
                  <c:v>43460</c:v>
                </c:pt>
                <c:pt idx="1262">
                  <c:v>43461</c:v>
                </c:pt>
                <c:pt idx="1263">
                  <c:v>43462</c:v>
                </c:pt>
                <c:pt idx="1264">
                  <c:v>43463</c:v>
                </c:pt>
                <c:pt idx="1265">
                  <c:v>43464</c:v>
                </c:pt>
                <c:pt idx="1266">
                  <c:v>43465</c:v>
                </c:pt>
                <c:pt idx="1267">
                  <c:v>43466</c:v>
                </c:pt>
                <c:pt idx="1268">
                  <c:v>43467</c:v>
                </c:pt>
                <c:pt idx="1269">
                  <c:v>43468</c:v>
                </c:pt>
                <c:pt idx="1270">
                  <c:v>43469</c:v>
                </c:pt>
                <c:pt idx="1271">
                  <c:v>43470</c:v>
                </c:pt>
                <c:pt idx="1272">
                  <c:v>43471</c:v>
                </c:pt>
                <c:pt idx="1273">
                  <c:v>43472</c:v>
                </c:pt>
                <c:pt idx="1274">
                  <c:v>43473</c:v>
                </c:pt>
                <c:pt idx="1275">
                  <c:v>43474</c:v>
                </c:pt>
                <c:pt idx="1276">
                  <c:v>43475</c:v>
                </c:pt>
                <c:pt idx="1277">
                  <c:v>43476</c:v>
                </c:pt>
                <c:pt idx="1278">
                  <c:v>43477</c:v>
                </c:pt>
                <c:pt idx="1279">
                  <c:v>43478</c:v>
                </c:pt>
                <c:pt idx="1280">
                  <c:v>43479</c:v>
                </c:pt>
                <c:pt idx="1281">
                  <c:v>43480</c:v>
                </c:pt>
                <c:pt idx="1282">
                  <c:v>43481</c:v>
                </c:pt>
                <c:pt idx="1283">
                  <c:v>43482</c:v>
                </c:pt>
                <c:pt idx="1284">
                  <c:v>43483</c:v>
                </c:pt>
                <c:pt idx="1285">
                  <c:v>43484</c:v>
                </c:pt>
                <c:pt idx="1286">
                  <c:v>43485</c:v>
                </c:pt>
                <c:pt idx="1287">
                  <c:v>43486</c:v>
                </c:pt>
                <c:pt idx="1288">
                  <c:v>43487</c:v>
                </c:pt>
                <c:pt idx="1289">
                  <c:v>43488</c:v>
                </c:pt>
                <c:pt idx="1290">
                  <c:v>43489</c:v>
                </c:pt>
                <c:pt idx="1291">
                  <c:v>43490</c:v>
                </c:pt>
                <c:pt idx="1292">
                  <c:v>43491</c:v>
                </c:pt>
                <c:pt idx="1293">
                  <c:v>43492</c:v>
                </c:pt>
                <c:pt idx="1294">
                  <c:v>43493</c:v>
                </c:pt>
                <c:pt idx="1295">
                  <c:v>43494</c:v>
                </c:pt>
                <c:pt idx="1296">
                  <c:v>43495</c:v>
                </c:pt>
                <c:pt idx="1297">
                  <c:v>43496</c:v>
                </c:pt>
                <c:pt idx="1298">
                  <c:v>43497</c:v>
                </c:pt>
                <c:pt idx="1299">
                  <c:v>43498</c:v>
                </c:pt>
                <c:pt idx="1300">
                  <c:v>43499</c:v>
                </c:pt>
                <c:pt idx="1301">
                  <c:v>43500</c:v>
                </c:pt>
                <c:pt idx="1302">
                  <c:v>43501</c:v>
                </c:pt>
                <c:pt idx="1303">
                  <c:v>43502</c:v>
                </c:pt>
                <c:pt idx="1304">
                  <c:v>43503</c:v>
                </c:pt>
                <c:pt idx="1305">
                  <c:v>43504</c:v>
                </c:pt>
                <c:pt idx="1306">
                  <c:v>43505</c:v>
                </c:pt>
                <c:pt idx="1307">
                  <c:v>43506</c:v>
                </c:pt>
                <c:pt idx="1308">
                  <c:v>43507</c:v>
                </c:pt>
                <c:pt idx="1309">
                  <c:v>43508</c:v>
                </c:pt>
                <c:pt idx="1310">
                  <c:v>43509</c:v>
                </c:pt>
                <c:pt idx="1311">
                  <c:v>43510</c:v>
                </c:pt>
                <c:pt idx="1312">
                  <c:v>43511</c:v>
                </c:pt>
                <c:pt idx="1313">
                  <c:v>43512</c:v>
                </c:pt>
                <c:pt idx="1314">
                  <c:v>43513</c:v>
                </c:pt>
                <c:pt idx="1315">
                  <c:v>43514</c:v>
                </c:pt>
                <c:pt idx="1316">
                  <c:v>43515</c:v>
                </c:pt>
                <c:pt idx="1317">
                  <c:v>43516</c:v>
                </c:pt>
                <c:pt idx="1318">
                  <c:v>43517</c:v>
                </c:pt>
                <c:pt idx="1319">
                  <c:v>43518</c:v>
                </c:pt>
                <c:pt idx="1320">
                  <c:v>43519</c:v>
                </c:pt>
                <c:pt idx="1321">
                  <c:v>43520</c:v>
                </c:pt>
                <c:pt idx="1322">
                  <c:v>43521</c:v>
                </c:pt>
                <c:pt idx="1323">
                  <c:v>43522</c:v>
                </c:pt>
                <c:pt idx="1324">
                  <c:v>43523</c:v>
                </c:pt>
                <c:pt idx="1325">
                  <c:v>43524</c:v>
                </c:pt>
                <c:pt idx="1326">
                  <c:v>43525</c:v>
                </c:pt>
                <c:pt idx="1327">
                  <c:v>43526</c:v>
                </c:pt>
                <c:pt idx="1328">
                  <c:v>43527</c:v>
                </c:pt>
                <c:pt idx="1329">
                  <c:v>43528</c:v>
                </c:pt>
                <c:pt idx="1330">
                  <c:v>43529</c:v>
                </c:pt>
                <c:pt idx="1331">
                  <c:v>43530</c:v>
                </c:pt>
                <c:pt idx="1332">
                  <c:v>43531</c:v>
                </c:pt>
                <c:pt idx="1333">
                  <c:v>43532</c:v>
                </c:pt>
                <c:pt idx="1334">
                  <c:v>43533</c:v>
                </c:pt>
                <c:pt idx="1335">
                  <c:v>43534</c:v>
                </c:pt>
                <c:pt idx="1336">
                  <c:v>43535</c:v>
                </c:pt>
                <c:pt idx="1337">
                  <c:v>43536</c:v>
                </c:pt>
                <c:pt idx="1338">
                  <c:v>43537</c:v>
                </c:pt>
                <c:pt idx="1339">
                  <c:v>43538</c:v>
                </c:pt>
                <c:pt idx="1340">
                  <c:v>43539</c:v>
                </c:pt>
                <c:pt idx="1341">
                  <c:v>43540</c:v>
                </c:pt>
                <c:pt idx="1342">
                  <c:v>43541</c:v>
                </c:pt>
                <c:pt idx="1343">
                  <c:v>43542</c:v>
                </c:pt>
                <c:pt idx="1344">
                  <c:v>43543</c:v>
                </c:pt>
                <c:pt idx="1345">
                  <c:v>43544</c:v>
                </c:pt>
                <c:pt idx="1346">
                  <c:v>43545</c:v>
                </c:pt>
                <c:pt idx="1347">
                  <c:v>43546</c:v>
                </c:pt>
                <c:pt idx="1348">
                  <c:v>43547</c:v>
                </c:pt>
                <c:pt idx="1349">
                  <c:v>43548</c:v>
                </c:pt>
                <c:pt idx="1350">
                  <c:v>43549</c:v>
                </c:pt>
                <c:pt idx="1351">
                  <c:v>43550</c:v>
                </c:pt>
                <c:pt idx="1352">
                  <c:v>43551</c:v>
                </c:pt>
                <c:pt idx="1353">
                  <c:v>43552</c:v>
                </c:pt>
                <c:pt idx="1354">
                  <c:v>43553</c:v>
                </c:pt>
                <c:pt idx="1355">
                  <c:v>43554</c:v>
                </c:pt>
                <c:pt idx="1356">
                  <c:v>43555</c:v>
                </c:pt>
                <c:pt idx="1357">
                  <c:v>43556</c:v>
                </c:pt>
                <c:pt idx="1358">
                  <c:v>43557</c:v>
                </c:pt>
                <c:pt idx="1359">
                  <c:v>43558</c:v>
                </c:pt>
                <c:pt idx="1360">
                  <c:v>43559</c:v>
                </c:pt>
                <c:pt idx="1361">
                  <c:v>43560</c:v>
                </c:pt>
                <c:pt idx="1362">
                  <c:v>43561</c:v>
                </c:pt>
                <c:pt idx="1363">
                  <c:v>43562</c:v>
                </c:pt>
                <c:pt idx="1364">
                  <c:v>43563</c:v>
                </c:pt>
                <c:pt idx="1365">
                  <c:v>43564</c:v>
                </c:pt>
                <c:pt idx="1366">
                  <c:v>43565</c:v>
                </c:pt>
                <c:pt idx="1367">
                  <c:v>43566</c:v>
                </c:pt>
                <c:pt idx="1368">
                  <c:v>43567</c:v>
                </c:pt>
                <c:pt idx="1369">
                  <c:v>43568</c:v>
                </c:pt>
                <c:pt idx="1370">
                  <c:v>43569</c:v>
                </c:pt>
                <c:pt idx="1371">
                  <c:v>43570</c:v>
                </c:pt>
                <c:pt idx="1372">
                  <c:v>43571</c:v>
                </c:pt>
                <c:pt idx="1373">
                  <c:v>43572</c:v>
                </c:pt>
                <c:pt idx="1374">
                  <c:v>43573</c:v>
                </c:pt>
                <c:pt idx="1375">
                  <c:v>43574</c:v>
                </c:pt>
                <c:pt idx="1376">
                  <c:v>43575</c:v>
                </c:pt>
                <c:pt idx="1377">
                  <c:v>43576</c:v>
                </c:pt>
                <c:pt idx="1378">
                  <c:v>43577</c:v>
                </c:pt>
                <c:pt idx="1379">
                  <c:v>43578</c:v>
                </c:pt>
                <c:pt idx="1380">
                  <c:v>43579</c:v>
                </c:pt>
                <c:pt idx="1381">
                  <c:v>43580</c:v>
                </c:pt>
                <c:pt idx="1382">
                  <c:v>43581</c:v>
                </c:pt>
                <c:pt idx="1383">
                  <c:v>43582</c:v>
                </c:pt>
                <c:pt idx="1384">
                  <c:v>43583</c:v>
                </c:pt>
                <c:pt idx="1385">
                  <c:v>43584</c:v>
                </c:pt>
                <c:pt idx="1386">
                  <c:v>43585</c:v>
                </c:pt>
                <c:pt idx="1387">
                  <c:v>43586</c:v>
                </c:pt>
                <c:pt idx="1388">
                  <c:v>43587</c:v>
                </c:pt>
                <c:pt idx="1389">
                  <c:v>43588</c:v>
                </c:pt>
                <c:pt idx="1390">
                  <c:v>43589</c:v>
                </c:pt>
                <c:pt idx="1391">
                  <c:v>43590</c:v>
                </c:pt>
                <c:pt idx="1392">
                  <c:v>43591</c:v>
                </c:pt>
                <c:pt idx="1393">
                  <c:v>43592</c:v>
                </c:pt>
                <c:pt idx="1394">
                  <c:v>43593</c:v>
                </c:pt>
                <c:pt idx="1395">
                  <c:v>43594</c:v>
                </c:pt>
                <c:pt idx="1396">
                  <c:v>43595</c:v>
                </c:pt>
                <c:pt idx="1397">
                  <c:v>43596</c:v>
                </c:pt>
                <c:pt idx="1398">
                  <c:v>43597</c:v>
                </c:pt>
                <c:pt idx="1399">
                  <c:v>43598</c:v>
                </c:pt>
                <c:pt idx="1400">
                  <c:v>43599</c:v>
                </c:pt>
                <c:pt idx="1401">
                  <c:v>43600</c:v>
                </c:pt>
                <c:pt idx="1402">
                  <c:v>43601</c:v>
                </c:pt>
                <c:pt idx="1403">
                  <c:v>43602</c:v>
                </c:pt>
                <c:pt idx="1404">
                  <c:v>43603</c:v>
                </c:pt>
                <c:pt idx="1405">
                  <c:v>43604</c:v>
                </c:pt>
                <c:pt idx="1406">
                  <c:v>43605</c:v>
                </c:pt>
                <c:pt idx="1407">
                  <c:v>43606</c:v>
                </c:pt>
                <c:pt idx="1408">
                  <c:v>43607</c:v>
                </c:pt>
                <c:pt idx="1409">
                  <c:v>43608</c:v>
                </c:pt>
                <c:pt idx="1410">
                  <c:v>43609</c:v>
                </c:pt>
                <c:pt idx="1411">
                  <c:v>43610</c:v>
                </c:pt>
                <c:pt idx="1412">
                  <c:v>43611</c:v>
                </c:pt>
                <c:pt idx="1413">
                  <c:v>43612</c:v>
                </c:pt>
                <c:pt idx="1414">
                  <c:v>43613</c:v>
                </c:pt>
                <c:pt idx="1415">
                  <c:v>43614</c:v>
                </c:pt>
                <c:pt idx="1416">
                  <c:v>43615</c:v>
                </c:pt>
                <c:pt idx="1417">
                  <c:v>43616</c:v>
                </c:pt>
                <c:pt idx="1418">
                  <c:v>43617</c:v>
                </c:pt>
                <c:pt idx="1419">
                  <c:v>43618</c:v>
                </c:pt>
                <c:pt idx="1420">
                  <c:v>43619</c:v>
                </c:pt>
                <c:pt idx="1421">
                  <c:v>43620</c:v>
                </c:pt>
                <c:pt idx="1422">
                  <c:v>43621</c:v>
                </c:pt>
                <c:pt idx="1423">
                  <c:v>43622</c:v>
                </c:pt>
                <c:pt idx="1424">
                  <c:v>43623</c:v>
                </c:pt>
                <c:pt idx="1425">
                  <c:v>43624</c:v>
                </c:pt>
                <c:pt idx="1426">
                  <c:v>43625</c:v>
                </c:pt>
                <c:pt idx="1427">
                  <c:v>43626</c:v>
                </c:pt>
                <c:pt idx="1428">
                  <c:v>43627</c:v>
                </c:pt>
                <c:pt idx="1429">
                  <c:v>43628</c:v>
                </c:pt>
                <c:pt idx="1430">
                  <c:v>43629</c:v>
                </c:pt>
                <c:pt idx="1431">
                  <c:v>43630</c:v>
                </c:pt>
                <c:pt idx="1432">
                  <c:v>43631</c:v>
                </c:pt>
                <c:pt idx="1433">
                  <c:v>43632</c:v>
                </c:pt>
                <c:pt idx="1434">
                  <c:v>43633</c:v>
                </c:pt>
                <c:pt idx="1435">
                  <c:v>43634</c:v>
                </c:pt>
                <c:pt idx="1436">
                  <c:v>43635</c:v>
                </c:pt>
                <c:pt idx="1437">
                  <c:v>43636</c:v>
                </c:pt>
                <c:pt idx="1438">
                  <c:v>43637</c:v>
                </c:pt>
                <c:pt idx="1439">
                  <c:v>43638</c:v>
                </c:pt>
                <c:pt idx="1440">
                  <c:v>43639</c:v>
                </c:pt>
                <c:pt idx="1441">
                  <c:v>43640</c:v>
                </c:pt>
                <c:pt idx="1442">
                  <c:v>43641</c:v>
                </c:pt>
                <c:pt idx="1443">
                  <c:v>43642</c:v>
                </c:pt>
                <c:pt idx="1444">
                  <c:v>43643</c:v>
                </c:pt>
                <c:pt idx="1445">
                  <c:v>43644</c:v>
                </c:pt>
                <c:pt idx="1446">
                  <c:v>43645</c:v>
                </c:pt>
                <c:pt idx="1447">
                  <c:v>43646</c:v>
                </c:pt>
                <c:pt idx="1448">
                  <c:v>43647</c:v>
                </c:pt>
                <c:pt idx="1449">
                  <c:v>43648</c:v>
                </c:pt>
                <c:pt idx="1450">
                  <c:v>43649</c:v>
                </c:pt>
                <c:pt idx="1451">
                  <c:v>43650</c:v>
                </c:pt>
                <c:pt idx="1452">
                  <c:v>43651</c:v>
                </c:pt>
                <c:pt idx="1453">
                  <c:v>43652</c:v>
                </c:pt>
                <c:pt idx="1454">
                  <c:v>43653</c:v>
                </c:pt>
                <c:pt idx="1455">
                  <c:v>43654</c:v>
                </c:pt>
                <c:pt idx="1456">
                  <c:v>43655</c:v>
                </c:pt>
                <c:pt idx="1457">
                  <c:v>43656</c:v>
                </c:pt>
                <c:pt idx="1458">
                  <c:v>43657</c:v>
                </c:pt>
                <c:pt idx="1459">
                  <c:v>43658</c:v>
                </c:pt>
                <c:pt idx="1460">
                  <c:v>43659</c:v>
                </c:pt>
                <c:pt idx="1461">
                  <c:v>43660</c:v>
                </c:pt>
                <c:pt idx="1462">
                  <c:v>43661</c:v>
                </c:pt>
                <c:pt idx="1463">
                  <c:v>43662</c:v>
                </c:pt>
                <c:pt idx="1464">
                  <c:v>43663</c:v>
                </c:pt>
                <c:pt idx="1465">
                  <c:v>43664</c:v>
                </c:pt>
                <c:pt idx="1466">
                  <c:v>43665</c:v>
                </c:pt>
                <c:pt idx="1467">
                  <c:v>43666</c:v>
                </c:pt>
                <c:pt idx="1468">
                  <c:v>43667</c:v>
                </c:pt>
                <c:pt idx="1469">
                  <c:v>43668</c:v>
                </c:pt>
                <c:pt idx="1470">
                  <c:v>43669</c:v>
                </c:pt>
                <c:pt idx="1471">
                  <c:v>43670</c:v>
                </c:pt>
                <c:pt idx="1472">
                  <c:v>43671</c:v>
                </c:pt>
                <c:pt idx="1473">
                  <c:v>43672</c:v>
                </c:pt>
                <c:pt idx="1474">
                  <c:v>43673</c:v>
                </c:pt>
                <c:pt idx="1475">
                  <c:v>43674</c:v>
                </c:pt>
                <c:pt idx="1476">
                  <c:v>43675</c:v>
                </c:pt>
                <c:pt idx="1477">
                  <c:v>43676</c:v>
                </c:pt>
                <c:pt idx="1478">
                  <c:v>43677</c:v>
                </c:pt>
                <c:pt idx="1479">
                  <c:v>43678</c:v>
                </c:pt>
                <c:pt idx="1480">
                  <c:v>43679</c:v>
                </c:pt>
                <c:pt idx="1481">
                  <c:v>43680</c:v>
                </c:pt>
                <c:pt idx="1482">
                  <c:v>43681</c:v>
                </c:pt>
                <c:pt idx="1483">
                  <c:v>43682</c:v>
                </c:pt>
                <c:pt idx="1484">
                  <c:v>43683</c:v>
                </c:pt>
                <c:pt idx="1485">
                  <c:v>43684</c:v>
                </c:pt>
                <c:pt idx="1486">
                  <c:v>43685</c:v>
                </c:pt>
                <c:pt idx="1487">
                  <c:v>43686</c:v>
                </c:pt>
                <c:pt idx="1488">
                  <c:v>43687</c:v>
                </c:pt>
                <c:pt idx="1489">
                  <c:v>43688</c:v>
                </c:pt>
                <c:pt idx="1490">
                  <c:v>43689</c:v>
                </c:pt>
                <c:pt idx="1491">
                  <c:v>43690</c:v>
                </c:pt>
                <c:pt idx="1492">
                  <c:v>43691</c:v>
                </c:pt>
                <c:pt idx="1493">
                  <c:v>43692</c:v>
                </c:pt>
                <c:pt idx="1494">
                  <c:v>43693</c:v>
                </c:pt>
                <c:pt idx="1495">
                  <c:v>43694</c:v>
                </c:pt>
                <c:pt idx="1496">
                  <c:v>43695</c:v>
                </c:pt>
                <c:pt idx="1497">
                  <c:v>43696</c:v>
                </c:pt>
                <c:pt idx="1498">
                  <c:v>43697</c:v>
                </c:pt>
                <c:pt idx="1499">
                  <c:v>43698</c:v>
                </c:pt>
                <c:pt idx="1500">
                  <c:v>43699</c:v>
                </c:pt>
                <c:pt idx="1501">
                  <c:v>43700</c:v>
                </c:pt>
                <c:pt idx="1502">
                  <c:v>43701</c:v>
                </c:pt>
                <c:pt idx="1503">
                  <c:v>43702</c:v>
                </c:pt>
                <c:pt idx="1504">
                  <c:v>43703</c:v>
                </c:pt>
                <c:pt idx="1505">
                  <c:v>43704</c:v>
                </c:pt>
                <c:pt idx="1506">
                  <c:v>43705</c:v>
                </c:pt>
                <c:pt idx="1507">
                  <c:v>43706</c:v>
                </c:pt>
                <c:pt idx="1508">
                  <c:v>43707</c:v>
                </c:pt>
                <c:pt idx="1509">
                  <c:v>43708</c:v>
                </c:pt>
                <c:pt idx="1510">
                  <c:v>43709</c:v>
                </c:pt>
                <c:pt idx="1511">
                  <c:v>43710</c:v>
                </c:pt>
                <c:pt idx="1512">
                  <c:v>43711</c:v>
                </c:pt>
                <c:pt idx="1513">
                  <c:v>43712</c:v>
                </c:pt>
                <c:pt idx="1514">
                  <c:v>43713</c:v>
                </c:pt>
                <c:pt idx="1515">
                  <c:v>43714</c:v>
                </c:pt>
                <c:pt idx="1516">
                  <c:v>43715</c:v>
                </c:pt>
                <c:pt idx="1517">
                  <c:v>43716</c:v>
                </c:pt>
                <c:pt idx="1518">
                  <c:v>43717</c:v>
                </c:pt>
                <c:pt idx="1519">
                  <c:v>43718</c:v>
                </c:pt>
                <c:pt idx="1520">
                  <c:v>43719</c:v>
                </c:pt>
                <c:pt idx="1521">
                  <c:v>43720</c:v>
                </c:pt>
                <c:pt idx="1522">
                  <c:v>43721</c:v>
                </c:pt>
                <c:pt idx="1523">
                  <c:v>43722</c:v>
                </c:pt>
                <c:pt idx="1524">
                  <c:v>43723</c:v>
                </c:pt>
                <c:pt idx="1525">
                  <c:v>43724</c:v>
                </c:pt>
                <c:pt idx="1526">
                  <c:v>43725</c:v>
                </c:pt>
                <c:pt idx="1527">
                  <c:v>43726</c:v>
                </c:pt>
                <c:pt idx="1528">
                  <c:v>43727</c:v>
                </c:pt>
                <c:pt idx="1529">
                  <c:v>43728</c:v>
                </c:pt>
                <c:pt idx="1530">
                  <c:v>43729</c:v>
                </c:pt>
                <c:pt idx="1531">
                  <c:v>43730</c:v>
                </c:pt>
                <c:pt idx="1532">
                  <c:v>43731</c:v>
                </c:pt>
                <c:pt idx="1533">
                  <c:v>43732</c:v>
                </c:pt>
                <c:pt idx="1534">
                  <c:v>43733</c:v>
                </c:pt>
                <c:pt idx="1535">
                  <c:v>43734</c:v>
                </c:pt>
                <c:pt idx="1536">
                  <c:v>43735</c:v>
                </c:pt>
                <c:pt idx="1537">
                  <c:v>43736</c:v>
                </c:pt>
                <c:pt idx="1538">
                  <c:v>43737</c:v>
                </c:pt>
                <c:pt idx="1539">
                  <c:v>43738</c:v>
                </c:pt>
                <c:pt idx="1540">
                  <c:v>43739</c:v>
                </c:pt>
                <c:pt idx="1541">
                  <c:v>43740</c:v>
                </c:pt>
                <c:pt idx="1542">
                  <c:v>43741</c:v>
                </c:pt>
                <c:pt idx="1543">
                  <c:v>43742</c:v>
                </c:pt>
                <c:pt idx="1544">
                  <c:v>43743</c:v>
                </c:pt>
                <c:pt idx="1545">
                  <c:v>43744</c:v>
                </c:pt>
                <c:pt idx="1546">
                  <c:v>43745</c:v>
                </c:pt>
                <c:pt idx="1547">
                  <c:v>43746</c:v>
                </c:pt>
                <c:pt idx="1548">
                  <c:v>43747</c:v>
                </c:pt>
                <c:pt idx="1549">
                  <c:v>43748</c:v>
                </c:pt>
                <c:pt idx="1550">
                  <c:v>43749</c:v>
                </c:pt>
                <c:pt idx="1551">
                  <c:v>43750</c:v>
                </c:pt>
                <c:pt idx="1552">
                  <c:v>43751</c:v>
                </c:pt>
                <c:pt idx="1553">
                  <c:v>43752</c:v>
                </c:pt>
                <c:pt idx="1554">
                  <c:v>43753</c:v>
                </c:pt>
                <c:pt idx="1555">
                  <c:v>43754</c:v>
                </c:pt>
                <c:pt idx="1556">
                  <c:v>43755</c:v>
                </c:pt>
                <c:pt idx="1557">
                  <c:v>43756</c:v>
                </c:pt>
                <c:pt idx="1558">
                  <c:v>43757</c:v>
                </c:pt>
                <c:pt idx="1559">
                  <c:v>43758</c:v>
                </c:pt>
                <c:pt idx="1560">
                  <c:v>43759</c:v>
                </c:pt>
                <c:pt idx="1561">
                  <c:v>43760</c:v>
                </c:pt>
                <c:pt idx="1562">
                  <c:v>43761</c:v>
                </c:pt>
                <c:pt idx="1563">
                  <c:v>43762</c:v>
                </c:pt>
                <c:pt idx="1564">
                  <c:v>43763</c:v>
                </c:pt>
                <c:pt idx="1565">
                  <c:v>43764</c:v>
                </c:pt>
                <c:pt idx="1566">
                  <c:v>43765</c:v>
                </c:pt>
                <c:pt idx="1567">
                  <c:v>43766</c:v>
                </c:pt>
                <c:pt idx="1568">
                  <c:v>43767</c:v>
                </c:pt>
                <c:pt idx="1569">
                  <c:v>43768</c:v>
                </c:pt>
                <c:pt idx="1570">
                  <c:v>43769</c:v>
                </c:pt>
                <c:pt idx="1571">
                  <c:v>43770</c:v>
                </c:pt>
                <c:pt idx="1572">
                  <c:v>43771</c:v>
                </c:pt>
                <c:pt idx="1573">
                  <c:v>43772</c:v>
                </c:pt>
                <c:pt idx="1574">
                  <c:v>43773</c:v>
                </c:pt>
                <c:pt idx="1575">
                  <c:v>43774</c:v>
                </c:pt>
                <c:pt idx="1576">
                  <c:v>43775</c:v>
                </c:pt>
                <c:pt idx="1577">
                  <c:v>43776</c:v>
                </c:pt>
                <c:pt idx="1578">
                  <c:v>43777</c:v>
                </c:pt>
                <c:pt idx="1579">
                  <c:v>43778</c:v>
                </c:pt>
                <c:pt idx="1580">
                  <c:v>43779</c:v>
                </c:pt>
                <c:pt idx="1581">
                  <c:v>43780</c:v>
                </c:pt>
                <c:pt idx="1582">
                  <c:v>43781</c:v>
                </c:pt>
                <c:pt idx="1583">
                  <c:v>43782</c:v>
                </c:pt>
                <c:pt idx="1584">
                  <c:v>43783</c:v>
                </c:pt>
                <c:pt idx="1585">
                  <c:v>43784</c:v>
                </c:pt>
                <c:pt idx="1586">
                  <c:v>43785</c:v>
                </c:pt>
                <c:pt idx="1587">
                  <c:v>43786</c:v>
                </c:pt>
                <c:pt idx="1588">
                  <c:v>43787</c:v>
                </c:pt>
                <c:pt idx="1589">
                  <c:v>43788</c:v>
                </c:pt>
                <c:pt idx="1590">
                  <c:v>43789</c:v>
                </c:pt>
                <c:pt idx="1591">
                  <c:v>43790</c:v>
                </c:pt>
                <c:pt idx="1592">
                  <c:v>43791</c:v>
                </c:pt>
                <c:pt idx="1593">
                  <c:v>43792</c:v>
                </c:pt>
                <c:pt idx="1594">
                  <c:v>43793</c:v>
                </c:pt>
                <c:pt idx="1595">
                  <c:v>43794</c:v>
                </c:pt>
                <c:pt idx="1596">
                  <c:v>43795</c:v>
                </c:pt>
                <c:pt idx="1597">
                  <c:v>43796</c:v>
                </c:pt>
                <c:pt idx="1598">
                  <c:v>43797</c:v>
                </c:pt>
                <c:pt idx="1599">
                  <c:v>43798</c:v>
                </c:pt>
                <c:pt idx="1600">
                  <c:v>43799</c:v>
                </c:pt>
                <c:pt idx="1601">
                  <c:v>43800</c:v>
                </c:pt>
                <c:pt idx="1602">
                  <c:v>43801</c:v>
                </c:pt>
                <c:pt idx="1603">
                  <c:v>43802</c:v>
                </c:pt>
                <c:pt idx="1604">
                  <c:v>43803</c:v>
                </c:pt>
                <c:pt idx="1605">
                  <c:v>43804</c:v>
                </c:pt>
                <c:pt idx="1606">
                  <c:v>43805</c:v>
                </c:pt>
                <c:pt idx="1607">
                  <c:v>43806</c:v>
                </c:pt>
                <c:pt idx="1608">
                  <c:v>43807</c:v>
                </c:pt>
                <c:pt idx="1609">
                  <c:v>43808</c:v>
                </c:pt>
                <c:pt idx="1610">
                  <c:v>43809</c:v>
                </c:pt>
                <c:pt idx="1611">
                  <c:v>43810</c:v>
                </c:pt>
                <c:pt idx="1612">
                  <c:v>43811</c:v>
                </c:pt>
                <c:pt idx="1613">
                  <c:v>43812</c:v>
                </c:pt>
                <c:pt idx="1614">
                  <c:v>43813</c:v>
                </c:pt>
                <c:pt idx="1615">
                  <c:v>43814</c:v>
                </c:pt>
                <c:pt idx="1616">
                  <c:v>43815</c:v>
                </c:pt>
                <c:pt idx="1617">
                  <c:v>43816</c:v>
                </c:pt>
                <c:pt idx="1618">
                  <c:v>43817</c:v>
                </c:pt>
                <c:pt idx="1619">
                  <c:v>43818</c:v>
                </c:pt>
                <c:pt idx="1620">
                  <c:v>43819</c:v>
                </c:pt>
                <c:pt idx="1621">
                  <c:v>43820</c:v>
                </c:pt>
                <c:pt idx="1622">
                  <c:v>43821</c:v>
                </c:pt>
                <c:pt idx="1623">
                  <c:v>43822</c:v>
                </c:pt>
                <c:pt idx="1624">
                  <c:v>43823</c:v>
                </c:pt>
                <c:pt idx="1625">
                  <c:v>43824</c:v>
                </c:pt>
                <c:pt idx="1626">
                  <c:v>43825</c:v>
                </c:pt>
                <c:pt idx="1627">
                  <c:v>43826</c:v>
                </c:pt>
                <c:pt idx="1628">
                  <c:v>43827</c:v>
                </c:pt>
                <c:pt idx="1629">
                  <c:v>43828</c:v>
                </c:pt>
                <c:pt idx="1630">
                  <c:v>43829</c:v>
                </c:pt>
                <c:pt idx="1631">
                  <c:v>43830</c:v>
                </c:pt>
                <c:pt idx="1632">
                  <c:v>43831</c:v>
                </c:pt>
                <c:pt idx="1633">
                  <c:v>43832</c:v>
                </c:pt>
                <c:pt idx="1634">
                  <c:v>43833</c:v>
                </c:pt>
                <c:pt idx="1635">
                  <c:v>43834</c:v>
                </c:pt>
                <c:pt idx="1636">
                  <c:v>43835</c:v>
                </c:pt>
                <c:pt idx="1637">
                  <c:v>43836</c:v>
                </c:pt>
                <c:pt idx="1638">
                  <c:v>43837</c:v>
                </c:pt>
                <c:pt idx="1639">
                  <c:v>43838</c:v>
                </c:pt>
                <c:pt idx="1640">
                  <c:v>43839</c:v>
                </c:pt>
                <c:pt idx="1641">
                  <c:v>43840</c:v>
                </c:pt>
                <c:pt idx="1642">
                  <c:v>43841</c:v>
                </c:pt>
                <c:pt idx="1643">
                  <c:v>43842</c:v>
                </c:pt>
                <c:pt idx="1644">
                  <c:v>43843</c:v>
                </c:pt>
                <c:pt idx="1645">
                  <c:v>43844</c:v>
                </c:pt>
                <c:pt idx="1646">
                  <c:v>43845</c:v>
                </c:pt>
                <c:pt idx="1647">
                  <c:v>43846</c:v>
                </c:pt>
                <c:pt idx="1648">
                  <c:v>43847</c:v>
                </c:pt>
                <c:pt idx="1649">
                  <c:v>43848</c:v>
                </c:pt>
                <c:pt idx="1650">
                  <c:v>43849</c:v>
                </c:pt>
                <c:pt idx="1651">
                  <c:v>43850</c:v>
                </c:pt>
                <c:pt idx="1652">
                  <c:v>43851</c:v>
                </c:pt>
                <c:pt idx="1653">
                  <c:v>43852</c:v>
                </c:pt>
                <c:pt idx="1654">
                  <c:v>43853</c:v>
                </c:pt>
                <c:pt idx="1655">
                  <c:v>43854</c:v>
                </c:pt>
                <c:pt idx="1656">
                  <c:v>43855</c:v>
                </c:pt>
                <c:pt idx="1657">
                  <c:v>43856</c:v>
                </c:pt>
                <c:pt idx="1658">
                  <c:v>43857</c:v>
                </c:pt>
                <c:pt idx="1659">
                  <c:v>43858</c:v>
                </c:pt>
                <c:pt idx="1660">
                  <c:v>43859</c:v>
                </c:pt>
                <c:pt idx="1661">
                  <c:v>43860</c:v>
                </c:pt>
                <c:pt idx="1662">
                  <c:v>43861</c:v>
                </c:pt>
                <c:pt idx="1663">
                  <c:v>43862</c:v>
                </c:pt>
                <c:pt idx="1664">
                  <c:v>43863</c:v>
                </c:pt>
                <c:pt idx="1665">
                  <c:v>43864</c:v>
                </c:pt>
                <c:pt idx="1666">
                  <c:v>43865</c:v>
                </c:pt>
                <c:pt idx="1667">
                  <c:v>43866</c:v>
                </c:pt>
                <c:pt idx="1668">
                  <c:v>43867</c:v>
                </c:pt>
                <c:pt idx="1669">
                  <c:v>43868</c:v>
                </c:pt>
                <c:pt idx="1670">
                  <c:v>43869</c:v>
                </c:pt>
                <c:pt idx="1671">
                  <c:v>43870</c:v>
                </c:pt>
                <c:pt idx="1672">
                  <c:v>43871</c:v>
                </c:pt>
                <c:pt idx="1673">
                  <c:v>43872</c:v>
                </c:pt>
                <c:pt idx="1674">
                  <c:v>43873</c:v>
                </c:pt>
                <c:pt idx="1675">
                  <c:v>43874</c:v>
                </c:pt>
                <c:pt idx="1676">
                  <c:v>43875</c:v>
                </c:pt>
                <c:pt idx="1677">
                  <c:v>43876</c:v>
                </c:pt>
                <c:pt idx="1678">
                  <c:v>43877</c:v>
                </c:pt>
                <c:pt idx="1679">
                  <c:v>43878</c:v>
                </c:pt>
                <c:pt idx="1680">
                  <c:v>43879</c:v>
                </c:pt>
                <c:pt idx="1681">
                  <c:v>43880</c:v>
                </c:pt>
                <c:pt idx="1682">
                  <c:v>43881</c:v>
                </c:pt>
                <c:pt idx="1683">
                  <c:v>43882</c:v>
                </c:pt>
                <c:pt idx="1684">
                  <c:v>43883</c:v>
                </c:pt>
                <c:pt idx="1685">
                  <c:v>43884</c:v>
                </c:pt>
                <c:pt idx="1686">
                  <c:v>43885</c:v>
                </c:pt>
                <c:pt idx="1687">
                  <c:v>43886</c:v>
                </c:pt>
                <c:pt idx="1688">
                  <c:v>43887</c:v>
                </c:pt>
                <c:pt idx="1689">
                  <c:v>43888</c:v>
                </c:pt>
                <c:pt idx="1690">
                  <c:v>43889</c:v>
                </c:pt>
                <c:pt idx="1691">
                  <c:v>43890</c:v>
                </c:pt>
                <c:pt idx="1692">
                  <c:v>43891</c:v>
                </c:pt>
                <c:pt idx="1693">
                  <c:v>43892</c:v>
                </c:pt>
                <c:pt idx="1694">
                  <c:v>43893</c:v>
                </c:pt>
                <c:pt idx="1695">
                  <c:v>43894</c:v>
                </c:pt>
                <c:pt idx="1696">
                  <c:v>43895</c:v>
                </c:pt>
                <c:pt idx="1697">
                  <c:v>43896</c:v>
                </c:pt>
                <c:pt idx="1698">
                  <c:v>43897</c:v>
                </c:pt>
                <c:pt idx="1699">
                  <c:v>43898</c:v>
                </c:pt>
                <c:pt idx="1700">
                  <c:v>43899</c:v>
                </c:pt>
                <c:pt idx="1701">
                  <c:v>43900</c:v>
                </c:pt>
                <c:pt idx="1702">
                  <c:v>43901</c:v>
                </c:pt>
                <c:pt idx="1703">
                  <c:v>43902</c:v>
                </c:pt>
                <c:pt idx="1704">
                  <c:v>43903</c:v>
                </c:pt>
                <c:pt idx="1705">
                  <c:v>43904</c:v>
                </c:pt>
                <c:pt idx="1706">
                  <c:v>43905</c:v>
                </c:pt>
                <c:pt idx="1707">
                  <c:v>43906</c:v>
                </c:pt>
                <c:pt idx="1708">
                  <c:v>43907</c:v>
                </c:pt>
                <c:pt idx="1709">
                  <c:v>43908</c:v>
                </c:pt>
                <c:pt idx="1710">
                  <c:v>43909</c:v>
                </c:pt>
                <c:pt idx="1711">
                  <c:v>43910</c:v>
                </c:pt>
                <c:pt idx="1712">
                  <c:v>43911</c:v>
                </c:pt>
                <c:pt idx="1713">
                  <c:v>43912</c:v>
                </c:pt>
                <c:pt idx="1714">
                  <c:v>43913</c:v>
                </c:pt>
                <c:pt idx="1715">
                  <c:v>43914</c:v>
                </c:pt>
                <c:pt idx="1716">
                  <c:v>43915</c:v>
                </c:pt>
                <c:pt idx="1717">
                  <c:v>43916</c:v>
                </c:pt>
                <c:pt idx="1718">
                  <c:v>43917</c:v>
                </c:pt>
                <c:pt idx="1719">
                  <c:v>43918</c:v>
                </c:pt>
                <c:pt idx="1720">
                  <c:v>43919</c:v>
                </c:pt>
                <c:pt idx="1721">
                  <c:v>43920</c:v>
                </c:pt>
                <c:pt idx="1722">
                  <c:v>43921</c:v>
                </c:pt>
                <c:pt idx="1723">
                  <c:v>43922</c:v>
                </c:pt>
                <c:pt idx="1724">
                  <c:v>43923</c:v>
                </c:pt>
                <c:pt idx="1725">
                  <c:v>43924</c:v>
                </c:pt>
                <c:pt idx="1726">
                  <c:v>43925</c:v>
                </c:pt>
                <c:pt idx="1727">
                  <c:v>43926</c:v>
                </c:pt>
                <c:pt idx="1728">
                  <c:v>43927</c:v>
                </c:pt>
                <c:pt idx="1729">
                  <c:v>43928</c:v>
                </c:pt>
                <c:pt idx="1730">
                  <c:v>43929</c:v>
                </c:pt>
                <c:pt idx="1731">
                  <c:v>43930</c:v>
                </c:pt>
                <c:pt idx="1732">
                  <c:v>43931</c:v>
                </c:pt>
                <c:pt idx="1733">
                  <c:v>43932</c:v>
                </c:pt>
                <c:pt idx="1734">
                  <c:v>43933</c:v>
                </c:pt>
                <c:pt idx="1735">
                  <c:v>43934</c:v>
                </c:pt>
                <c:pt idx="1736">
                  <c:v>43935</c:v>
                </c:pt>
                <c:pt idx="1737">
                  <c:v>43936</c:v>
                </c:pt>
                <c:pt idx="1738">
                  <c:v>43937</c:v>
                </c:pt>
                <c:pt idx="1739">
                  <c:v>43938</c:v>
                </c:pt>
                <c:pt idx="1740">
                  <c:v>43939</c:v>
                </c:pt>
                <c:pt idx="1741">
                  <c:v>43940</c:v>
                </c:pt>
                <c:pt idx="1742">
                  <c:v>43941</c:v>
                </c:pt>
                <c:pt idx="1743">
                  <c:v>43942</c:v>
                </c:pt>
                <c:pt idx="1744">
                  <c:v>43943</c:v>
                </c:pt>
                <c:pt idx="1745">
                  <c:v>43944</c:v>
                </c:pt>
                <c:pt idx="1746">
                  <c:v>43945</c:v>
                </c:pt>
                <c:pt idx="1747">
                  <c:v>43946</c:v>
                </c:pt>
                <c:pt idx="1748">
                  <c:v>43947</c:v>
                </c:pt>
                <c:pt idx="1749">
                  <c:v>43948</c:v>
                </c:pt>
                <c:pt idx="1750">
                  <c:v>43949</c:v>
                </c:pt>
                <c:pt idx="1751">
                  <c:v>43950</c:v>
                </c:pt>
                <c:pt idx="1752">
                  <c:v>43951</c:v>
                </c:pt>
                <c:pt idx="1753">
                  <c:v>43952</c:v>
                </c:pt>
                <c:pt idx="1754">
                  <c:v>43953</c:v>
                </c:pt>
                <c:pt idx="1755">
                  <c:v>43954</c:v>
                </c:pt>
                <c:pt idx="1756">
                  <c:v>43955</c:v>
                </c:pt>
                <c:pt idx="1757">
                  <c:v>43956</c:v>
                </c:pt>
                <c:pt idx="1758">
                  <c:v>43957</c:v>
                </c:pt>
                <c:pt idx="1759">
                  <c:v>43958</c:v>
                </c:pt>
                <c:pt idx="1760">
                  <c:v>43959</c:v>
                </c:pt>
                <c:pt idx="1761">
                  <c:v>43960</c:v>
                </c:pt>
                <c:pt idx="1762">
                  <c:v>43961</c:v>
                </c:pt>
                <c:pt idx="1763">
                  <c:v>43962</c:v>
                </c:pt>
                <c:pt idx="1764">
                  <c:v>43963</c:v>
                </c:pt>
                <c:pt idx="1765">
                  <c:v>43964</c:v>
                </c:pt>
                <c:pt idx="1766">
                  <c:v>43965</c:v>
                </c:pt>
                <c:pt idx="1767">
                  <c:v>43966</c:v>
                </c:pt>
                <c:pt idx="1768">
                  <c:v>43967</c:v>
                </c:pt>
                <c:pt idx="1769">
                  <c:v>43968</c:v>
                </c:pt>
                <c:pt idx="1770">
                  <c:v>43969</c:v>
                </c:pt>
                <c:pt idx="1771">
                  <c:v>43970</c:v>
                </c:pt>
                <c:pt idx="1772">
                  <c:v>43971</c:v>
                </c:pt>
                <c:pt idx="1773">
                  <c:v>43972</c:v>
                </c:pt>
                <c:pt idx="1774">
                  <c:v>43973</c:v>
                </c:pt>
                <c:pt idx="1775">
                  <c:v>43974</c:v>
                </c:pt>
                <c:pt idx="1776">
                  <c:v>43975</c:v>
                </c:pt>
                <c:pt idx="1777">
                  <c:v>43976</c:v>
                </c:pt>
                <c:pt idx="1778">
                  <c:v>43977</c:v>
                </c:pt>
                <c:pt idx="1779">
                  <c:v>43978</c:v>
                </c:pt>
                <c:pt idx="1780">
                  <c:v>43979</c:v>
                </c:pt>
                <c:pt idx="1781">
                  <c:v>43980</c:v>
                </c:pt>
                <c:pt idx="1782">
                  <c:v>43981</c:v>
                </c:pt>
                <c:pt idx="1783">
                  <c:v>43982</c:v>
                </c:pt>
                <c:pt idx="1784">
                  <c:v>43983</c:v>
                </c:pt>
                <c:pt idx="1785">
                  <c:v>43984</c:v>
                </c:pt>
                <c:pt idx="1786">
                  <c:v>43985</c:v>
                </c:pt>
                <c:pt idx="1787">
                  <c:v>43986</c:v>
                </c:pt>
                <c:pt idx="1788">
                  <c:v>43987</c:v>
                </c:pt>
                <c:pt idx="1789">
                  <c:v>43988</c:v>
                </c:pt>
                <c:pt idx="1790">
                  <c:v>43989</c:v>
                </c:pt>
                <c:pt idx="1791">
                  <c:v>43990</c:v>
                </c:pt>
                <c:pt idx="1792">
                  <c:v>43991</c:v>
                </c:pt>
                <c:pt idx="1793">
                  <c:v>43992</c:v>
                </c:pt>
                <c:pt idx="1794">
                  <c:v>43993</c:v>
                </c:pt>
                <c:pt idx="1795">
                  <c:v>43994</c:v>
                </c:pt>
                <c:pt idx="1796">
                  <c:v>43995</c:v>
                </c:pt>
                <c:pt idx="1797">
                  <c:v>43996</c:v>
                </c:pt>
                <c:pt idx="1798">
                  <c:v>43997</c:v>
                </c:pt>
                <c:pt idx="1799">
                  <c:v>43998</c:v>
                </c:pt>
                <c:pt idx="1800">
                  <c:v>43999</c:v>
                </c:pt>
                <c:pt idx="1801">
                  <c:v>44000</c:v>
                </c:pt>
                <c:pt idx="1802">
                  <c:v>44001</c:v>
                </c:pt>
                <c:pt idx="1803">
                  <c:v>44002</c:v>
                </c:pt>
                <c:pt idx="1804">
                  <c:v>44003</c:v>
                </c:pt>
                <c:pt idx="1805">
                  <c:v>44004</c:v>
                </c:pt>
                <c:pt idx="1806">
                  <c:v>44005</c:v>
                </c:pt>
                <c:pt idx="1807">
                  <c:v>44006</c:v>
                </c:pt>
                <c:pt idx="1808">
                  <c:v>44007</c:v>
                </c:pt>
                <c:pt idx="1809">
                  <c:v>44008</c:v>
                </c:pt>
                <c:pt idx="1810">
                  <c:v>44009</c:v>
                </c:pt>
                <c:pt idx="1811">
                  <c:v>44010</c:v>
                </c:pt>
                <c:pt idx="1812">
                  <c:v>44011</c:v>
                </c:pt>
                <c:pt idx="1813">
                  <c:v>44012</c:v>
                </c:pt>
                <c:pt idx="1814">
                  <c:v>44013</c:v>
                </c:pt>
                <c:pt idx="1815">
                  <c:v>44014</c:v>
                </c:pt>
                <c:pt idx="1816">
                  <c:v>44015</c:v>
                </c:pt>
                <c:pt idx="1817">
                  <c:v>44016</c:v>
                </c:pt>
                <c:pt idx="1818">
                  <c:v>44017</c:v>
                </c:pt>
                <c:pt idx="1819">
                  <c:v>44018</c:v>
                </c:pt>
                <c:pt idx="1820">
                  <c:v>44019</c:v>
                </c:pt>
                <c:pt idx="1821">
                  <c:v>44020</c:v>
                </c:pt>
                <c:pt idx="1822">
                  <c:v>44021</c:v>
                </c:pt>
                <c:pt idx="1823">
                  <c:v>44022</c:v>
                </c:pt>
                <c:pt idx="1824">
                  <c:v>44023</c:v>
                </c:pt>
                <c:pt idx="1825">
                  <c:v>44024</c:v>
                </c:pt>
                <c:pt idx="1826">
                  <c:v>44025</c:v>
                </c:pt>
                <c:pt idx="1827">
                  <c:v>44026</c:v>
                </c:pt>
                <c:pt idx="1828">
                  <c:v>44027</c:v>
                </c:pt>
                <c:pt idx="1829">
                  <c:v>44028</c:v>
                </c:pt>
                <c:pt idx="1830">
                  <c:v>44029</c:v>
                </c:pt>
                <c:pt idx="1831">
                  <c:v>44030</c:v>
                </c:pt>
                <c:pt idx="1832">
                  <c:v>44031</c:v>
                </c:pt>
                <c:pt idx="1833">
                  <c:v>44032</c:v>
                </c:pt>
                <c:pt idx="1834">
                  <c:v>44033</c:v>
                </c:pt>
                <c:pt idx="1835">
                  <c:v>44034</c:v>
                </c:pt>
                <c:pt idx="1836">
                  <c:v>44035</c:v>
                </c:pt>
                <c:pt idx="1837">
                  <c:v>44036</c:v>
                </c:pt>
                <c:pt idx="1838">
                  <c:v>44037</c:v>
                </c:pt>
                <c:pt idx="1839">
                  <c:v>44038</c:v>
                </c:pt>
                <c:pt idx="1840">
                  <c:v>44039</c:v>
                </c:pt>
                <c:pt idx="1841">
                  <c:v>44040</c:v>
                </c:pt>
                <c:pt idx="1842">
                  <c:v>44041</c:v>
                </c:pt>
                <c:pt idx="1843">
                  <c:v>44042</c:v>
                </c:pt>
                <c:pt idx="1844">
                  <c:v>44043</c:v>
                </c:pt>
                <c:pt idx="1845">
                  <c:v>44044</c:v>
                </c:pt>
                <c:pt idx="1846">
                  <c:v>44045</c:v>
                </c:pt>
                <c:pt idx="1847">
                  <c:v>44046</c:v>
                </c:pt>
                <c:pt idx="1848">
                  <c:v>44047</c:v>
                </c:pt>
                <c:pt idx="1849">
                  <c:v>44048</c:v>
                </c:pt>
                <c:pt idx="1850">
                  <c:v>44049</c:v>
                </c:pt>
                <c:pt idx="1851">
                  <c:v>44050</c:v>
                </c:pt>
                <c:pt idx="1852">
                  <c:v>44051</c:v>
                </c:pt>
                <c:pt idx="1853">
                  <c:v>44052</c:v>
                </c:pt>
                <c:pt idx="1854">
                  <c:v>44053</c:v>
                </c:pt>
                <c:pt idx="1855">
                  <c:v>44054</c:v>
                </c:pt>
                <c:pt idx="1856">
                  <c:v>44055</c:v>
                </c:pt>
                <c:pt idx="1857">
                  <c:v>44056</c:v>
                </c:pt>
                <c:pt idx="1858">
                  <c:v>44057</c:v>
                </c:pt>
                <c:pt idx="1859">
                  <c:v>44058</c:v>
                </c:pt>
                <c:pt idx="1860">
                  <c:v>44059</c:v>
                </c:pt>
                <c:pt idx="1861">
                  <c:v>44060</c:v>
                </c:pt>
                <c:pt idx="1862">
                  <c:v>44061</c:v>
                </c:pt>
                <c:pt idx="1863">
                  <c:v>44062</c:v>
                </c:pt>
                <c:pt idx="1864">
                  <c:v>44063</c:v>
                </c:pt>
                <c:pt idx="1865">
                  <c:v>44064</c:v>
                </c:pt>
                <c:pt idx="1866">
                  <c:v>44065</c:v>
                </c:pt>
                <c:pt idx="1867">
                  <c:v>44066</c:v>
                </c:pt>
                <c:pt idx="1868">
                  <c:v>44067</c:v>
                </c:pt>
                <c:pt idx="1869">
                  <c:v>44068</c:v>
                </c:pt>
                <c:pt idx="1870">
                  <c:v>44069</c:v>
                </c:pt>
                <c:pt idx="1871">
                  <c:v>44070</c:v>
                </c:pt>
                <c:pt idx="1872">
                  <c:v>44071</c:v>
                </c:pt>
                <c:pt idx="1873">
                  <c:v>44072</c:v>
                </c:pt>
                <c:pt idx="1874">
                  <c:v>44073</c:v>
                </c:pt>
                <c:pt idx="1875">
                  <c:v>44074</c:v>
                </c:pt>
                <c:pt idx="1876">
                  <c:v>44075</c:v>
                </c:pt>
                <c:pt idx="1877">
                  <c:v>44076</c:v>
                </c:pt>
                <c:pt idx="1878">
                  <c:v>44077</c:v>
                </c:pt>
                <c:pt idx="1879">
                  <c:v>44078</c:v>
                </c:pt>
                <c:pt idx="1880">
                  <c:v>44079</c:v>
                </c:pt>
                <c:pt idx="1881">
                  <c:v>44080</c:v>
                </c:pt>
                <c:pt idx="1882">
                  <c:v>44081</c:v>
                </c:pt>
                <c:pt idx="1883">
                  <c:v>44082</c:v>
                </c:pt>
                <c:pt idx="1884">
                  <c:v>44083</c:v>
                </c:pt>
                <c:pt idx="1885">
                  <c:v>44084</c:v>
                </c:pt>
                <c:pt idx="1886">
                  <c:v>44085</c:v>
                </c:pt>
                <c:pt idx="1887">
                  <c:v>44086</c:v>
                </c:pt>
                <c:pt idx="1888">
                  <c:v>44087</c:v>
                </c:pt>
                <c:pt idx="1889">
                  <c:v>44088</c:v>
                </c:pt>
                <c:pt idx="1890">
                  <c:v>44089</c:v>
                </c:pt>
                <c:pt idx="1891">
                  <c:v>44090</c:v>
                </c:pt>
                <c:pt idx="1892">
                  <c:v>44091</c:v>
                </c:pt>
                <c:pt idx="1893">
                  <c:v>44092</c:v>
                </c:pt>
                <c:pt idx="1894">
                  <c:v>44093</c:v>
                </c:pt>
                <c:pt idx="1895">
                  <c:v>44094</c:v>
                </c:pt>
                <c:pt idx="1896">
                  <c:v>44095</c:v>
                </c:pt>
                <c:pt idx="1897">
                  <c:v>44096</c:v>
                </c:pt>
                <c:pt idx="1898">
                  <c:v>44097</c:v>
                </c:pt>
                <c:pt idx="1899">
                  <c:v>44098</c:v>
                </c:pt>
                <c:pt idx="1900">
                  <c:v>44099</c:v>
                </c:pt>
                <c:pt idx="1901">
                  <c:v>44100</c:v>
                </c:pt>
                <c:pt idx="1902">
                  <c:v>44101</c:v>
                </c:pt>
                <c:pt idx="1903">
                  <c:v>44102</c:v>
                </c:pt>
                <c:pt idx="1904">
                  <c:v>44103</c:v>
                </c:pt>
                <c:pt idx="1905">
                  <c:v>44104</c:v>
                </c:pt>
                <c:pt idx="1906">
                  <c:v>44105</c:v>
                </c:pt>
                <c:pt idx="1907">
                  <c:v>44106</c:v>
                </c:pt>
                <c:pt idx="1908">
                  <c:v>44107</c:v>
                </c:pt>
                <c:pt idx="1909">
                  <c:v>44108</c:v>
                </c:pt>
                <c:pt idx="1910">
                  <c:v>44109</c:v>
                </c:pt>
                <c:pt idx="1911">
                  <c:v>44110</c:v>
                </c:pt>
                <c:pt idx="1912">
                  <c:v>44111</c:v>
                </c:pt>
                <c:pt idx="1913">
                  <c:v>44112</c:v>
                </c:pt>
                <c:pt idx="1914">
                  <c:v>44113</c:v>
                </c:pt>
                <c:pt idx="1915">
                  <c:v>44114</c:v>
                </c:pt>
                <c:pt idx="1916">
                  <c:v>44115</c:v>
                </c:pt>
                <c:pt idx="1917">
                  <c:v>44116</c:v>
                </c:pt>
                <c:pt idx="1918">
                  <c:v>44117</c:v>
                </c:pt>
                <c:pt idx="1919">
                  <c:v>44118</c:v>
                </c:pt>
                <c:pt idx="1920">
                  <c:v>44119</c:v>
                </c:pt>
                <c:pt idx="1921">
                  <c:v>44120</c:v>
                </c:pt>
                <c:pt idx="1922">
                  <c:v>44121</c:v>
                </c:pt>
                <c:pt idx="1923">
                  <c:v>44122</c:v>
                </c:pt>
                <c:pt idx="1924">
                  <c:v>44123</c:v>
                </c:pt>
                <c:pt idx="1925">
                  <c:v>44124</c:v>
                </c:pt>
                <c:pt idx="1926">
                  <c:v>44125</c:v>
                </c:pt>
                <c:pt idx="1927">
                  <c:v>44126</c:v>
                </c:pt>
                <c:pt idx="1928">
                  <c:v>44127</c:v>
                </c:pt>
                <c:pt idx="1929">
                  <c:v>44128</c:v>
                </c:pt>
                <c:pt idx="1930">
                  <c:v>44129</c:v>
                </c:pt>
                <c:pt idx="1931">
                  <c:v>44130</c:v>
                </c:pt>
                <c:pt idx="1932">
                  <c:v>44131</c:v>
                </c:pt>
                <c:pt idx="1933">
                  <c:v>44132</c:v>
                </c:pt>
                <c:pt idx="1934">
                  <c:v>44133</c:v>
                </c:pt>
                <c:pt idx="1935">
                  <c:v>44134</c:v>
                </c:pt>
                <c:pt idx="1936">
                  <c:v>44135</c:v>
                </c:pt>
                <c:pt idx="1937">
                  <c:v>44136</c:v>
                </c:pt>
                <c:pt idx="1938">
                  <c:v>44137</c:v>
                </c:pt>
                <c:pt idx="1939">
                  <c:v>44138</c:v>
                </c:pt>
                <c:pt idx="1940">
                  <c:v>44139</c:v>
                </c:pt>
                <c:pt idx="1941">
                  <c:v>44140</c:v>
                </c:pt>
                <c:pt idx="1942">
                  <c:v>44141</c:v>
                </c:pt>
                <c:pt idx="1943">
                  <c:v>44142</c:v>
                </c:pt>
                <c:pt idx="1944">
                  <c:v>44143</c:v>
                </c:pt>
                <c:pt idx="1945">
                  <c:v>44144</c:v>
                </c:pt>
                <c:pt idx="1946">
                  <c:v>44145</c:v>
                </c:pt>
                <c:pt idx="1947">
                  <c:v>44146</c:v>
                </c:pt>
                <c:pt idx="1948">
                  <c:v>44147</c:v>
                </c:pt>
                <c:pt idx="1949">
                  <c:v>44148</c:v>
                </c:pt>
                <c:pt idx="1950">
                  <c:v>44149</c:v>
                </c:pt>
                <c:pt idx="1951">
                  <c:v>44150</c:v>
                </c:pt>
                <c:pt idx="1952">
                  <c:v>44151</c:v>
                </c:pt>
                <c:pt idx="1953">
                  <c:v>44152</c:v>
                </c:pt>
                <c:pt idx="1954">
                  <c:v>44153</c:v>
                </c:pt>
                <c:pt idx="1955">
                  <c:v>44154</c:v>
                </c:pt>
                <c:pt idx="1956">
                  <c:v>44155</c:v>
                </c:pt>
                <c:pt idx="1957">
                  <c:v>44156</c:v>
                </c:pt>
                <c:pt idx="1958">
                  <c:v>44157</c:v>
                </c:pt>
                <c:pt idx="1959">
                  <c:v>44158</c:v>
                </c:pt>
                <c:pt idx="1960">
                  <c:v>44159</c:v>
                </c:pt>
                <c:pt idx="1961">
                  <c:v>44160</c:v>
                </c:pt>
                <c:pt idx="1962">
                  <c:v>44161</c:v>
                </c:pt>
                <c:pt idx="1963">
                  <c:v>44162</c:v>
                </c:pt>
                <c:pt idx="1964">
                  <c:v>44163</c:v>
                </c:pt>
                <c:pt idx="1965">
                  <c:v>44164</c:v>
                </c:pt>
                <c:pt idx="1966">
                  <c:v>44165</c:v>
                </c:pt>
                <c:pt idx="1967">
                  <c:v>44166</c:v>
                </c:pt>
                <c:pt idx="1968">
                  <c:v>44167</c:v>
                </c:pt>
                <c:pt idx="1969">
                  <c:v>44168</c:v>
                </c:pt>
                <c:pt idx="1970">
                  <c:v>44169</c:v>
                </c:pt>
                <c:pt idx="1971">
                  <c:v>44170</c:v>
                </c:pt>
                <c:pt idx="1972">
                  <c:v>44171</c:v>
                </c:pt>
                <c:pt idx="1973">
                  <c:v>44172</c:v>
                </c:pt>
                <c:pt idx="1974">
                  <c:v>44173</c:v>
                </c:pt>
                <c:pt idx="1975">
                  <c:v>44174</c:v>
                </c:pt>
                <c:pt idx="1976">
                  <c:v>44175</c:v>
                </c:pt>
                <c:pt idx="1977">
                  <c:v>44176</c:v>
                </c:pt>
                <c:pt idx="1978">
                  <c:v>44177</c:v>
                </c:pt>
                <c:pt idx="1979">
                  <c:v>44178</c:v>
                </c:pt>
                <c:pt idx="1980">
                  <c:v>44179</c:v>
                </c:pt>
                <c:pt idx="1981">
                  <c:v>44180</c:v>
                </c:pt>
                <c:pt idx="1982">
                  <c:v>44181</c:v>
                </c:pt>
                <c:pt idx="1983">
                  <c:v>44182</c:v>
                </c:pt>
                <c:pt idx="1984">
                  <c:v>44183</c:v>
                </c:pt>
                <c:pt idx="1985">
                  <c:v>44184</c:v>
                </c:pt>
                <c:pt idx="1986">
                  <c:v>44185</c:v>
                </c:pt>
                <c:pt idx="1987">
                  <c:v>44186</c:v>
                </c:pt>
                <c:pt idx="1988">
                  <c:v>44187</c:v>
                </c:pt>
                <c:pt idx="1989">
                  <c:v>44188</c:v>
                </c:pt>
                <c:pt idx="1990">
                  <c:v>44189</c:v>
                </c:pt>
                <c:pt idx="1991">
                  <c:v>44190</c:v>
                </c:pt>
                <c:pt idx="1992">
                  <c:v>44191</c:v>
                </c:pt>
                <c:pt idx="1993">
                  <c:v>44192</c:v>
                </c:pt>
                <c:pt idx="1994">
                  <c:v>44193</c:v>
                </c:pt>
                <c:pt idx="1995">
                  <c:v>44194</c:v>
                </c:pt>
                <c:pt idx="1996">
                  <c:v>44195</c:v>
                </c:pt>
                <c:pt idx="1997">
                  <c:v>44196</c:v>
                </c:pt>
                <c:pt idx="1998">
                  <c:v>44197</c:v>
                </c:pt>
                <c:pt idx="1999">
                  <c:v>44198</c:v>
                </c:pt>
                <c:pt idx="2000">
                  <c:v>44199</c:v>
                </c:pt>
                <c:pt idx="2001">
                  <c:v>44200</c:v>
                </c:pt>
                <c:pt idx="2002">
                  <c:v>44201</c:v>
                </c:pt>
                <c:pt idx="2003">
                  <c:v>44202</c:v>
                </c:pt>
                <c:pt idx="2004">
                  <c:v>44203</c:v>
                </c:pt>
                <c:pt idx="2005">
                  <c:v>44204</c:v>
                </c:pt>
                <c:pt idx="2006">
                  <c:v>44205</c:v>
                </c:pt>
                <c:pt idx="2007">
                  <c:v>44206</c:v>
                </c:pt>
                <c:pt idx="2008">
                  <c:v>44207</c:v>
                </c:pt>
                <c:pt idx="2009">
                  <c:v>44208</c:v>
                </c:pt>
                <c:pt idx="2010">
                  <c:v>44209</c:v>
                </c:pt>
                <c:pt idx="2011">
                  <c:v>44210</c:v>
                </c:pt>
                <c:pt idx="2012">
                  <c:v>44211</c:v>
                </c:pt>
                <c:pt idx="2013">
                  <c:v>44212</c:v>
                </c:pt>
                <c:pt idx="2014">
                  <c:v>44213</c:v>
                </c:pt>
                <c:pt idx="2015">
                  <c:v>44214</c:v>
                </c:pt>
                <c:pt idx="2016">
                  <c:v>44215</c:v>
                </c:pt>
                <c:pt idx="2017">
                  <c:v>44216</c:v>
                </c:pt>
                <c:pt idx="2018">
                  <c:v>44217</c:v>
                </c:pt>
                <c:pt idx="2019">
                  <c:v>44218</c:v>
                </c:pt>
                <c:pt idx="2020">
                  <c:v>44219</c:v>
                </c:pt>
                <c:pt idx="2021">
                  <c:v>44220</c:v>
                </c:pt>
                <c:pt idx="2022">
                  <c:v>44221</c:v>
                </c:pt>
                <c:pt idx="2023">
                  <c:v>44222</c:v>
                </c:pt>
                <c:pt idx="2024">
                  <c:v>44223</c:v>
                </c:pt>
                <c:pt idx="2025">
                  <c:v>44224</c:v>
                </c:pt>
                <c:pt idx="2026">
                  <c:v>44225</c:v>
                </c:pt>
                <c:pt idx="2027">
                  <c:v>44226</c:v>
                </c:pt>
                <c:pt idx="2028">
                  <c:v>44227</c:v>
                </c:pt>
                <c:pt idx="2029">
                  <c:v>44228</c:v>
                </c:pt>
                <c:pt idx="2030">
                  <c:v>44229</c:v>
                </c:pt>
                <c:pt idx="2031">
                  <c:v>44230</c:v>
                </c:pt>
                <c:pt idx="2032">
                  <c:v>44231</c:v>
                </c:pt>
                <c:pt idx="2033">
                  <c:v>44232</c:v>
                </c:pt>
                <c:pt idx="2034">
                  <c:v>44233</c:v>
                </c:pt>
                <c:pt idx="2035">
                  <c:v>44234</c:v>
                </c:pt>
                <c:pt idx="2036">
                  <c:v>44235</c:v>
                </c:pt>
                <c:pt idx="2037">
                  <c:v>44236</c:v>
                </c:pt>
                <c:pt idx="2038">
                  <c:v>44237</c:v>
                </c:pt>
                <c:pt idx="2039">
                  <c:v>44238</c:v>
                </c:pt>
                <c:pt idx="2040">
                  <c:v>44239</c:v>
                </c:pt>
                <c:pt idx="2041">
                  <c:v>44240</c:v>
                </c:pt>
                <c:pt idx="2042">
                  <c:v>44241</c:v>
                </c:pt>
                <c:pt idx="2043">
                  <c:v>44242</c:v>
                </c:pt>
                <c:pt idx="2044">
                  <c:v>44243</c:v>
                </c:pt>
                <c:pt idx="2045">
                  <c:v>44244</c:v>
                </c:pt>
                <c:pt idx="2046">
                  <c:v>44245</c:v>
                </c:pt>
                <c:pt idx="2047">
                  <c:v>44246</c:v>
                </c:pt>
                <c:pt idx="2048">
                  <c:v>44247</c:v>
                </c:pt>
                <c:pt idx="2049">
                  <c:v>44248</c:v>
                </c:pt>
                <c:pt idx="2050">
                  <c:v>44249</c:v>
                </c:pt>
                <c:pt idx="2051">
                  <c:v>44250</c:v>
                </c:pt>
                <c:pt idx="2052">
                  <c:v>44251</c:v>
                </c:pt>
                <c:pt idx="2053">
                  <c:v>44252</c:v>
                </c:pt>
                <c:pt idx="2054">
                  <c:v>44253</c:v>
                </c:pt>
                <c:pt idx="2055">
                  <c:v>44254</c:v>
                </c:pt>
                <c:pt idx="2056">
                  <c:v>44255</c:v>
                </c:pt>
                <c:pt idx="2057">
                  <c:v>44256</c:v>
                </c:pt>
                <c:pt idx="2058">
                  <c:v>44257</c:v>
                </c:pt>
                <c:pt idx="2059">
                  <c:v>44258</c:v>
                </c:pt>
                <c:pt idx="2060">
                  <c:v>44259</c:v>
                </c:pt>
                <c:pt idx="2061">
                  <c:v>44260</c:v>
                </c:pt>
                <c:pt idx="2062">
                  <c:v>44261</c:v>
                </c:pt>
                <c:pt idx="2063">
                  <c:v>44262</c:v>
                </c:pt>
                <c:pt idx="2064">
                  <c:v>44263</c:v>
                </c:pt>
                <c:pt idx="2065">
                  <c:v>44264</c:v>
                </c:pt>
                <c:pt idx="2066">
                  <c:v>44265</c:v>
                </c:pt>
                <c:pt idx="2067">
                  <c:v>44266</c:v>
                </c:pt>
                <c:pt idx="2068">
                  <c:v>44267</c:v>
                </c:pt>
                <c:pt idx="2069">
                  <c:v>44268</c:v>
                </c:pt>
                <c:pt idx="2070">
                  <c:v>44269</c:v>
                </c:pt>
                <c:pt idx="2071">
                  <c:v>44270</c:v>
                </c:pt>
                <c:pt idx="2072">
                  <c:v>44271</c:v>
                </c:pt>
                <c:pt idx="2073">
                  <c:v>44272</c:v>
                </c:pt>
                <c:pt idx="2074">
                  <c:v>44273</c:v>
                </c:pt>
                <c:pt idx="2075">
                  <c:v>44274</c:v>
                </c:pt>
                <c:pt idx="2076">
                  <c:v>44275</c:v>
                </c:pt>
                <c:pt idx="2077">
                  <c:v>44276</c:v>
                </c:pt>
                <c:pt idx="2078">
                  <c:v>44277</c:v>
                </c:pt>
                <c:pt idx="2079">
                  <c:v>44278</c:v>
                </c:pt>
                <c:pt idx="2080">
                  <c:v>44279</c:v>
                </c:pt>
                <c:pt idx="2081">
                  <c:v>44280</c:v>
                </c:pt>
                <c:pt idx="2082">
                  <c:v>44281</c:v>
                </c:pt>
                <c:pt idx="2083">
                  <c:v>44282</c:v>
                </c:pt>
                <c:pt idx="2084">
                  <c:v>44283</c:v>
                </c:pt>
                <c:pt idx="2085">
                  <c:v>44284</c:v>
                </c:pt>
                <c:pt idx="2086">
                  <c:v>44285</c:v>
                </c:pt>
                <c:pt idx="2087">
                  <c:v>44286</c:v>
                </c:pt>
                <c:pt idx="2088">
                  <c:v>44287</c:v>
                </c:pt>
                <c:pt idx="2089">
                  <c:v>44288</c:v>
                </c:pt>
                <c:pt idx="2090">
                  <c:v>44289</c:v>
                </c:pt>
                <c:pt idx="2091">
                  <c:v>44290</c:v>
                </c:pt>
                <c:pt idx="2092">
                  <c:v>44291</c:v>
                </c:pt>
                <c:pt idx="2093">
                  <c:v>44292</c:v>
                </c:pt>
                <c:pt idx="2094">
                  <c:v>44293</c:v>
                </c:pt>
                <c:pt idx="2095">
                  <c:v>44294</c:v>
                </c:pt>
                <c:pt idx="2096">
                  <c:v>44295</c:v>
                </c:pt>
                <c:pt idx="2097">
                  <c:v>44296</c:v>
                </c:pt>
                <c:pt idx="2098">
                  <c:v>44297</c:v>
                </c:pt>
                <c:pt idx="2099">
                  <c:v>44298</c:v>
                </c:pt>
                <c:pt idx="2100">
                  <c:v>44299</c:v>
                </c:pt>
                <c:pt idx="2101">
                  <c:v>44300</c:v>
                </c:pt>
                <c:pt idx="2102">
                  <c:v>44301</c:v>
                </c:pt>
                <c:pt idx="2103">
                  <c:v>44302</c:v>
                </c:pt>
                <c:pt idx="2104">
                  <c:v>44303</c:v>
                </c:pt>
                <c:pt idx="2105">
                  <c:v>44304</c:v>
                </c:pt>
                <c:pt idx="2106">
                  <c:v>44305</c:v>
                </c:pt>
                <c:pt idx="2107">
                  <c:v>44306</c:v>
                </c:pt>
                <c:pt idx="2108">
                  <c:v>44307</c:v>
                </c:pt>
                <c:pt idx="2109">
                  <c:v>44308</c:v>
                </c:pt>
                <c:pt idx="2110">
                  <c:v>44309</c:v>
                </c:pt>
                <c:pt idx="2111">
                  <c:v>44310</c:v>
                </c:pt>
                <c:pt idx="2112">
                  <c:v>44311</c:v>
                </c:pt>
                <c:pt idx="2113">
                  <c:v>44312</c:v>
                </c:pt>
                <c:pt idx="2114">
                  <c:v>44313</c:v>
                </c:pt>
                <c:pt idx="2115">
                  <c:v>44314</c:v>
                </c:pt>
                <c:pt idx="2116">
                  <c:v>44315</c:v>
                </c:pt>
                <c:pt idx="2117">
                  <c:v>44316</c:v>
                </c:pt>
                <c:pt idx="2118">
                  <c:v>44317</c:v>
                </c:pt>
                <c:pt idx="2119">
                  <c:v>44318</c:v>
                </c:pt>
                <c:pt idx="2120">
                  <c:v>44319</c:v>
                </c:pt>
                <c:pt idx="2121">
                  <c:v>44320</c:v>
                </c:pt>
                <c:pt idx="2122">
                  <c:v>44321</c:v>
                </c:pt>
                <c:pt idx="2123">
                  <c:v>44322</c:v>
                </c:pt>
                <c:pt idx="2124">
                  <c:v>44323</c:v>
                </c:pt>
                <c:pt idx="2125">
                  <c:v>44324</c:v>
                </c:pt>
                <c:pt idx="2126">
                  <c:v>44325</c:v>
                </c:pt>
                <c:pt idx="2127">
                  <c:v>44326</c:v>
                </c:pt>
                <c:pt idx="2128">
                  <c:v>44327</c:v>
                </c:pt>
                <c:pt idx="2129">
                  <c:v>44328</c:v>
                </c:pt>
                <c:pt idx="2130">
                  <c:v>44329</c:v>
                </c:pt>
                <c:pt idx="2131">
                  <c:v>44330</c:v>
                </c:pt>
                <c:pt idx="2132">
                  <c:v>44331</c:v>
                </c:pt>
                <c:pt idx="2133">
                  <c:v>44332</c:v>
                </c:pt>
                <c:pt idx="2134">
                  <c:v>44333</c:v>
                </c:pt>
                <c:pt idx="2135">
                  <c:v>44334</c:v>
                </c:pt>
                <c:pt idx="2136">
                  <c:v>44335</c:v>
                </c:pt>
                <c:pt idx="2137">
                  <c:v>44336</c:v>
                </c:pt>
                <c:pt idx="2138">
                  <c:v>44337</c:v>
                </c:pt>
                <c:pt idx="2139">
                  <c:v>44338</c:v>
                </c:pt>
                <c:pt idx="2140">
                  <c:v>44339</c:v>
                </c:pt>
                <c:pt idx="2141">
                  <c:v>44340</c:v>
                </c:pt>
                <c:pt idx="2142">
                  <c:v>44341</c:v>
                </c:pt>
                <c:pt idx="2143">
                  <c:v>44342</c:v>
                </c:pt>
                <c:pt idx="2144">
                  <c:v>44343</c:v>
                </c:pt>
                <c:pt idx="2145">
                  <c:v>44344</c:v>
                </c:pt>
                <c:pt idx="2146">
                  <c:v>44345</c:v>
                </c:pt>
                <c:pt idx="2147">
                  <c:v>44346</c:v>
                </c:pt>
                <c:pt idx="2148">
                  <c:v>44347</c:v>
                </c:pt>
                <c:pt idx="2149">
                  <c:v>44348</c:v>
                </c:pt>
                <c:pt idx="2150">
                  <c:v>44349</c:v>
                </c:pt>
                <c:pt idx="2151">
                  <c:v>44350</c:v>
                </c:pt>
                <c:pt idx="2152">
                  <c:v>44351</c:v>
                </c:pt>
                <c:pt idx="2153">
                  <c:v>44352</c:v>
                </c:pt>
                <c:pt idx="2154">
                  <c:v>44353</c:v>
                </c:pt>
                <c:pt idx="2155">
                  <c:v>44354</c:v>
                </c:pt>
                <c:pt idx="2156">
                  <c:v>44355</c:v>
                </c:pt>
                <c:pt idx="2157">
                  <c:v>44356</c:v>
                </c:pt>
                <c:pt idx="2158">
                  <c:v>44357</c:v>
                </c:pt>
                <c:pt idx="2159">
                  <c:v>44358</c:v>
                </c:pt>
                <c:pt idx="2160">
                  <c:v>44359</c:v>
                </c:pt>
                <c:pt idx="2161">
                  <c:v>44360</c:v>
                </c:pt>
                <c:pt idx="2162">
                  <c:v>44361</c:v>
                </c:pt>
                <c:pt idx="2163">
                  <c:v>44362</c:v>
                </c:pt>
                <c:pt idx="2164">
                  <c:v>44363</c:v>
                </c:pt>
                <c:pt idx="2165">
                  <c:v>44364</c:v>
                </c:pt>
                <c:pt idx="2166">
                  <c:v>44365</c:v>
                </c:pt>
                <c:pt idx="2167">
                  <c:v>44366</c:v>
                </c:pt>
                <c:pt idx="2168">
                  <c:v>44367</c:v>
                </c:pt>
                <c:pt idx="2169">
                  <c:v>44368</c:v>
                </c:pt>
                <c:pt idx="2170">
                  <c:v>44369</c:v>
                </c:pt>
                <c:pt idx="2171">
                  <c:v>44370</c:v>
                </c:pt>
                <c:pt idx="2172">
                  <c:v>44371</c:v>
                </c:pt>
                <c:pt idx="2173">
                  <c:v>44372</c:v>
                </c:pt>
                <c:pt idx="2174">
                  <c:v>44373</c:v>
                </c:pt>
                <c:pt idx="2175">
                  <c:v>44374</c:v>
                </c:pt>
                <c:pt idx="2176">
                  <c:v>44375</c:v>
                </c:pt>
                <c:pt idx="2177">
                  <c:v>44376</c:v>
                </c:pt>
                <c:pt idx="2178">
                  <c:v>44377</c:v>
                </c:pt>
                <c:pt idx="2179">
                  <c:v>44378</c:v>
                </c:pt>
                <c:pt idx="2180">
                  <c:v>44379</c:v>
                </c:pt>
                <c:pt idx="2181">
                  <c:v>44380</c:v>
                </c:pt>
                <c:pt idx="2182">
                  <c:v>44381</c:v>
                </c:pt>
                <c:pt idx="2183">
                  <c:v>44382</c:v>
                </c:pt>
                <c:pt idx="2184">
                  <c:v>44383</c:v>
                </c:pt>
                <c:pt idx="2185">
                  <c:v>44384</c:v>
                </c:pt>
                <c:pt idx="2186">
                  <c:v>44385</c:v>
                </c:pt>
                <c:pt idx="2187">
                  <c:v>44386</c:v>
                </c:pt>
                <c:pt idx="2188">
                  <c:v>44387</c:v>
                </c:pt>
                <c:pt idx="2189">
                  <c:v>44388</c:v>
                </c:pt>
                <c:pt idx="2190">
                  <c:v>44389</c:v>
                </c:pt>
                <c:pt idx="2191">
                  <c:v>44390</c:v>
                </c:pt>
                <c:pt idx="2192">
                  <c:v>44391</c:v>
                </c:pt>
                <c:pt idx="2193">
                  <c:v>44392</c:v>
                </c:pt>
                <c:pt idx="2194">
                  <c:v>44393</c:v>
                </c:pt>
                <c:pt idx="2195">
                  <c:v>44394</c:v>
                </c:pt>
                <c:pt idx="2196">
                  <c:v>44395</c:v>
                </c:pt>
                <c:pt idx="2197">
                  <c:v>44396</c:v>
                </c:pt>
                <c:pt idx="2198">
                  <c:v>44397</c:v>
                </c:pt>
                <c:pt idx="2199">
                  <c:v>44398</c:v>
                </c:pt>
                <c:pt idx="2200">
                  <c:v>44399</c:v>
                </c:pt>
                <c:pt idx="2201">
                  <c:v>44400</c:v>
                </c:pt>
                <c:pt idx="2202">
                  <c:v>44401</c:v>
                </c:pt>
                <c:pt idx="2203">
                  <c:v>44402</c:v>
                </c:pt>
                <c:pt idx="2204">
                  <c:v>44403</c:v>
                </c:pt>
                <c:pt idx="2205">
                  <c:v>44404</c:v>
                </c:pt>
                <c:pt idx="2206">
                  <c:v>44405</c:v>
                </c:pt>
                <c:pt idx="2207">
                  <c:v>44406</c:v>
                </c:pt>
                <c:pt idx="2208">
                  <c:v>44407</c:v>
                </c:pt>
                <c:pt idx="2209">
                  <c:v>44408</c:v>
                </c:pt>
                <c:pt idx="2210">
                  <c:v>44409</c:v>
                </c:pt>
                <c:pt idx="2211">
                  <c:v>44410</c:v>
                </c:pt>
                <c:pt idx="2212">
                  <c:v>44411</c:v>
                </c:pt>
                <c:pt idx="2213">
                  <c:v>44412</c:v>
                </c:pt>
                <c:pt idx="2214">
                  <c:v>44413</c:v>
                </c:pt>
                <c:pt idx="2215">
                  <c:v>44414</c:v>
                </c:pt>
                <c:pt idx="2216">
                  <c:v>44415</c:v>
                </c:pt>
                <c:pt idx="2217">
                  <c:v>44416</c:v>
                </c:pt>
                <c:pt idx="2218">
                  <c:v>44417</c:v>
                </c:pt>
                <c:pt idx="2219">
                  <c:v>44418</c:v>
                </c:pt>
                <c:pt idx="2220">
                  <c:v>44419</c:v>
                </c:pt>
                <c:pt idx="2221">
                  <c:v>44420</c:v>
                </c:pt>
                <c:pt idx="2222">
                  <c:v>44421</c:v>
                </c:pt>
                <c:pt idx="2223">
                  <c:v>44422</c:v>
                </c:pt>
                <c:pt idx="2224">
                  <c:v>44423</c:v>
                </c:pt>
                <c:pt idx="2225">
                  <c:v>44424</c:v>
                </c:pt>
                <c:pt idx="2226">
                  <c:v>44425</c:v>
                </c:pt>
                <c:pt idx="2227">
                  <c:v>44426</c:v>
                </c:pt>
                <c:pt idx="2228">
                  <c:v>44427</c:v>
                </c:pt>
                <c:pt idx="2229">
                  <c:v>44428</c:v>
                </c:pt>
                <c:pt idx="2230">
                  <c:v>44429</c:v>
                </c:pt>
                <c:pt idx="2231">
                  <c:v>44430</c:v>
                </c:pt>
                <c:pt idx="2232">
                  <c:v>44431</c:v>
                </c:pt>
                <c:pt idx="2233">
                  <c:v>44432</c:v>
                </c:pt>
                <c:pt idx="2234">
                  <c:v>44433</c:v>
                </c:pt>
                <c:pt idx="2235">
                  <c:v>44434</c:v>
                </c:pt>
                <c:pt idx="2236">
                  <c:v>44435</c:v>
                </c:pt>
                <c:pt idx="2237">
                  <c:v>44436</c:v>
                </c:pt>
                <c:pt idx="2238">
                  <c:v>44437</c:v>
                </c:pt>
                <c:pt idx="2239">
                  <c:v>44438</c:v>
                </c:pt>
                <c:pt idx="2240">
                  <c:v>44439</c:v>
                </c:pt>
                <c:pt idx="2241">
                  <c:v>44440</c:v>
                </c:pt>
                <c:pt idx="2242">
                  <c:v>44441</c:v>
                </c:pt>
                <c:pt idx="2243">
                  <c:v>44442</c:v>
                </c:pt>
                <c:pt idx="2244">
                  <c:v>44443</c:v>
                </c:pt>
                <c:pt idx="2245">
                  <c:v>44444</c:v>
                </c:pt>
                <c:pt idx="2246">
                  <c:v>44445</c:v>
                </c:pt>
                <c:pt idx="2247">
                  <c:v>44446</c:v>
                </c:pt>
                <c:pt idx="2248">
                  <c:v>44447</c:v>
                </c:pt>
                <c:pt idx="2249">
                  <c:v>44448</c:v>
                </c:pt>
                <c:pt idx="2250">
                  <c:v>44449</c:v>
                </c:pt>
                <c:pt idx="2251">
                  <c:v>44450</c:v>
                </c:pt>
                <c:pt idx="2252">
                  <c:v>44451</c:v>
                </c:pt>
                <c:pt idx="2253">
                  <c:v>44452</c:v>
                </c:pt>
                <c:pt idx="2254">
                  <c:v>44453</c:v>
                </c:pt>
                <c:pt idx="2255">
                  <c:v>44454</c:v>
                </c:pt>
                <c:pt idx="2256">
                  <c:v>44455</c:v>
                </c:pt>
                <c:pt idx="2257">
                  <c:v>44456</c:v>
                </c:pt>
                <c:pt idx="2258">
                  <c:v>44457</c:v>
                </c:pt>
                <c:pt idx="2259">
                  <c:v>44458</c:v>
                </c:pt>
                <c:pt idx="2260">
                  <c:v>44459</c:v>
                </c:pt>
                <c:pt idx="2261">
                  <c:v>44460</c:v>
                </c:pt>
                <c:pt idx="2262">
                  <c:v>44461</c:v>
                </c:pt>
                <c:pt idx="2263">
                  <c:v>44462</c:v>
                </c:pt>
                <c:pt idx="2264">
                  <c:v>44463</c:v>
                </c:pt>
                <c:pt idx="2265">
                  <c:v>44464</c:v>
                </c:pt>
                <c:pt idx="2266">
                  <c:v>44465</c:v>
                </c:pt>
                <c:pt idx="2267">
                  <c:v>44466</c:v>
                </c:pt>
                <c:pt idx="2268">
                  <c:v>44467</c:v>
                </c:pt>
                <c:pt idx="2269">
                  <c:v>44468</c:v>
                </c:pt>
                <c:pt idx="2270">
                  <c:v>44469</c:v>
                </c:pt>
                <c:pt idx="2271">
                  <c:v>44470</c:v>
                </c:pt>
                <c:pt idx="2272">
                  <c:v>44471</c:v>
                </c:pt>
                <c:pt idx="2273">
                  <c:v>44472</c:v>
                </c:pt>
                <c:pt idx="2274">
                  <c:v>44473</c:v>
                </c:pt>
                <c:pt idx="2275">
                  <c:v>44474</c:v>
                </c:pt>
                <c:pt idx="2276">
                  <c:v>44475</c:v>
                </c:pt>
                <c:pt idx="2277">
                  <c:v>44476</c:v>
                </c:pt>
                <c:pt idx="2278">
                  <c:v>44477</c:v>
                </c:pt>
                <c:pt idx="2279">
                  <c:v>44478</c:v>
                </c:pt>
                <c:pt idx="2280">
                  <c:v>44479</c:v>
                </c:pt>
                <c:pt idx="2281">
                  <c:v>44480</c:v>
                </c:pt>
                <c:pt idx="2282">
                  <c:v>44481</c:v>
                </c:pt>
                <c:pt idx="2283">
                  <c:v>44482</c:v>
                </c:pt>
                <c:pt idx="2284">
                  <c:v>44483</c:v>
                </c:pt>
                <c:pt idx="2285">
                  <c:v>44484</c:v>
                </c:pt>
                <c:pt idx="2286">
                  <c:v>44485</c:v>
                </c:pt>
                <c:pt idx="2287">
                  <c:v>44486</c:v>
                </c:pt>
                <c:pt idx="2288">
                  <c:v>44487</c:v>
                </c:pt>
                <c:pt idx="2289">
                  <c:v>44488</c:v>
                </c:pt>
                <c:pt idx="2290">
                  <c:v>44489</c:v>
                </c:pt>
                <c:pt idx="2291">
                  <c:v>44490</c:v>
                </c:pt>
                <c:pt idx="2292">
                  <c:v>44491</c:v>
                </c:pt>
                <c:pt idx="2293">
                  <c:v>44492</c:v>
                </c:pt>
                <c:pt idx="2294">
                  <c:v>44493</c:v>
                </c:pt>
                <c:pt idx="2295">
                  <c:v>44494</c:v>
                </c:pt>
                <c:pt idx="2296">
                  <c:v>44495</c:v>
                </c:pt>
                <c:pt idx="2297">
                  <c:v>44496</c:v>
                </c:pt>
                <c:pt idx="2298">
                  <c:v>44497</c:v>
                </c:pt>
                <c:pt idx="2299">
                  <c:v>44498</c:v>
                </c:pt>
                <c:pt idx="2300">
                  <c:v>44499</c:v>
                </c:pt>
                <c:pt idx="2301">
                  <c:v>44500</c:v>
                </c:pt>
                <c:pt idx="2302">
                  <c:v>44501</c:v>
                </c:pt>
                <c:pt idx="2303">
                  <c:v>44502</c:v>
                </c:pt>
                <c:pt idx="2304">
                  <c:v>44503</c:v>
                </c:pt>
                <c:pt idx="2305">
                  <c:v>44504</c:v>
                </c:pt>
                <c:pt idx="2306">
                  <c:v>44505</c:v>
                </c:pt>
                <c:pt idx="2307">
                  <c:v>44506</c:v>
                </c:pt>
                <c:pt idx="2308">
                  <c:v>44507</c:v>
                </c:pt>
                <c:pt idx="2309">
                  <c:v>44508</c:v>
                </c:pt>
                <c:pt idx="2310">
                  <c:v>44509</c:v>
                </c:pt>
                <c:pt idx="2311">
                  <c:v>44510</c:v>
                </c:pt>
                <c:pt idx="2312">
                  <c:v>44511</c:v>
                </c:pt>
                <c:pt idx="2313">
                  <c:v>44512</c:v>
                </c:pt>
                <c:pt idx="2314">
                  <c:v>44513</c:v>
                </c:pt>
                <c:pt idx="2315">
                  <c:v>44514</c:v>
                </c:pt>
                <c:pt idx="2316">
                  <c:v>44515</c:v>
                </c:pt>
                <c:pt idx="2317">
                  <c:v>44516</c:v>
                </c:pt>
                <c:pt idx="2318">
                  <c:v>44517</c:v>
                </c:pt>
                <c:pt idx="2319">
                  <c:v>44518</c:v>
                </c:pt>
                <c:pt idx="2320">
                  <c:v>44519</c:v>
                </c:pt>
                <c:pt idx="2321">
                  <c:v>44520</c:v>
                </c:pt>
                <c:pt idx="2322">
                  <c:v>44521</c:v>
                </c:pt>
                <c:pt idx="2323">
                  <c:v>44522</c:v>
                </c:pt>
                <c:pt idx="2324">
                  <c:v>44523</c:v>
                </c:pt>
                <c:pt idx="2325">
                  <c:v>44524</c:v>
                </c:pt>
                <c:pt idx="2326">
                  <c:v>44525</c:v>
                </c:pt>
                <c:pt idx="2327">
                  <c:v>44526</c:v>
                </c:pt>
                <c:pt idx="2328">
                  <c:v>44527</c:v>
                </c:pt>
                <c:pt idx="2329">
                  <c:v>44528</c:v>
                </c:pt>
                <c:pt idx="2330">
                  <c:v>44529</c:v>
                </c:pt>
                <c:pt idx="2331">
                  <c:v>44530</c:v>
                </c:pt>
                <c:pt idx="2332">
                  <c:v>44531</c:v>
                </c:pt>
                <c:pt idx="2333">
                  <c:v>44532</c:v>
                </c:pt>
                <c:pt idx="2334">
                  <c:v>44533</c:v>
                </c:pt>
                <c:pt idx="2335">
                  <c:v>44534</c:v>
                </c:pt>
                <c:pt idx="2336">
                  <c:v>44535</c:v>
                </c:pt>
                <c:pt idx="2337">
                  <c:v>44536</c:v>
                </c:pt>
                <c:pt idx="2338">
                  <c:v>44537</c:v>
                </c:pt>
                <c:pt idx="2339">
                  <c:v>44538</c:v>
                </c:pt>
                <c:pt idx="2340">
                  <c:v>44539</c:v>
                </c:pt>
                <c:pt idx="2341">
                  <c:v>44540</c:v>
                </c:pt>
                <c:pt idx="2342">
                  <c:v>44541</c:v>
                </c:pt>
                <c:pt idx="2343">
                  <c:v>44542</c:v>
                </c:pt>
                <c:pt idx="2344">
                  <c:v>44543</c:v>
                </c:pt>
                <c:pt idx="2345">
                  <c:v>44544</c:v>
                </c:pt>
                <c:pt idx="2346">
                  <c:v>44545</c:v>
                </c:pt>
                <c:pt idx="2347">
                  <c:v>44546</c:v>
                </c:pt>
                <c:pt idx="2348">
                  <c:v>44547</c:v>
                </c:pt>
                <c:pt idx="2349">
                  <c:v>44548</c:v>
                </c:pt>
                <c:pt idx="2350">
                  <c:v>44549</c:v>
                </c:pt>
                <c:pt idx="2351">
                  <c:v>44550</c:v>
                </c:pt>
                <c:pt idx="2352">
                  <c:v>44551</c:v>
                </c:pt>
                <c:pt idx="2353">
                  <c:v>44552</c:v>
                </c:pt>
                <c:pt idx="2354">
                  <c:v>44553</c:v>
                </c:pt>
                <c:pt idx="2355">
                  <c:v>44554</c:v>
                </c:pt>
                <c:pt idx="2356">
                  <c:v>44555</c:v>
                </c:pt>
                <c:pt idx="2357">
                  <c:v>44556</c:v>
                </c:pt>
                <c:pt idx="2358">
                  <c:v>44557</c:v>
                </c:pt>
                <c:pt idx="2359">
                  <c:v>44558</c:v>
                </c:pt>
                <c:pt idx="2360">
                  <c:v>44559</c:v>
                </c:pt>
                <c:pt idx="2361">
                  <c:v>44560</c:v>
                </c:pt>
                <c:pt idx="2362">
                  <c:v>44561</c:v>
                </c:pt>
                <c:pt idx="2363">
                  <c:v>44562</c:v>
                </c:pt>
                <c:pt idx="2364">
                  <c:v>44563</c:v>
                </c:pt>
                <c:pt idx="2365">
                  <c:v>44564</c:v>
                </c:pt>
                <c:pt idx="2366">
                  <c:v>44565</c:v>
                </c:pt>
                <c:pt idx="2367">
                  <c:v>44566</c:v>
                </c:pt>
                <c:pt idx="2368">
                  <c:v>44567</c:v>
                </c:pt>
                <c:pt idx="2369">
                  <c:v>44568</c:v>
                </c:pt>
                <c:pt idx="2370">
                  <c:v>44569</c:v>
                </c:pt>
                <c:pt idx="2371">
                  <c:v>44570</c:v>
                </c:pt>
                <c:pt idx="2372">
                  <c:v>44571</c:v>
                </c:pt>
                <c:pt idx="2373">
                  <c:v>44572</c:v>
                </c:pt>
                <c:pt idx="2374">
                  <c:v>44573</c:v>
                </c:pt>
                <c:pt idx="2375">
                  <c:v>44574</c:v>
                </c:pt>
                <c:pt idx="2376">
                  <c:v>44575</c:v>
                </c:pt>
                <c:pt idx="2377">
                  <c:v>44576</c:v>
                </c:pt>
                <c:pt idx="2378">
                  <c:v>44577</c:v>
                </c:pt>
                <c:pt idx="2379">
                  <c:v>44578</c:v>
                </c:pt>
                <c:pt idx="2380">
                  <c:v>44579</c:v>
                </c:pt>
                <c:pt idx="2381">
                  <c:v>44580</c:v>
                </c:pt>
                <c:pt idx="2382">
                  <c:v>44581</c:v>
                </c:pt>
                <c:pt idx="2383">
                  <c:v>44582</c:v>
                </c:pt>
                <c:pt idx="2384">
                  <c:v>44583</c:v>
                </c:pt>
                <c:pt idx="2385">
                  <c:v>44584</c:v>
                </c:pt>
                <c:pt idx="2386">
                  <c:v>44585</c:v>
                </c:pt>
                <c:pt idx="2387">
                  <c:v>44586</c:v>
                </c:pt>
                <c:pt idx="2388">
                  <c:v>44587</c:v>
                </c:pt>
                <c:pt idx="2389">
                  <c:v>44588</c:v>
                </c:pt>
                <c:pt idx="2390">
                  <c:v>44589</c:v>
                </c:pt>
                <c:pt idx="2391">
                  <c:v>44590</c:v>
                </c:pt>
                <c:pt idx="2392">
                  <c:v>44591</c:v>
                </c:pt>
                <c:pt idx="2393">
                  <c:v>44592</c:v>
                </c:pt>
                <c:pt idx="2394">
                  <c:v>44593</c:v>
                </c:pt>
                <c:pt idx="2395">
                  <c:v>44594</c:v>
                </c:pt>
                <c:pt idx="2396">
                  <c:v>44595</c:v>
                </c:pt>
                <c:pt idx="2397">
                  <c:v>44596</c:v>
                </c:pt>
                <c:pt idx="2398">
                  <c:v>44597</c:v>
                </c:pt>
                <c:pt idx="2399">
                  <c:v>44598</c:v>
                </c:pt>
                <c:pt idx="2400">
                  <c:v>44599</c:v>
                </c:pt>
                <c:pt idx="2401">
                  <c:v>44600</c:v>
                </c:pt>
                <c:pt idx="2402">
                  <c:v>44601</c:v>
                </c:pt>
                <c:pt idx="2403">
                  <c:v>44602</c:v>
                </c:pt>
                <c:pt idx="2404">
                  <c:v>44603</c:v>
                </c:pt>
                <c:pt idx="2405">
                  <c:v>44604</c:v>
                </c:pt>
                <c:pt idx="2406">
                  <c:v>44605</c:v>
                </c:pt>
                <c:pt idx="2407">
                  <c:v>44606</c:v>
                </c:pt>
                <c:pt idx="2408">
                  <c:v>44607</c:v>
                </c:pt>
                <c:pt idx="2409">
                  <c:v>44608</c:v>
                </c:pt>
                <c:pt idx="2410">
                  <c:v>44609</c:v>
                </c:pt>
                <c:pt idx="2411">
                  <c:v>44610</c:v>
                </c:pt>
                <c:pt idx="2412">
                  <c:v>44611</c:v>
                </c:pt>
                <c:pt idx="2413">
                  <c:v>44612</c:v>
                </c:pt>
                <c:pt idx="2414">
                  <c:v>44613</c:v>
                </c:pt>
                <c:pt idx="2415">
                  <c:v>44614</c:v>
                </c:pt>
                <c:pt idx="2416">
                  <c:v>44615</c:v>
                </c:pt>
                <c:pt idx="2417">
                  <c:v>44616</c:v>
                </c:pt>
                <c:pt idx="2418">
                  <c:v>44617</c:v>
                </c:pt>
                <c:pt idx="2419">
                  <c:v>44618</c:v>
                </c:pt>
                <c:pt idx="2420">
                  <c:v>44619</c:v>
                </c:pt>
                <c:pt idx="2421">
                  <c:v>44620</c:v>
                </c:pt>
                <c:pt idx="2422">
                  <c:v>44621</c:v>
                </c:pt>
                <c:pt idx="2423">
                  <c:v>44622</c:v>
                </c:pt>
                <c:pt idx="2424">
                  <c:v>44623</c:v>
                </c:pt>
                <c:pt idx="2425">
                  <c:v>44624</c:v>
                </c:pt>
                <c:pt idx="2426">
                  <c:v>44625</c:v>
                </c:pt>
                <c:pt idx="2427">
                  <c:v>44626</c:v>
                </c:pt>
                <c:pt idx="2428">
                  <c:v>44627</c:v>
                </c:pt>
                <c:pt idx="2429">
                  <c:v>44628</c:v>
                </c:pt>
                <c:pt idx="2430">
                  <c:v>44629</c:v>
                </c:pt>
                <c:pt idx="2431">
                  <c:v>44630</c:v>
                </c:pt>
                <c:pt idx="2432">
                  <c:v>44631</c:v>
                </c:pt>
                <c:pt idx="2433">
                  <c:v>44632</c:v>
                </c:pt>
                <c:pt idx="2434">
                  <c:v>44633</c:v>
                </c:pt>
                <c:pt idx="2435">
                  <c:v>44634</c:v>
                </c:pt>
                <c:pt idx="2436">
                  <c:v>44635</c:v>
                </c:pt>
                <c:pt idx="2437">
                  <c:v>44636</c:v>
                </c:pt>
                <c:pt idx="2438">
                  <c:v>44637</c:v>
                </c:pt>
                <c:pt idx="2439">
                  <c:v>44638</c:v>
                </c:pt>
                <c:pt idx="2440">
                  <c:v>44639</c:v>
                </c:pt>
                <c:pt idx="2441">
                  <c:v>44640</c:v>
                </c:pt>
                <c:pt idx="2442">
                  <c:v>44641</c:v>
                </c:pt>
                <c:pt idx="2443">
                  <c:v>44642</c:v>
                </c:pt>
                <c:pt idx="2444">
                  <c:v>44643</c:v>
                </c:pt>
                <c:pt idx="2445">
                  <c:v>44644</c:v>
                </c:pt>
                <c:pt idx="2446">
                  <c:v>44645</c:v>
                </c:pt>
                <c:pt idx="2447">
                  <c:v>44646</c:v>
                </c:pt>
                <c:pt idx="2448">
                  <c:v>44647</c:v>
                </c:pt>
                <c:pt idx="2449">
                  <c:v>44648</c:v>
                </c:pt>
                <c:pt idx="2450">
                  <c:v>44649</c:v>
                </c:pt>
                <c:pt idx="2451">
                  <c:v>44650</c:v>
                </c:pt>
                <c:pt idx="2452">
                  <c:v>44651</c:v>
                </c:pt>
                <c:pt idx="2453">
                  <c:v>44652</c:v>
                </c:pt>
                <c:pt idx="2454">
                  <c:v>44653</c:v>
                </c:pt>
                <c:pt idx="2455">
                  <c:v>44654</c:v>
                </c:pt>
                <c:pt idx="2456">
                  <c:v>44655</c:v>
                </c:pt>
                <c:pt idx="2457">
                  <c:v>44656</c:v>
                </c:pt>
                <c:pt idx="2458">
                  <c:v>44657</c:v>
                </c:pt>
                <c:pt idx="2459">
                  <c:v>44658</c:v>
                </c:pt>
                <c:pt idx="2460">
                  <c:v>44659</c:v>
                </c:pt>
                <c:pt idx="2461">
                  <c:v>44660</c:v>
                </c:pt>
                <c:pt idx="2462">
                  <c:v>44661</c:v>
                </c:pt>
                <c:pt idx="2463">
                  <c:v>44662</c:v>
                </c:pt>
                <c:pt idx="2464">
                  <c:v>44663</c:v>
                </c:pt>
                <c:pt idx="2465">
                  <c:v>44664</c:v>
                </c:pt>
                <c:pt idx="2466">
                  <c:v>44665</c:v>
                </c:pt>
                <c:pt idx="2467">
                  <c:v>44666</c:v>
                </c:pt>
                <c:pt idx="2468">
                  <c:v>44667</c:v>
                </c:pt>
                <c:pt idx="2469">
                  <c:v>44668</c:v>
                </c:pt>
                <c:pt idx="2470">
                  <c:v>44669</c:v>
                </c:pt>
                <c:pt idx="2471">
                  <c:v>44670</c:v>
                </c:pt>
                <c:pt idx="2472">
                  <c:v>44671</c:v>
                </c:pt>
                <c:pt idx="2473">
                  <c:v>44672</c:v>
                </c:pt>
                <c:pt idx="2474">
                  <c:v>44673</c:v>
                </c:pt>
                <c:pt idx="2475">
                  <c:v>44674</c:v>
                </c:pt>
                <c:pt idx="2476">
                  <c:v>44675</c:v>
                </c:pt>
                <c:pt idx="2477">
                  <c:v>44676</c:v>
                </c:pt>
                <c:pt idx="2478">
                  <c:v>44677</c:v>
                </c:pt>
                <c:pt idx="2479">
                  <c:v>44678</c:v>
                </c:pt>
                <c:pt idx="2480">
                  <c:v>44679</c:v>
                </c:pt>
                <c:pt idx="2481">
                  <c:v>44680</c:v>
                </c:pt>
                <c:pt idx="2482">
                  <c:v>44681</c:v>
                </c:pt>
                <c:pt idx="2483">
                  <c:v>44682</c:v>
                </c:pt>
                <c:pt idx="2484">
                  <c:v>44683</c:v>
                </c:pt>
                <c:pt idx="2485">
                  <c:v>44684</c:v>
                </c:pt>
                <c:pt idx="2486">
                  <c:v>44685</c:v>
                </c:pt>
                <c:pt idx="2487">
                  <c:v>44686</c:v>
                </c:pt>
                <c:pt idx="2488">
                  <c:v>44687</c:v>
                </c:pt>
                <c:pt idx="2489">
                  <c:v>44688</c:v>
                </c:pt>
                <c:pt idx="2490">
                  <c:v>44689</c:v>
                </c:pt>
                <c:pt idx="2491">
                  <c:v>44690</c:v>
                </c:pt>
                <c:pt idx="2492">
                  <c:v>44691</c:v>
                </c:pt>
                <c:pt idx="2493">
                  <c:v>44692</c:v>
                </c:pt>
                <c:pt idx="2494">
                  <c:v>44693</c:v>
                </c:pt>
                <c:pt idx="2495">
                  <c:v>44694</c:v>
                </c:pt>
                <c:pt idx="2496">
                  <c:v>44695</c:v>
                </c:pt>
                <c:pt idx="2497">
                  <c:v>44696</c:v>
                </c:pt>
                <c:pt idx="2498">
                  <c:v>44697</c:v>
                </c:pt>
                <c:pt idx="2499">
                  <c:v>44698</c:v>
                </c:pt>
                <c:pt idx="2500">
                  <c:v>44699</c:v>
                </c:pt>
                <c:pt idx="2501">
                  <c:v>44700</c:v>
                </c:pt>
                <c:pt idx="2502">
                  <c:v>44701</c:v>
                </c:pt>
                <c:pt idx="2503">
                  <c:v>44702</c:v>
                </c:pt>
                <c:pt idx="2504">
                  <c:v>44703</c:v>
                </c:pt>
                <c:pt idx="2505">
                  <c:v>44704</c:v>
                </c:pt>
                <c:pt idx="2506">
                  <c:v>44705</c:v>
                </c:pt>
                <c:pt idx="2507">
                  <c:v>44706</c:v>
                </c:pt>
                <c:pt idx="2508">
                  <c:v>44707</c:v>
                </c:pt>
                <c:pt idx="2509">
                  <c:v>44708</c:v>
                </c:pt>
                <c:pt idx="2510">
                  <c:v>44709</c:v>
                </c:pt>
                <c:pt idx="2511">
                  <c:v>44710</c:v>
                </c:pt>
                <c:pt idx="2512">
                  <c:v>44711</c:v>
                </c:pt>
                <c:pt idx="2513">
                  <c:v>44712</c:v>
                </c:pt>
                <c:pt idx="2514">
                  <c:v>44713</c:v>
                </c:pt>
                <c:pt idx="2515">
                  <c:v>44714</c:v>
                </c:pt>
                <c:pt idx="2516">
                  <c:v>44715</c:v>
                </c:pt>
                <c:pt idx="2517">
                  <c:v>44716</c:v>
                </c:pt>
                <c:pt idx="2518">
                  <c:v>44717</c:v>
                </c:pt>
                <c:pt idx="2519">
                  <c:v>44718</c:v>
                </c:pt>
                <c:pt idx="2520">
                  <c:v>44719</c:v>
                </c:pt>
                <c:pt idx="2521">
                  <c:v>44720</c:v>
                </c:pt>
                <c:pt idx="2522">
                  <c:v>44721</c:v>
                </c:pt>
                <c:pt idx="2523">
                  <c:v>44722</c:v>
                </c:pt>
                <c:pt idx="2524">
                  <c:v>44723</c:v>
                </c:pt>
                <c:pt idx="2525">
                  <c:v>44724</c:v>
                </c:pt>
                <c:pt idx="2526">
                  <c:v>44725</c:v>
                </c:pt>
                <c:pt idx="2527">
                  <c:v>44726</c:v>
                </c:pt>
                <c:pt idx="2528">
                  <c:v>44727</c:v>
                </c:pt>
                <c:pt idx="2529">
                  <c:v>44728</c:v>
                </c:pt>
                <c:pt idx="2530">
                  <c:v>44729</c:v>
                </c:pt>
                <c:pt idx="2531">
                  <c:v>44730</c:v>
                </c:pt>
                <c:pt idx="2532">
                  <c:v>44731</c:v>
                </c:pt>
                <c:pt idx="2533">
                  <c:v>44732</c:v>
                </c:pt>
                <c:pt idx="2534">
                  <c:v>44733</c:v>
                </c:pt>
                <c:pt idx="2535">
                  <c:v>44734</c:v>
                </c:pt>
                <c:pt idx="2536">
                  <c:v>44735</c:v>
                </c:pt>
                <c:pt idx="2537">
                  <c:v>44736</c:v>
                </c:pt>
                <c:pt idx="2538">
                  <c:v>44737</c:v>
                </c:pt>
                <c:pt idx="2539">
                  <c:v>44738</c:v>
                </c:pt>
                <c:pt idx="2540">
                  <c:v>44739</c:v>
                </c:pt>
                <c:pt idx="2541">
                  <c:v>44740</c:v>
                </c:pt>
                <c:pt idx="2542">
                  <c:v>44741</c:v>
                </c:pt>
                <c:pt idx="2543">
                  <c:v>44742</c:v>
                </c:pt>
                <c:pt idx="2544">
                  <c:v>44743</c:v>
                </c:pt>
                <c:pt idx="2545">
                  <c:v>44744</c:v>
                </c:pt>
                <c:pt idx="2546">
                  <c:v>44745</c:v>
                </c:pt>
                <c:pt idx="2547">
                  <c:v>44746</c:v>
                </c:pt>
                <c:pt idx="2548">
                  <c:v>44747</c:v>
                </c:pt>
                <c:pt idx="2549">
                  <c:v>44748</c:v>
                </c:pt>
                <c:pt idx="2550">
                  <c:v>44749</c:v>
                </c:pt>
                <c:pt idx="2551">
                  <c:v>44750</c:v>
                </c:pt>
                <c:pt idx="2552">
                  <c:v>44751</c:v>
                </c:pt>
                <c:pt idx="2553">
                  <c:v>44752</c:v>
                </c:pt>
                <c:pt idx="2554">
                  <c:v>44753</c:v>
                </c:pt>
                <c:pt idx="2555">
                  <c:v>44754</c:v>
                </c:pt>
                <c:pt idx="2556">
                  <c:v>44755</c:v>
                </c:pt>
                <c:pt idx="2557">
                  <c:v>44756</c:v>
                </c:pt>
                <c:pt idx="2558">
                  <c:v>44757</c:v>
                </c:pt>
                <c:pt idx="2559">
                  <c:v>44758</c:v>
                </c:pt>
                <c:pt idx="2560">
                  <c:v>44759</c:v>
                </c:pt>
                <c:pt idx="2561">
                  <c:v>44760</c:v>
                </c:pt>
                <c:pt idx="2562">
                  <c:v>44761</c:v>
                </c:pt>
                <c:pt idx="2563">
                  <c:v>44762</c:v>
                </c:pt>
                <c:pt idx="2564">
                  <c:v>44763</c:v>
                </c:pt>
                <c:pt idx="2565">
                  <c:v>44764</c:v>
                </c:pt>
                <c:pt idx="2566">
                  <c:v>44765</c:v>
                </c:pt>
                <c:pt idx="2567">
                  <c:v>44766</c:v>
                </c:pt>
                <c:pt idx="2568">
                  <c:v>44767</c:v>
                </c:pt>
                <c:pt idx="2569">
                  <c:v>44768</c:v>
                </c:pt>
                <c:pt idx="2570">
                  <c:v>44769</c:v>
                </c:pt>
                <c:pt idx="2571">
                  <c:v>44770</c:v>
                </c:pt>
                <c:pt idx="2572">
                  <c:v>44771</c:v>
                </c:pt>
                <c:pt idx="2573">
                  <c:v>44772</c:v>
                </c:pt>
                <c:pt idx="2574">
                  <c:v>44773</c:v>
                </c:pt>
                <c:pt idx="2575">
                  <c:v>44774</c:v>
                </c:pt>
                <c:pt idx="2576">
                  <c:v>44775</c:v>
                </c:pt>
                <c:pt idx="2577">
                  <c:v>44776</c:v>
                </c:pt>
                <c:pt idx="2578">
                  <c:v>44777</c:v>
                </c:pt>
                <c:pt idx="2579">
                  <c:v>44778</c:v>
                </c:pt>
                <c:pt idx="2580">
                  <c:v>44779</c:v>
                </c:pt>
                <c:pt idx="2581">
                  <c:v>44780</c:v>
                </c:pt>
                <c:pt idx="2582">
                  <c:v>44781</c:v>
                </c:pt>
                <c:pt idx="2583">
                  <c:v>44782</c:v>
                </c:pt>
                <c:pt idx="2584">
                  <c:v>44783</c:v>
                </c:pt>
                <c:pt idx="2585">
                  <c:v>44784</c:v>
                </c:pt>
                <c:pt idx="2586">
                  <c:v>44785</c:v>
                </c:pt>
                <c:pt idx="2587">
                  <c:v>44786</c:v>
                </c:pt>
                <c:pt idx="2588">
                  <c:v>44787</c:v>
                </c:pt>
                <c:pt idx="2589">
                  <c:v>44788</c:v>
                </c:pt>
                <c:pt idx="2590">
                  <c:v>44789</c:v>
                </c:pt>
                <c:pt idx="2591">
                  <c:v>44790</c:v>
                </c:pt>
                <c:pt idx="2592">
                  <c:v>44791</c:v>
                </c:pt>
                <c:pt idx="2593">
                  <c:v>44792</c:v>
                </c:pt>
                <c:pt idx="2594">
                  <c:v>44793</c:v>
                </c:pt>
                <c:pt idx="2595">
                  <c:v>44794</c:v>
                </c:pt>
                <c:pt idx="2596">
                  <c:v>44795</c:v>
                </c:pt>
                <c:pt idx="2597">
                  <c:v>44796</c:v>
                </c:pt>
                <c:pt idx="2598">
                  <c:v>44797</c:v>
                </c:pt>
                <c:pt idx="2599">
                  <c:v>44798</c:v>
                </c:pt>
                <c:pt idx="2600">
                  <c:v>44799</c:v>
                </c:pt>
                <c:pt idx="2601">
                  <c:v>44800</c:v>
                </c:pt>
                <c:pt idx="2602">
                  <c:v>44801</c:v>
                </c:pt>
                <c:pt idx="2603">
                  <c:v>44802</c:v>
                </c:pt>
                <c:pt idx="2604">
                  <c:v>44803</c:v>
                </c:pt>
                <c:pt idx="2605">
                  <c:v>44804</c:v>
                </c:pt>
                <c:pt idx="2606">
                  <c:v>44805</c:v>
                </c:pt>
                <c:pt idx="2607">
                  <c:v>44806</c:v>
                </c:pt>
                <c:pt idx="2608">
                  <c:v>44807</c:v>
                </c:pt>
                <c:pt idx="2609">
                  <c:v>44808</c:v>
                </c:pt>
                <c:pt idx="2610">
                  <c:v>44809</c:v>
                </c:pt>
                <c:pt idx="2611">
                  <c:v>44810</c:v>
                </c:pt>
                <c:pt idx="2612">
                  <c:v>44811</c:v>
                </c:pt>
                <c:pt idx="2613">
                  <c:v>44812</c:v>
                </c:pt>
                <c:pt idx="2614">
                  <c:v>44813</c:v>
                </c:pt>
                <c:pt idx="2615">
                  <c:v>44814</c:v>
                </c:pt>
                <c:pt idx="2616">
                  <c:v>44815</c:v>
                </c:pt>
                <c:pt idx="2617">
                  <c:v>44816</c:v>
                </c:pt>
                <c:pt idx="2618">
                  <c:v>44817</c:v>
                </c:pt>
                <c:pt idx="2619">
                  <c:v>44818</c:v>
                </c:pt>
                <c:pt idx="2620">
                  <c:v>44819</c:v>
                </c:pt>
                <c:pt idx="2621">
                  <c:v>44820</c:v>
                </c:pt>
                <c:pt idx="2622">
                  <c:v>44821</c:v>
                </c:pt>
                <c:pt idx="2623">
                  <c:v>44822</c:v>
                </c:pt>
                <c:pt idx="2624">
                  <c:v>44823</c:v>
                </c:pt>
                <c:pt idx="2625">
                  <c:v>44824</c:v>
                </c:pt>
                <c:pt idx="2626">
                  <c:v>44825</c:v>
                </c:pt>
                <c:pt idx="2627">
                  <c:v>44826</c:v>
                </c:pt>
                <c:pt idx="2628">
                  <c:v>44827</c:v>
                </c:pt>
                <c:pt idx="2629">
                  <c:v>44828</c:v>
                </c:pt>
                <c:pt idx="2630">
                  <c:v>44829</c:v>
                </c:pt>
                <c:pt idx="2631">
                  <c:v>44830</c:v>
                </c:pt>
                <c:pt idx="2632">
                  <c:v>44831</c:v>
                </c:pt>
                <c:pt idx="2633">
                  <c:v>44832</c:v>
                </c:pt>
                <c:pt idx="2634">
                  <c:v>44833</c:v>
                </c:pt>
                <c:pt idx="2635">
                  <c:v>44834</c:v>
                </c:pt>
                <c:pt idx="2636">
                  <c:v>44835</c:v>
                </c:pt>
                <c:pt idx="2637">
                  <c:v>44836</c:v>
                </c:pt>
                <c:pt idx="2638">
                  <c:v>44837</c:v>
                </c:pt>
                <c:pt idx="2639">
                  <c:v>44838</c:v>
                </c:pt>
                <c:pt idx="2640">
                  <c:v>44839</c:v>
                </c:pt>
                <c:pt idx="2641">
                  <c:v>44840</c:v>
                </c:pt>
                <c:pt idx="2642">
                  <c:v>44841</c:v>
                </c:pt>
                <c:pt idx="2643">
                  <c:v>44842</c:v>
                </c:pt>
                <c:pt idx="2644">
                  <c:v>44843</c:v>
                </c:pt>
                <c:pt idx="2645">
                  <c:v>44844</c:v>
                </c:pt>
                <c:pt idx="2646">
                  <c:v>44845</c:v>
                </c:pt>
                <c:pt idx="2647">
                  <c:v>44846</c:v>
                </c:pt>
                <c:pt idx="2648">
                  <c:v>44847</c:v>
                </c:pt>
                <c:pt idx="2649">
                  <c:v>44848</c:v>
                </c:pt>
                <c:pt idx="2650">
                  <c:v>44849</c:v>
                </c:pt>
                <c:pt idx="2651">
                  <c:v>44850</c:v>
                </c:pt>
                <c:pt idx="2652">
                  <c:v>44851</c:v>
                </c:pt>
                <c:pt idx="2653">
                  <c:v>44852</c:v>
                </c:pt>
                <c:pt idx="2654">
                  <c:v>44853</c:v>
                </c:pt>
                <c:pt idx="2655">
                  <c:v>44854</c:v>
                </c:pt>
                <c:pt idx="2656">
                  <c:v>44855</c:v>
                </c:pt>
                <c:pt idx="2657">
                  <c:v>44856</c:v>
                </c:pt>
                <c:pt idx="2658">
                  <c:v>44857</c:v>
                </c:pt>
                <c:pt idx="2659">
                  <c:v>44858</c:v>
                </c:pt>
                <c:pt idx="2660">
                  <c:v>44859</c:v>
                </c:pt>
                <c:pt idx="2661">
                  <c:v>44860</c:v>
                </c:pt>
                <c:pt idx="2662">
                  <c:v>44861</c:v>
                </c:pt>
                <c:pt idx="2663">
                  <c:v>44862</c:v>
                </c:pt>
                <c:pt idx="2664">
                  <c:v>44863</c:v>
                </c:pt>
                <c:pt idx="2665">
                  <c:v>44864</c:v>
                </c:pt>
                <c:pt idx="2666">
                  <c:v>44865</c:v>
                </c:pt>
                <c:pt idx="2667">
                  <c:v>44866</c:v>
                </c:pt>
                <c:pt idx="2668">
                  <c:v>44867</c:v>
                </c:pt>
                <c:pt idx="2669">
                  <c:v>44868</c:v>
                </c:pt>
                <c:pt idx="2670">
                  <c:v>44869</c:v>
                </c:pt>
                <c:pt idx="2671">
                  <c:v>44870</c:v>
                </c:pt>
                <c:pt idx="2672">
                  <c:v>44871</c:v>
                </c:pt>
                <c:pt idx="2673">
                  <c:v>44872</c:v>
                </c:pt>
                <c:pt idx="2674">
                  <c:v>44873</c:v>
                </c:pt>
                <c:pt idx="2675">
                  <c:v>44874</c:v>
                </c:pt>
                <c:pt idx="2676">
                  <c:v>44875</c:v>
                </c:pt>
                <c:pt idx="2677">
                  <c:v>44876</c:v>
                </c:pt>
                <c:pt idx="2678">
                  <c:v>44877</c:v>
                </c:pt>
                <c:pt idx="2679">
                  <c:v>44878</c:v>
                </c:pt>
                <c:pt idx="2680">
                  <c:v>44879</c:v>
                </c:pt>
                <c:pt idx="2681">
                  <c:v>44880</c:v>
                </c:pt>
                <c:pt idx="2682">
                  <c:v>44881</c:v>
                </c:pt>
                <c:pt idx="2683">
                  <c:v>44882</c:v>
                </c:pt>
                <c:pt idx="2684">
                  <c:v>44883</c:v>
                </c:pt>
                <c:pt idx="2685">
                  <c:v>44884</c:v>
                </c:pt>
                <c:pt idx="2686">
                  <c:v>44885</c:v>
                </c:pt>
                <c:pt idx="2687">
                  <c:v>44886</c:v>
                </c:pt>
                <c:pt idx="2688">
                  <c:v>44887</c:v>
                </c:pt>
                <c:pt idx="2689">
                  <c:v>44888</c:v>
                </c:pt>
                <c:pt idx="2690">
                  <c:v>44889</c:v>
                </c:pt>
                <c:pt idx="2691">
                  <c:v>44890</c:v>
                </c:pt>
                <c:pt idx="2692">
                  <c:v>44891</c:v>
                </c:pt>
                <c:pt idx="2693">
                  <c:v>44892</c:v>
                </c:pt>
                <c:pt idx="2694">
                  <c:v>44893</c:v>
                </c:pt>
                <c:pt idx="2695">
                  <c:v>44894</c:v>
                </c:pt>
                <c:pt idx="2696">
                  <c:v>44895</c:v>
                </c:pt>
                <c:pt idx="2697">
                  <c:v>44896</c:v>
                </c:pt>
                <c:pt idx="2698">
                  <c:v>44897</c:v>
                </c:pt>
                <c:pt idx="2699">
                  <c:v>44898</c:v>
                </c:pt>
                <c:pt idx="2700">
                  <c:v>44899</c:v>
                </c:pt>
                <c:pt idx="2701">
                  <c:v>44900</c:v>
                </c:pt>
                <c:pt idx="2702">
                  <c:v>44901</c:v>
                </c:pt>
                <c:pt idx="2703">
                  <c:v>44902</c:v>
                </c:pt>
                <c:pt idx="2704">
                  <c:v>44903</c:v>
                </c:pt>
                <c:pt idx="2705">
                  <c:v>44904</c:v>
                </c:pt>
                <c:pt idx="2706">
                  <c:v>44905</c:v>
                </c:pt>
                <c:pt idx="2707">
                  <c:v>44906</c:v>
                </c:pt>
                <c:pt idx="2708">
                  <c:v>44907</c:v>
                </c:pt>
                <c:pt idx="2709">
                  <c:v>44908</c:v>
                </c:pt>
                <c:pt idx="2710">
                  <c:v>44909</c:v>
                </c:pt>
                <c:pt idx="2711">
                  <c:v>44910</c:v>
                </c:pt>
                <c:pt idx="2712">
                  <c:v>44911</c:v>
                </c:pt>
                <c:pt idx="2713">
                  <c:v>44912</c:v>
                </c:pt>
                <c:pt idx="2714">
                  <c:v>44913</c:v>
                </c:pt>
                <c:pt idx="2715">
                  <c:v>44914</c:v>
                </c:pt>
                <c:pt idx="2716">
                  <c:v>44915</c:v>
                </c:pt>
                <c:pt idx="2717">
                  <c:v>44916</c:v>
                </c:pt>
                <c:pt idx="2718">
                  <c:v>44917</c:v>
                </c:pt>
                <c:pt idx="2719">
                  <c:v>44918</c:v>
                </c:pt>
                <c:pt idx="2720">
                  <c:v>44919</c:v>
                </c:pt>
                <c:pt idx="2721">
                  <c:v>44920</c:v>
                </c:pt>
                <c:pt idx="2722">
                  <c:v>44921</c:v>
                </c:pt>
                <c:pt idx="2723">
                  <c:v>44922</c:v>
                </c:pt>
                <c:pt idx="2724">
                  <c:v>44923</c:v>
                </c:pt>
                <c:pt idx="2725">
                  <c:v>44924</c:v>
                </c:pt>
                <c:pt idx="2726">
                  <c:v>44925</c:v>
                </c:pt>
                <c:pt idx="2727">
                  <c:v>44926</c:v>
                </c:pt>
                <c:pt idx="2728">
                  <c:v>44927</c:v>
                </c:pt>
                <c:pt idx="2729">
                  <c:v>44928</c:v>
                </c:pt>
                <c:pt idx="2730">
                  <c:v>44929</c:v>
                </c:pt>
                <c:pt idx="2731">
                  <c:v>44930</c:v>
                </c:pt>
                <c:pt idx="2732">
                  <c:v>44931</c:v>
                </c:pt>
                <c:pt idx="2733">
                  <c:v>44932</c:v>
                </c:pt>
                <c:pt idx="2734">
                  <c:v>44933</c:v>
                </c:pt>
                <c:pt idx="2735">
                  <c:v>44934</c:v>
                </c:pt>
                <c:pt idx="2736">
                  <c:v>44935</c:v>
                </c:pt>
                <c:pt idx="2737">
                  <c:v>44936</c:v>
                </c:pt>
                <c:pt idx="2738">
                  <c:v>44937</c:v>
                </c:pt>
                <c:pt idx="2739">
                  <c:v>44938</c:v>
                </c:pt>
                <c:pt idx="2740">
                  <c:v>44939</c:v>
                </c:pt>
                <c:pt idx="2741">
                  <c:v>44940</c:v>
                </c:pt>
                <c:pt idx="2742">
                  <c:v>44941</c:v>
                </c:pt>
                <c:pt idx="2743">
                  <c:v>44942</c:v>
                </c:pt>
                <c:pt idx="2744">
                  <c:v>44943</c:v>
                </c:pt>
                <c:pt idx="2745">
                  <c:v>44944</c:v>
                </c:pt>
                <c:pt idx="2746">
                  <c:v>44945</c:v>
                </c:pt>
                <c:pt idx="2747">
                  <c:v>44946</c:v>
                </c:pt>
                <c:pt idx="2748">
                  <c:v>44947</c:v>
                </c:pt>
                <c:pt idx="2749">
                  <c:v>44948</c:v>
                </c:pt>
                <c:pt idx="2750">
                  <c:v>44949</c:v>
                </c:pt>
                <c:pt idx="2751">
                  <c:v>44950</c:v>
                </c:pt>
                <c:pt idx="2752">
                  <c:v>44951</c:v>
                </c:pt>
                <c:pt idx="2753">
                  <c:v>44952</c:v>
                </c:pt>
                <c:pt idx="2754">
                  <c:v>44953</c:v>
                </c:pt>
                <c:pt idx="2755">
                  <c:v>44954</c:v>
                </c:pt>
                <c:pt idx="2756">
                  <c:v>44955</c:v>
                </c:pt>
                <c:pt idx="2757">
                  <c:v>44956</c:v>
                </c:pt>
                <c:pt idx="2758">
                  <c:v>44957</c:v>
                </c:pt>
                <c:pt idx="2759">
                  <c:v>44958</c:v>
                </c:pt>
                <c:pt idx="2760">
                  <c:v>44959</c:v>
                </c:pt>
                <c:pt idx="2761">
                  <c:v>44960</c:v>
                </c:pt>
                <c:pt idx="2762">
                  <c:v>44961</c:v>
                </c:pt>
                <c:pt idx="2763">
                  <c:v>44962</c:v>
                </c:pt>
                <c:pt idx="2764">
                  <c:v>44963</c:v>
                </c:pt>
                <c:pt idx="2765">
                  <c:v>44964</c:v>
                </c:pt>
                <c:pt idx="2766">
                  <c:v>44965</c:v>
                </c:pt>
                <c:pt idx="2767">
                  <c:v>44966</c:v>
                </c:pt>
                <c:pt idx="2768">
                  <c:v>44967</c:v>
                </c:pt>
                <c:pt idx="2769">
                  <c:v>44968</c:v>
                </c:pt>
                <c:pt idx="2770">
                  <c:v>44969</c:v>
                </c:pt>
                <c:pt idx="2771">
                  <c:v>44970</c:v>
                </c:pt>
                <c:pt idx="2772">
                  <c:v>44971</c:v>
                </c:pt>
                <c:pt idx="2773">
                  <c:v>44972</c:v>
                </c:pt>
                <c:pt idx="2774">
                  <c:v>44973</c:v>
                </c:pt>
                <c:pt idx="2775">
                  <c:v>44974</c:v>
                </c:pt>
                <c:pt idx="2776">
                  <c:v>44975</c:v>
                </c:pt>
                <c:pt idx="2777">
                  <c:v>44976</c:v>
                </c:pt>
                <c:pt idx="2778">
                  <c:v>44977</c:v>
                </c:pt>
                <c:pt idx="2779">
                  <c:v>44978</c:v>
                </c:pt>
                <c:pt idx="2780">
                  <c:v>44979</c:v>
                </c:pt>
                <c:pt idx="2781">
                  <c:v>44980</c:v>
                </c:pt>
                <c:pt idx="2782">
                  <c:v>44981</c:v>
                </c:pt>
                <c:pt idx="2783">
                  <c:v>44982</c:v>
                </c:pt>
                <c:pt idx="2784">
                  <c:v>44983</c:v>
                </c:pt>
                <c:pt idx="2785">
                  <c:v>44984</c:v>
                </c:pt>
                <c:pt idx="2786">
                  <c:v>44985</c:v>
                </c:pt>
                <c:pt idx="2787">
                  <c:v>44986</c:v>
                </c:pt>
                <c:pt idx="2788">
                  <c:v>44987</c:v>
                </c:pt>
                <c:pt idx="2789">
                  <c:v>44988</c:v>
                </c:pt>
                <c:pt idx="2790">
                  <c:v>44989</c:v>
                </c:pt>
                <c:pt idx="2791">
                  <c:v>44990</c:v>
                </c:pt>
                <c:pt idx="2792">
                  <c:v>44991</c:v>
                </c:pt>
                <c:pt idx="2793">
                  <c:v>44992</c:v>
                </c:pt>
                <c:pt idx="2794">
                  <c:v>44993</c:v>
                </c:pt>
                <c:pt idx="2795">
                  <c:v>44994</c:v>
                </c:pt>
                <c:pt idx="2796">
                  <c:v>44995</c:v>
                </c:pt>
                <c:pt idx="2797">
                  <c:v>44996</c:v>
                </c:pt>
                <c:pt idx="2798">
                  <c:v>44997</c:v>
                </c:pt>
                <c:pt idx="2799">
                  <c:v>44998</c:v>
                </c:pt>
                <c:pt idx="2800">
                  <c:v>44999</c:v>
                </c:pt>
                <c:pt idx="2801">
                  <c:v>45000</c:v>
                </c:pt>
                <c:pt idx="2802">
                  <c:v>45001</c:v>
                </c:pt>
                <c:pt idx="2803">
                  <c:v>45002</c:v>
                </c:pt>
                <c:pt idx="2804">
                  <c:v>45003</c:v>
                </c:pt>
                <c:pt idx="2805">
                  <c:v>45004</c:v>
                </c:pt>
                <c:pt idx="2806">
                  <c:v>45005</c:v>
                </c:pt>
                <c:pt idx="2807">
                  <c:v>45006</c:v>
                </c:pt>
                <c:pt idx="2808">
                  <c:v>45007</c:v>
                </c:pt>
                <c:pt idx="2809">
                  <c:v>45008</c:v>
                </c:pt>
                <c:pt idx="2810">
                  <c:v>45009</c:v>
                </c:pt>
                <c:pt idx="2811">
                  <c:v>45010</c:v>
                </c:pt>
                <c:pt idx="2812">
                  <c:v>45011</c:v>
                </c:pt>
                <c:pt idx="2813">
                  <c:v>45012</c:v>
                </c:pt>
                <c:pt idx="2814">
                  <c:v>45013</c:v>
                </c:pt>
                <c:pt idx="2815">
                  <c:v>45014</c:v>
                </c:pt>
                <c:pt idx="2816">
                  <c:v>45015</c:v>
                </c:pt>
                <c:pt idx="2817">
                  <c:v>45016</c:v>
                </c:pt>
                <c:pt idx="2818">
                  <c:v>45017</c:v>
                </c:pt>
                <c:pt idx="2819">
                  <c:v>45018</c:v>
                </c:pt>
                <c:pt idx="2820">
                  <c:v>45019</c:v>
                </c:pt>
                <c:pt idx="2821">
                  <c:v>45020</c:v>
                </c:pt>
                <c:pt idx="2822">
                  <c:v>45021</c:v>
                </c:pt>
                <c:pt idx="2823">
                  <c:v>45022</c:v>
                </c:pt>
                <c:pt idx="2824">
                  <c:v>45023</c:v>
                </c:pt>
                <c:pt idx="2825">
                  <c:v>45024</c:v>
                </c:pt>
                <c:pt idx="2826">
                  <c:v>45025</c:v>
                </c:pt>
                <c:pt idx="2827">
                  <c:v>45026</c:v>
                </c:pt>
                <c:pt idx="2828">
                  <c:v>45027</c:v>
                </c:pt>
                <c:pt idx="2829">
                  <c:v>45028</c:v>
                </c:pt>
                <c:pt idx="2830">
                  <c:v>45029</c:v>
                </c:pt>
                <c:pt idx="2831">
                  <c:v>45030</c:v>
                </c:pt>
                <c:pt idx="2832">
                  <c:v>45031</c:v>
                </c:pt>
                <c:pt idx="2833">
                  <c:v>45032</c:v>
                </c:pt>
                <c:pt idx="2834">
                  <c:v>45033</c:v>
                </c:pt>
                <c:pt idx="2835">
                  <c:v>45034</c:v>
                </c:pt>
                <c:pt idx="2836">
                  <c:v>45035</c:v>
                </c:pt>
                <c:pt idx="2837">
                  <c:v>45036</c:v>
                </c:pt>
                <c:pt idx="2838">
                  <c:v>45037</c:v>
                </c:pt>
                <c:pt idx="2839">
                  <c:v>45038</c:v>
                </c:pt>
                <c:pt idx="2840">
                  <c:v>45039</c:v>
                </c:pt>
                <c:pt idx="2841">
                  <c:v>45040</c:v>
                </c:pt>
                <c:pt idx="2842">
                  <c:v>45041</c:v>
                </c:pt>
                <c:pt idx="2843">
                  <c:v>45042</c:v>
                </c:pt>
                <c:pt idx="2844">
                  <c:v>45043</c:v>
                </c:pt>
                <c:pt idx="2845">
                  <c:v>45044</c:v>
                </c:pt>
                <c:pt idx="2846">
                  <c:v>45045</c:v>
                </c:pt>
                <c:pt idx="2847">
                  <c:v>45046</c:v>
                </c:pt>
                <c:pt idx="2848">
                  <c:v>45047</c:v>
                </c:pt>
                <c:pt idx="2849">
                  <c:v>45048</c:v>
                </c:pt>
                <c:pt idx="2850">
                  <c:v>45049</c:v>
                </c:pt>
                <c:pt idx="2851">
                  <c:v>45050</c:v>
                </c:pt>
                <c:pt idx="2852">
                  <c:v>45051</c:v>
                </c:pt>
                <c:pt idx="2853">
                  <c:v>45052</c:v>
                </c:pt>
                <c:pt idx="2854">
                  <c:v>45053</c:v>
                </c:pt>
                <c:pt idx="2855">
                  <c:v>45054</c:v>
                </c:pt>
                <c:pt idx="2856">
                  <c:v>45055</c:v>
                </c:pt>
                <c:pt idx="2857">
                  <c:v>45056</c:v>
                </c:pt>
                <c:pt idx="2858">
                  <c:v>45057</c:v>
                </c:pt>
                <c:pt idx="2859">
                  <c:v>45058</c:v>
                </c:pt>
                <c:pt idx="2860">
                  <c:v>45059</c:v>
                </c:pt>
                <c:pt idx="2861">
                  <c:v>45060</c:v>
                </c:pt>
                <c:pt idx="2862">
                  <c:v>45061</c:v>
                </c:pt>
                <c:pt idx="2863">
                  <c:v>45062</c:v>
                </c:pt>
                <c:pt idx="2864">
                  <c:v>45063</c:v>
                </c:pt>
                <c:pt idx="2865">
                  <c:v>45064</c:v>
                </c:pt>
                <c:pt idx="2866">
                  <c:v>45065</c:v>
                </c:pt>
                <c:pt idx="2867">
                  <c:v>45066</c:v>
                </c:pt>
                <c:pt idx="2868">
                  <c:v>45067</c:v>
                </c:pt>
                <c:pt idx="2869">
                  <c:v>45068</c:v>
                </c:pt>
                <c:pt idx="2870">
                  <c:v>45069</c:v>
                </c:pt>
                <c:pt idx="2871">
                  <c:v>45070</c:v>
                </c:pt>
                <c:pt idx="2872">
                  <c:v>45071</c:v>
                </c:pt>
                <c:pt idx="2873">
                  <c:v>45072</c:v>
                </c:pt>
                <c:pt idx="2874">
                  <c:v>45073</c:v>
                </c:pt>
                <c:pt idx="2875">
                  <c:v>45074</c:v>
                </c:pt>
                <c:pt idx="2876">
                  <c:v>45075</c:v>
                </c:pt>
                <c:pt idx="2877">
                  <c:v>45076</c:v>
                </c:pt>
                <c:pt idx="2878">
                  <c:v>45077</c:v>
                </c:pt>
                <c:pt idx="2879">
                  <c:v>45078</c:v>
                </c:pt>
                <c:pt idx="2880">
                  <c:v>45079</c:v>
                </c:pt>
                <c:pt idx="2881">
                  <c:v>45080</c:v>
                </c:pt>
                <c:pt idx="2882">
                  <c:v>45081</c:v>
                </c:pt>
                <c:pt idx="2883">
                  <c:v>45082</c:v>
                </c:pt>
                <c:pt idx="2884">
                  <c:v>45083</c:v>
                </c:pt>
                <c:pt idx="2885">
                  <c:v>45084</c:v>
                </c:pt>
                <c:pt idx="2886">
                  <c:v>45085</c:v>
                </c:pt>
                <c:pt idx="2887">
                  <c:v>45086</c:v>
                </c:pt>
                <c:pt idx="2888">
                  <c:v>45087</c:v>
                </c:pt>
                <c:pt idx="2889">
                  <c:v>45088</c:v>
                </c:pt>
                <c:pt idx="2890">
                  <c:v>45089</c:v>
                </c:pt>
                <c:pt idx="2891">
                  <c:v>45090</c:v>
                </c:pt>
                <c:pt idx="2892">
                  <c:v>45091</c:v>
                </c:pt>
                <c:pt idx="2893">
                  <c:v>45092</c:v>
                </c:pt>
                <c:pt idx="2894">
                  <c:v>45093</c:v>
                </c:pt>
                <c:pt idx="2895">
                  <c:v>45094</c:v>
                </c:pt>
                <c:pt idx="2896">
                  <c:v>45095</c:v>
                </c:pt>
                <c:pt idx="2897">
                  <c:v>45096</c:v>
                </c:pt>
                <c:pt idx="2898">
                  <c:v>45097</c:v>
                </c:pt>
                <c:pt idx="2899">
                  <c:v>45098</c:v>
                </c:pt>
                <c:pt idx="2900">
                  <c:v>45099</c:v>
                </c:pt>
                <c:pt idx="2901">
                  <c:v>45100</c:v>
                </c:pt>
                <c:pt idx="2902">
                  <c:v>45101</c:v>
                </c:pt>
                <c:pt idx="2903">
                  <c:v>45102</c:v>
                </c:pt>
                <c:pt idx="2904">
                  <c:v>45103</c:v>
                </c:pt>
                <c:pt idx="2905">
                  <c:v>45104</c:v>
                </c:pt>
                <c:pt idx="2906">
                  <c:v>45105</c:v>
                </c:pt>
                <c:pt idx="2907">
                  <c:v>45106</c:v>
                </c:pt>
                <c:pt idx="2908">
                  <c:v>45107</c:v>
                </c:pt>
                <c:pt idx="2909">
                  <c:v>45108</c:v>
                </c:pt>
                <c:pt idx="2910">
                  <c:v>45109</c:v>
                </c:pt>
                <c:pt idx="2911">
                  <c:v>45110</c:v>
                </c:pt>
                <c:pt idx="2912">
                  <c:v>45111</c:v>
                </c:pt>
                <c:pt idx="2913">
                  <c:v>45112</c:v>
                </c:pt>
                <c:pt idx="2914">
                  <c:v>45113</c:v>
                </c:pt>
                <c:pt idx="2915">
                  <c:v>45114</c:v>
                </c:pt>
                <c:pt idx="2916">
                  <c:v>45115</c:v>
                </c:pt>
                <c:pt idx="2917">
                  <c:v>45116</c:v>
                </c:pt>
                <c:pt idx="2918">
                  <c:v>45117</c:v>
                </c:pt>
                <c:pt idx="2919">
                  <c:v>45118</c:v>
                </c:pt>
                <c:pt idx="2920">
                  <c:v>45119</c:v>
                </c:pt>
                <c:pt idx="2921">
                  <c:v>45120</c:v>
                </c:pt>
                <c:pt idx="2922">
                  <c:v>45121</c:v>
                </c:pt>
                <c:pt idx="2923">
                  <c:v>45122</c:v>
                </c:pt>
                <c:pt idx="2924">
                  <c:v>45123</c:v>
                </c:pt>
                <c:pt idx="2925">
                  <c:v>45124</c:v>
                </c:pt>
                <c:pt idx="2926">
                  <c:v>45125</c:v>
                </c:pt>
                <c:pt idx="2927">
                  <c:v>45126</c:v>
                </c:pt>
                <c:pt idx="2928">
                  <c:v>45127</c:v>
                </c:pt>
                <c:pt idx="2929">
                  <c:v>45128</c:v>
                </c:pt>
                <c:pt idx="2930">
                  <c:v>45129</c:v>
                </c:pt>
                <c:pt idx="2931">
                  <c:v>45130</c:v>
                </c:pt>
                <c:pt idx="2932">
                  <c:v>45131</c:v>
                </c:pt>
                <c:pt idx="2933">
                  <c:v>45132</c:v>
                </c:pt>
                <c:pt idx="2934">
                  <c:v>45133</c:v>
                </c:pt>
                <c:pt idx="2935">
                  <c:v>45134</c:v>
                </c:pt>
                <c:pt idx="2936">
                  <c:v>45135</c:v>
                </c:pt>
                <c:pt idx="2937">
                  <c:v>45136</c:v>
                </c:pt>
                <c:pt idx="2938">
                  <c:v>45137</c:v>
                </c:pt>
                <c:pt idx="2939">
                  <c:v>45138</c:v>
                </c:pt>
                <c:pt idx="2940">
                  <c:v>45139</c:v>
                </c:pt>
                <c:pt idx="2941">
                  <c:v>45140</c:v>
                </c:pt>
                <c:pt idx="2942">
                  <c:v>45141</c:v>
                </c:pt>
                <c:pt idx="2943">
                  <c:v>45142</c:v>
                </c:pt>
                <c:pt idx="2944">
                  <c:v>45143</c:v>
                </c:pt>
                <c:pt idx="2945">
                  <c:v>45144</c:v>
                </c:pt>
                <c:pt idx="2946">
                  <c:v>45145</c:v>
                </c:pt>
                <c:pt idx="2947">
                  <c:v>45146</c:v>
                </c:pt>
                <c:pt idx="2948">
                  <c:v>45147</c:v>
                </c:pt>
                <c:pt idx="2949">
                  <c:v>45148</c:v>
                </c:pt>
                <c:pt idx="2950">
                  <c:v>45149</c:v>
                </c:pt>
                <c:pt idx="2951">
                  <c:v>45150</c:v>
                </c:pt>
                <c:pt idx="2952">
                  <c:v>45151</c:v>
                </c:pt>
                <c:pt idx="2953">
                  <c:v>45152</c:v>
                </c:pt>
                <c:pt idx="2954">
                  <c:v>45153</c:v>
                </c:pt>
                <c:pt idx="2955">
                  <c:v>45154</c:v>
                </c:pt>
                <c:pt idx="2956">
                  <c:v>45155</c:v>
                </c:pt>
                <c:pt idx="2957">
                  <c:v>45156</c:v>
                </c:pt>
                <c:pt idx="2958">
                  <c:v>45157</c:v>
                </c:pt>
                <c:pt idx="2959">
                  <c:v>45158</c:v>
                </c:pt>
                <c:pt idx="2960">
                  <c:v>45159</c:v>
                </c:pt>
                <c:pt idx="2961">
                  <c:v>45160</c:v>
                </c:pt>
                <c:pt idx="2962">
                  <c:v>45161</c:v>
                </c:pt>
                <c:pt idx="2963">
                  <c:v>45162</c:v>
                </c:pt>
                <c:pt idx="2964">
                  <c:v>45163</c:v>
                </c:pt>
                <c:pt idx="2965">
                  <c:v>45164</c:v>
                </c:pt>
                <c:pt idx="2966">
                  <c:v>45165</c:v>
                </c:pt>
                <c:pt idx="2967">
                  <c:v>45166</c:v>
                </c:pt>
                <c:pt idx="2968">
                  <c:v>45167</c:v>
                </c:pt>
                <c:pt idx="2969">
                  <c:v>45168</c:v>
                </c:pt>
                <c:pt idx="2970">
                  <c:v>45169</c:v>
                </c:pt>
                <c:pt idx="2971">
                  <c:v>45170</c:v>
                </c:pt>
                <c:pt idx="2972">
                  <c:v>45171</c:v>
                </c:pt>
                <c:pt idx="2973">
                  <c:v>45172</c:v>
                </c:pt>
                <c:pt idx="2974">
                  <c:v>45173</c:v>
                </c:pt>
                <c:pt idx="2975">
                  <c:v>45174</c:v>
                </c:pt>
                <c:pt idx="2976">
                  <c:v>45175</c:v>
                </c:pt>
                <c:pt idx="2977">
                  <c:v>45176</c:v>
                </c:pt>
                <c:pt idx="2978">
                  <c:v>45177</c:v>
                </c:pt>
                <c:pt idx="2979">
                  <c:v>45178</c:v>
                </c:pt>
                <c:pt idx="2980">
                  <c:v>45179</c:v>
                </c:pt>
                <c:pt idx="2981">
                  <c:v>45180</c:v>
                </c:pt>
                <c:pt idx="2982">
                  <c:v>45181</c:v>
                </c:pt>
                <c:pt idx="2983">
                  <c:v>45182</c:v>
                </c:pt>
                <c:pt idx="2984">
                  <c:v>45183</c:v>
                </c:pt>
                <c:pt idx="2985">
                  <c:v>45184</c:v>
                </c:pt>
                <c:pt idx="2986">
                  <c:v>45185</c:v>
                </c:pt>
                <c:pt idx="2987">
                  <c:v>45186</c:v>
                </c:pt>
                <c:pt idx="2988">
                  <c:v>45187</c:v>
                </c:pt>
                <c:pt idx="2989">
                  <c:v>45188</c:v>
                </c:pt>
                <c:pt idx="2990">
                  <c:v>45189</c:v>
                </c:pt>
                <c:pt idx="2991">
                  <c:v>45190</c:v>
                </c:pt>
                <c:pt idx="2992">
                  <c:v>45191</c:v>
                </c:pt>
                <c:pt idx="2993">
                  <c:v>45192</c:v>
                </c:pt>
                <c:pt idx="2994">
                  <c:v>45193</c:v>
                </c:pt>
                <c:pt idx="2995">
                  <c:v>45194</c:v>
                </c:pt>
                <c:pt idx="2996">
                  <c:v>45195</c:v>
                </c:pt>
                <c:pt idx="2997">
                  <c:v>45196</c:v>
                </c:pt>
                <c:pt idx="2998">
                  <c:v>45197</c:v>
                </c:pt>
                <c:pt idx="2999">
                  <c:v>45198</c:v>
                </c:pt>
                <c:pt idx="3000">
                  <c:v>45199</c:v>
                </c:pt>
                <c:pt idx="3001">
                  <c:v>45200</c:v>
                </c:pt>
                <c:pt idx="3002">
                  <c:v>45201</c:v>
                </c:pt>
                <c:pt idx="3003">
                  <c:v>45202</c:v>
                </c:pt>
                <c:pt idx="3004">
                  <c:v>45203</c:v>
                </c:pt>
                <c:pt idx="3005">
                  <c:v>45204</c:v>
                </c:pt>
                <c:pt idx="3006">
                  <c:v>45205</c:v>
                </c:pt>
                <c:pt idx="3007">
                  <c:v>45206</c:v>
                </c:pt>
                <c:pt idx="3008">
                  <c:v>45207</c:v>
                </c:pt>
                <c:pt idx="3009">
                  <c:v>45208</c:v>
                </c:pt>
                <c:pt idx="3010">
                  <c:v>45209</c:v>
                </c:pt>
                <c:pt idx="3011">
                  <c:v>45210</c:v>
                </c:pt>
                <c:pt idx="3012">
                  <c:v>45211</c:v>
                </c:pt>
                <c:pt idx="3013">
                  <c:v>45212</c:v>
                </c:pt>
                <c:pt idx="3014">
                  <c:v>45213</c:v>
                </c:pt>
                <c:pt idx="3015">
                  <c:v>45214</c:v>
                </c:pt>
                <c:pt idx="3016">
                  <c:v>45215</c:v>
                </c:pt>
                <c:pt idx="3017">
                  <c:v>45216</c:v>
                </c:pt>
                <c:pt idx="3018">
                  <c:v>45217</c:v>
                </c:pt>
                <c:pt idx="3019">
                  <c:v>45218</c:v>
                </c:pt>
                <c:pt idx="3020">
                  <c:v>45219</c:v>
                </c:pt>
                <c:pt idx="3021">
                  <c:v>45220</c:v>
                </c:pt>
                <c:pt idx="3022">
                  <c:v>45221</c:v>
                </c:pt>
                <c:pt idx="3023">
                  <c:v>45222</c:v>
                </c:pt>
                <c:pt idx="3024">
                  <c:v>45223</c:v>
                </c:pt>
                <c:pt idx="3025">
                  <c:v>45224</c:v>
                </c:pt>
                <c:pt idx="3026">
                  <c:v>45225</c:v>
                </c:pt>
                <c:pt idx="3027">
                  <c:v>45226</c:v>
                </c:pt>
                <c:pt idx="3028">
                  <c:v>45227</c:v>
                </c:pt>
                <c:pt idx="3029">
                  <c:v>45228</c:v>
                </c:pt>
                <c:pt idx="3030">
                  <c:v>45229</c:v>
                </c:pt>
                <c:pt idx="3031">
                  <c:v>45230</c:v>
                </c:pt>
                <c:pt idx="3032">
                  <c:v>45231</c:v>
                </c:pt>
                <c:pt idx="3033">
                  <c:v>45232</c:v>
                </c:pt>
                <c:pt idx="3034">
                  <c:v>45233</c:v>
                </c:pt>
                <c:pt idx="3035">
                  <c:v>45234</c:v>
                </c:pt>
                <c:pt idx="3036">
                  <c:v>45235</c:v>
                </c:pt>
                <c:pt idx="3037">
                  <c:v>45236</c:v>
                </c:pt>
                <c:pt idx="3038">
                  <c:v>45237</c:v>
                </c:pt>
                <c:pt idx="3039">
                  <c:v>45238</c:v>
                </c:pt>
                <c:pt idx="3040">
                  <c:v>45239</c:v>
                </c:pt>
                <c:pt idx="3041">
                  <c:v>45240</c:v>
                </c:pt>
                <c:pt idx="3042">
                  <c:v>45241</c:v>
                </c:pt>
                <c:pt idx="3043">
                  <c:v>45242</c:v>
                </c:pt>
                <c:pt idx="3044">
                  <c:v>45243</c:v>
                </c:pt>
                <c:pt idx="3045">
                  <c:v>45244</c:v>
                </c:pt>
                <c:pt idx="3046">
                  <c:v>45245</c:v>
                </c:pt>
                <c:pt idx="3047">
                  <c:v>45246</c:v>
                </c:pt>
                <c:pt idx="3048">
                  <c:v>45247</c:v>
                </c:pt>
                <c:pt idx="3049">
                  <c:v>45248</c:v>
                </c:pt>
                <c:pt idx="3050">
                  <c:v>45249</c:v>
                </c:pt>
                <c:pt idx="3051">
                  <c:v>45250</c:v>
                </c:pt>
                <c:pt idx="3052">
                  <c:v>45251</c:v>
                </c:pt>
                <c:pt idx="3053">
                  <c:v>45252</c:v>
                </c:pt>
                <c:pt idx="3054">
                  <c:v>45253</c:v>
                </c:pt>
                <c:pt idx="3055">
                  <c:v>45254</c:v>
                </c:pt>
                <c:pt idx="3056">
                  <c:v>45255</c:v>
                </c:pt>
                <c:pt idx="3057">
                  <c:v>45256</c:v>
                </c:pt>
                <c:pt idx="3058">
                  <c:v>45257</c:v>
                </c:pt>
                <c:pt idx="3059">
                  <c:v>45258</c:v>
                </c:pt>
                <c:pt idx="3060">
                  <c:v>45259</c:v>
                </c:pt>
                <c:pt idx="3061">
                  <c:v>45260</c:v>
                </c:pt>
                <c:pt idx="3062">
                  <c:v>45261</c:v>
                </c:pt>
                <c:pt idx="3063">
                  <c:v>45262</c:v>
                </c:pt>
                <c:pt idx="3064">
                  <c:v>45263</c:v>
                </c:pt>
                <c:pt idx="3065">
                  <c:v>45264</c:v>
                </c:pt>
                <c:pt idx="3066">
                  <c:v>45265</c:v>
                </c:pt>
                <c:pt idx="3067">
                  <c:v>45266</c:v>
                </c:pt>
                <c:pt idx="3068">
                  <c:v>45267</c:v>
                </c:pt>
                <c:pt idx="3069">
                  <c:v>45268</c:v>
                </c:pt>
                <c:pt idx="3070">
                  <c:v>45269</c:v>
                </c:pt>
                <c:pt idx="3071">
                  <c:v>45270</c:v>
                </c:pt>
                <c:pt idx="3072">
                  <c:v>45271</c:v>
                </c:pt>
                <c:pt idx="3073">
                  <c:v>45272</c:v>
                </c:pt>
                <c:pt idx="3074">
                  <c:v>45273</c:v>
                </c:pt>
                <c:pt idx="3075">
                  <c:v>45274</c:v>
                </c:pt>
                <c:pt idx="3076">
                  <c:v>45275</c:v>
                </c:pt>
                <c:pt idx="3077">
                  <c:v>45276</c:v>
                </c:pt>
                <c:pt idx="3078">
                  <c:v>45277</c:v>
                </c:pt>
                <c:pt idx="3079">
                  <c:v>45278</c:v>
                </c:pt>
                <c:pt idx="3080">
                  <c:v>45279</c:v>
                </c:pt>
                <c:pt idx="3081">
                  <c:v>45280</c:v>
                </c:pt>
                <c:pt idx="3082">
                  <c:v>45281</c:v>
                </c:pt>
                <c:pt idx="3083">
                  <c:v>45282</c:v>
                </c:pt>
                <c:pt idx="3084">
                  <c:v>45283</c:v>
                </c:pt>
                <c:pt idx="3085">
                  <c:v>45284</c:v>
                </c:pt>
                <c:pt idx="3086">
                  <c:v>45285</c:v>
                </c:pt>
                <c:pt idx="3087">
                  <c:v>45286</c:v>
                </c:pt>
                <c:pt idx="3088">
                  <c:v>45287</c:v>
                </c:pt>
                <c:pt idx="3089">
                  <c:v>45288</c:v>
                </c:pt>
                <c:pt idx="3090">
                  <c:v>45289</c:v>
                </c:pt>
                <c:pt idx="3091">
                  <c:v>45290</c:v>
                </c:pt>
                <c:pt idx="3092">
                  <c:v>45291</c:v>
                </c:pt>
                <c:pt idx="3093">
                  <c:v>45292</c:v>
                </c:pt>
                <c:pt idx="3094">
                  <c:v>45293</c:v>
                </c:pt>
                <c:pt idx="3095">
                  <c:v>45294</c:v>
                </c:pt>
                <c:pt idx="3096">
                  <c:v>45295</c:v>
                </c:pt>
                <c:pt idx="3097">
                  <c:v>45296</c:v>
                </c:pt>
                <c:pt idx="3098">
                  <c:v>45297</c:v>
                </c:pt>
                <c:pt idx="3099">
                  <c:v>45298</c:v>
                </c:pt>
                <c:pt idx="3100">
                  <c:v>45299</c:v>
                </c:pt>
                <c:pt idx="3101">
                  <c:v>45300</c:v>
                </c:pt>
                <c:pt idx="3102">
                  <c:v>45301</c:v>
                </c:pt>
                <c:pt idx="3103">
                  <c:v>45302</c:v>
                </c:pt>
                <c:pt idx="3104">
                  <c:v>45303</c:v>
                </c:pt>
                <c:pt idx="3105">
                  <c:v>45304</c:v>
                </c:pt>
                <c:pt idx="3106">
                  <c:v>45305</c:v>
                </c:pt>
                <c:pt idx="3107">
                  <c:v>45306</c:v>
                </c:pt>
                <c:pt idx="3108">
                  <c:v>45307</c:v>
                </c:pt>
                <c:pt idx="3109">
                  <c:v>45308</c:v>
                </c:pt>
                <c:pt idx="3110">
                  <c:v>45309</c:v>
                </c:pt>
                <c:pt idx="3111">
                  <c:v>45310</c:v>
                </c:pt>
                <c:pt idx="3112">
                  <c:v>45311</c:v>
                </c:pt>
                <c:pt idx="3113">
                  <c:v>45312</c:v>
                </c:pt>
                <c:pt idx="3114">
                  <c:v>45313</c:v>
                </c:pt>
                <c:pt idx="3115">
                  <c:v>45314</c:v>
                </c:pt>
                <c:pt idx="3116">
                  <c:v>45315</c:v>
                </c:pt>
                <c:pt idx="3117">
                  <c:v>45316</c:v>
                </c:pt>
                <c:pt idx="3118">
                  <c:v>45317</c:v>
                </c:pt>
                <c:pt idx="3119">
                  <c:v>45318</c:v>
                </c:pt>
                <c:pt idx="3120">
                  <c:v>45319</c:v>
                </c:pt>
                <c:pt idx="3121">
                  <c:v>45320</c:v>
                </c:pt>
                <c:pt idx="3122">
                  <c:v>45321</c:v>
                </c:pt>
                <c:pt idx="3123">
                  <c:v>45322</c:v>
                </c:pt>
                <c:pt idx="3124">
                  <c:v>45323</c:v>
                </c:pt>
                <c:pt idx="3125">
                  <c:v>45324</c:v>
                </c:pt>
                <c:pt idx="3126">
                  <c:v>45325</c:v>
                </c:pt>
                <c:pt idx="3127">
                  <c:v>45326</c:v>
                </c:pt>
                <c:pt idx="3128">
                  <c:v>45327</c:v>
                </c:pt>
                <c:pt idx="3129">
                  <c:v>45328</c:v>
                </c:pt>
                <c:pt idx="3130">
                  <c:v>45329</c:v>
                </c:pt>
                <c:pt idx="3131">
                  <c:v>45330</c:v>
                </c:pt>
                <c:pt idx="3132">
                  <c:v>45331</c:v>
                </c:pt>
                <c:pt idx="3133">
                  <c:v>45332</c:v>
                </c:pt>
                <c:pt idx="3134">
                  <c:v>45333</c:v>
                </c:pt>
                <c:pt idx="3135">
                  <c:v>45334</c:v>
                </c:pt>
                <c:pt idx="3136">
                  <c:v>45335</c:v>
                </c:pt>
                <c:pt idx="3137">
                  <c:v>45336</c:v>
                </c:pt>
                <c:pt idx="3138">
                  <c:v>45337</c:v>
                </c:pt>
                <c:pt idx="3139">
                  <c:v>45338</c:v>
                </c:pt>
                <c:pt idx="3140">
                  <c:v>45339</c:v>
                </c:pt>
                <c:pt idx="3141">
                  <c:v>45340</c:v>
                </c:pt>
                <c:pt idx="3142">
                  <c:v>45341</c:v>
                </c:pt>
                <c:pt idx="3143">
                  <c:v>45342</c:v>
                </c:pt>
                <c:pt idx="3144">
                  <c:v>45343</c:v>
                </c:pt>
                <c:pt idx="3145">
                  <c:v>45344</c:v>
                </c:pt>
                <c:pt idx="3146">
                  <c:v>45345</c:v>
                </c:pt>
                <c:pt idx="3147">
                  <c:v>45346</c:v>
                </c:pt>
                <c:pt idx="3148">
                  <c:v>45347</c:v>
                </c:pt>
                <c:pt idx="3149">
                  <c:v>45348</c:v>
                </c:pt>
                <c:pt idx="3150">
                  <c:v>45349</c:v>
                </c:pt>
                <c:pt idx="3151">
                  <c:v>45350</c:v>
                </c:pt>
                <c:pt idx="3152">
                  <c:v>45351</c:v>
                </c:pt>
                <c:pt idx="3153">
                  <c:v>45352</c:v>
                </c:pt>
                <c:pt idx="3154">
                  <c:v>45353</c:v>
                </c:pt>
                <c:pt idx="3155">
                  <c:v>45354</c:v>
                </c:pt>
                <c:pt idx="3156">
                  <c:v>45355</c:v>
                </c:pt>
                <c:pt idx="3157">
                  <c:v>45356</c:v>
                </c:pt>
                <c:pt idx="3158">
                  <c:v>45357</c:v>
                </c:pt>
                <c:pt idx="3159">
                  <c:v>45358</c:v>
                </c:pt>
                <c:pt idx="3160">
                  <c:v>45359</c:v>
                </c:pt>
                <c:pt idx="3161">
                  <c:v>45360</c:v>
                </c:pt>
                <c:pt idx="3162">
                  <c:v>45361</c:v>
                </c:pt>
                <c:pt idx="3163">
                  <c:v>45362</c:v>
                </c:pt>
                <c:pt idx="3164">
                  <c:v>45363</c:v>
                </c:pt>
                <c:pt idx="3165">
                  <c:v>45364</c:v>
                </c:pt>
                <c:pt idx="3166">
                  <c:v>45365</c:v>
                </c:pt>
                <c:pt idx="3167">
                  <c:v>45366</c:v>
                </c:pt>
                <c:pt idx="3168">
                  <c:v>45367</c:v>
                </c:pt>
                <c:pt idx="3169">
                  <c:v>45368</c:v>
                </c:pt>
                <c:pt idx="3170">
                  <c:v>45369</c:v>
                </c:pt>
                <c:pt idx="3171">
                  <c:v>45370</c:v>
                </c:pt>
                <c:pt idx="3172">
                  <c:v>45371</c:v>
                </c:pt>
                <c:pt idx="3173">
                  <c:v>45372</c:v>
                </c:pt>
                <c:pt idx="3174">
                  <c:v>45373</c:v>
                </c:pt>
                <c:pt idx="3175">
                  <c:v>45374</c:v>
                </c:pt>
                <c:pt idx="3176">
                  <c:v>45375</c:v>
                </c:pt>
                <c:pt idx="3177">
                  <c:v>45376</c:v>
                </c:pt>
                <c:pt idx="3178">
                  <c:v>45377</c:v>
                </c:pt>
                <c:pt idx="3179">
                  <c:v>45378</c:v>
                </c:pt>
                <c:pt idx="3180">
                  <c:v>45379</c:v>
                </c:pt>
                <c:pt idx="3181">
                  <c:v>45380</c:v>
                </c:pt>
                <c:pt idx="3182">
                  <c:v>45381</c:v>
                </c:pt>
                <c:pt idx="3183">
                  <c:v>45382</c:v>
                </c:pt>
                <c:pt idx="3184">
                  <c:v>45383</c:v>
                </c:pt>
                <c:pt idx="3185">
                  <c:v>45384</c:v>
                </c:pt>
                <c:pt idx="3186">
                  <c:v>45385</c:v>
                </c:pt>
                <c:pt idx="3187">
                  <c:v>45386</c:v>
                </c:pt>
                <c:pt idx="3188">
                  <c:v>45387</c:v>
                </c:pt>
                <c:pt idx="3189">
                  <c:v>45388</c:v>
                </c:pt>
                <c:pt idx="3190">
                  <c:v>45389</c:v>
                </c:pt>
                <c:pt idx="3191">
                  <c:v>45390</c:v>
                </c:pt>
                <c:pt idx="3192">
                  <c:v>45391</c:v>
                </c:pt>
                <c:pt idx="3193">
                  <c:v>45392</c:v>
                </c:pt>
                <c:pt idx="3194">
                  <c:v>45393</c:v>
                </c:pt>
                <c:pt idx="3195">
                  <c:v>45394</c:v>
                </c:pt>
                <c:pt idx="3196">
                  <c:v>45395</c:v>
                </c:pt>
                <c:pt idx="3197">
                  <c:v>45396</c:v>
                </c:pt>
                <c:pt idx="3198">
                  <c:v>45397</c:v>
                </c:pt>
                <c:pt idx="3199">
                  <c:v>45398</c:v>
                </c:pt>
                <c:pt idx="3200">
                  <c:v>45399</c:v>
                </c:pt>
                <c:pt idx="3201">
                  <c:v>45400</c:v>
                </c:pt>
                <c:pt idx="3202">
                  <c:v>45401</c:v>
                </c:pt>
                <c:pt idx="3203">
                  <c:v>45402</c:v>
                </c:pt>
                <c:pt idx="3204">
                  <c:v>45403</c:v>
                </c:pt>
                <c:pt idx="3205">
                  <c:v>45404</c:v>
                </c:pt>
                <c:pt idx="3206">
                  <c:v>45405</c:v>
                </c:pt>
                <c:pt idx="3207">
                  <c:v>45406</c:v>
                </c:pt>
                <c:pt idx="3208">
                  <c:v>45407</c:v>
                </c:pt>
                <c:pt idx="3209">
                  <c:v>45408</c:v>
                </c:pt>
                <c:pt idx="3210">
                  <c:v>45409</c:v>
                </c:pt>
                <c:pt idx="3211">
                  <c:v>45410</c:v>
                </c:pt>
                <c:pt idx="3212">
                  <c:v>45411</c:v>
                </c:pt>
                <c:pt idx="3213">
                  <c:v>45412</c:v>
                </c:pt>
                <c:pt idx="3214">
                  <c:v>45413</c:v>
                </c:pt>
                <c:pt idx="3215">
                  <c:v>45414</c:v>
                </c:pt>
                <c:pt idx="3216">
                  <c:v>45415</c:v>
                </c:pt>
                <c:pt idx="3217">
                  <c:v>45416</c:v>
                </c:pt>
                <c:pt idx="3218">
                  <c:v>45417</c:v>
                </c:pt>
                <c:pt idx="3219">
                  <c:v>45418</c:v>
                </c:pt>
                <c:pt idx="3220">
                  <c:v>45419</c:v>
                </c:pt>
                <c:pt idx="3221">
                  <c:v>45420</c:v>
                </c:pt>
                <c:pt idx="3222">
                  <c:v>45421</c:v>
                </c:pt>
                <c:pt idx="3223">
                  <c:v>45422</c:v>
                </c:pt>
                <c:pt idx="3224">
                  <c:v>45423</c:v>
                </c:pt>
                <c:pt idx="3225">
                  <c:v>45424</c:v>
                </c:pt>
                <c:pt idx="3226">
                  <c:v>45425</c:v>
                </c:pt>
                <c:pt idx="3227">
                  <c:v>45426</c:v>
                </c:pt>
                <c:pt idx="3228">
                  <c:v>45427</c:v>
                </c:pt>
                <c:pt idx="3229">
                  <c:v>45428</c:v>
                </c:pt>
                <c:pt idx="3230">
                  <c:v>45429</c:v>
                </c:pt>
                <c:pt idx="3231">
                  <c:v>45430</c:v>
                </c:pt>
                <c:pt idx="3232">
                  <c:v>45431</c:v>
                </c:pt>
                <c:pt idx="3233">
                  <c:v>45432</c:v>
                </c:pt>
                <c:pt idx="3234">
                  <c:v>45433</c:v>
                </c:pt>
                <c:pt idx="3235">
                  <c:v>45434</c:v>
                </c:pt>
                <c:pt idx="3236">
                  <c:v>45435</c:v>
                </c:pt>
                <c:pt idx="3237">
                  <c:v>45436</c:v>
                </c:pt>
                <c:pt idx="3238">
                  <c:v>45437</c:v>
                </c:pt>
                <c:pt idx="3239">
                  <c:v>45438</c:v>
                </c:pt>
                <c:pt idx="3240">
                  <c:v>45439</c:v>
                </c:pt>
                <c:pt idx="3241">
                  <c:v>45440</c:v>
                </c:pt>
                <c:pt idx="3242">
                  <c:v>45441</c:v>
                </c:pt>
                <c:pt idx="3243">
                  <c:v>45442</c:v>
                </c:pt>
                <c:pt idx="3244">
                  <c:v>45443</c:v>
                </c:pt>
                <c:pt idx="3245">
                  <c:v>45444</c:v>
                </c:pt>
                <c:pt idx="3246">
                  <c:v>45445</c:v>
                </c:pt>
                <c:pt idx="3247">
                  <c:v>45446</c:v>
                </c:pt>
                <c:pt idx="3248">
                  <c:v>45447</c:v>
                </c:pt>
                <c:pt idx="3249">
                  <c:v>45448</c:v>
                </c:pt>
                <c:pt idx="3250">
                  <c:v>45449</c:v>
                </c:pt>
                <c:pt idx="3251">
                  <c:v>45450</c:v>
                </c:pt>
                <c:pt idx="3252">
                  <c:v>45451</c:v>
                </c:pt>
                <c:pt idx="3253">
                  <c:v>45452</c:v>
                </c:pt>
                <c:pt idx="3254">
                  <c:v>45453</c:v>
                </c:pt>
                <c:pt idx="3255">
                  <c:v>45454</c:v>
                </c:pt>
                <c:pt idx="3256">
                  <c:v>45455</c:v>
                </c:pt>
                <c:pt idx="3257">
                  <c:v>45456</c:v>
                </c:pt>
                <c:pt idx="3258">
                  <c:v>45457</c:v>
                </c:pt>
                <c:pt idx="3259">
                  <c:v>45458</c:v>
                </c:pt>
                <c:pt idx="3260">
                  <c:v>45459</c:v>
                </c:pt>
                <c:pt idx="3261">
                  <c:v>45460</c:v>
                </c:pt>
                <c:pt idx="3262">
                  <c:v>45461</c:v>
                </c:pt>
                <c:pt idx="3263">
                  <c:v>45462</c:v>
                </c:pt>
                <c:pt idx="3264">
                  <c:v>45463</c:v>
                </c:pt>
                <c:pt idx="3265">
                  <c:v>45464</c:v>
                </c:pt>
                <c:pt idx="3266">
                  <c:v>45465</c:v>
                </c:pt>
                <c:pt idx="3267">
                  <c:v>45466</c:v>
                </c:pt>
                <c:pt idx="3268">
                  <c:v>45467</c:v>
                </c:pt>
                <c:pt idx="3269">
                  <c:v>45468</c:v>
                </c:pt>
                <c:pt idx="3270">
                  <c:v>45469</c:v>
                </c:pt>
                <c:pt idx="3271">
                  <c:v>45470</c:v>
                </c:pt>
                <c:pt idx="3272">
                  <c:v>45471</c:v>
                </c:pt>
                <c:pt idx="3273">
                  <c:v>45472</c:v>
                </c:pt>
                <c:pt idx="3274">
                  <c:v>45473</c:v>
                </c:pt>
                <c:pt idx="3275">
                  <c:v>45474</c:v>
                </c:pt>
                <c:pt idx="3276">
                  <c:v>45475</c:v>
                </c:pt>
                <c:pt idx="3277">
                  <c:v>45476</c:v>
                </c:pt>
                <c:pt idx="3278">
                  <c:v>45477</c:v>
                </c:pt>
                <c:pt idx="3279">
                  <c:v>45478</c:v>
                </c:pt>
                <c:pt idx="3280">
                  <c:v>45479</c:v>
                </c:pt>
                <c:pt idx="3281">
                  <c:v>45480</c:v>
                </c:pt>
                <c:pt idx="3282">
                  <c:v>45481</c:v>
                </c:pt>
                <c:pt idx="3283">
                  <c:v>45482</c:v>
                </c:pt>
                <c:pt idx="3284">
                  <c:v>45483</c:v>
                </c:pt>
                <c:pt idx="3285">
                  <c:v>45484</c:v>
                </c:pt>
                <c:pt idx="3286">
                  <c:v>45485</c:v>
                </c:pt>
                <c:pt idx="3287">
                  <c:v>45486</c:v>
                </c:pt>
                <c:pt idx="3288">
                  <c:v>45487</c:v>
                </c:pt>
                <c:pt idx="3289">
                  <c:v>45488</c:v>
                </c:pt>
                <c:pt idx="3290">
                  <c:v>45489</c:v>
                </c:pt>
                <c:pt idx="3291">
                  <c:v>45490</c:v>
                </c:pt>
                <c:pt idx="3292">
                  <c:v>45491</c:v>
                </c:pt>
                <c:pt idx="3293">
                  <c:v>45492</c:v>
                </c:pt>
                <c:pt idx="3294">
                  <c:v>45493</c:v>
                </c:pt>
                <c:pt idx="3295">
                  <c:v>45494</c:v>
                </c:pt>
                <c:pt idx="3296">
                  <c:v>45495</c:v>
                </c:pt>
                <c:pt idx="3297">
                  <c:v>45496</c:v>
                </c:pt>
                <c:pt idx="3298">
                  <c:v>45497</c:v>
                </c:pt>
                <c:pt idx="3299">
                  <c:v>45498</c:v>
                </c:pt>
                <c:pt idx="3300">
                  <c:v>45499</c:v>
                </c:pt>
                <c:pt idx="3301">
                  <c:v>45500</c:v>
                </c:pt>
                <c:pt idx="3302">
                  <c:v>45501</c:v>
                </c:pt>
                <c:pt idx="3303">
                  <c:v>45502</c:v>
                </c:pt>
                <c:pt idx="3304">
                  <c:v>45503</c:v>
                </c:pt>
                <c:pt idx="3305">
                  <c:v>45504</c:v>
                </c:pt>
                <c:pt idx="3306">
                  <c:v>45505</c:v>
                </c:pt>
                <c:pt idx="3307">
                  <c:v>45506</c:v>
                </c:pt>
                <c:pt idx="3308">
                  <c:v>45507</c:v>
                </c:pt>
                <c:pt idx="3309">
                  <c:v>45508</c:v>
                </c:pt>
                <c:pt idx="3310">
                  <c:v>45509</c:v>
                </c:pt>
                <c:pt idx="3311">
                  <c:v>45510</c:v>
                </c:pt>
                <c:pt idx="3312">
                  <c:v>45511</c:v>
                </c:pt>
                <c:pt idx="3313">
                  <c:v>45512</c:v>
                </c:pt>
                <c:pt idx="3314">
                  <c:v>45513</c:v>
                </c:pt>
                <c:pt idx="3315">
                  <c:v>45514</c:v>
                </c:pt>
                <c:pt idx="3316">
                  <c:v>45515</c:v>
                </c:pt>
                <c:pt idx="3317">
                  <c:v>45516</c:v>
                </c:pt>
                <c:pt idx="3318">
                  <c:v>45517</c:v>
                </c:pt>
                <c:pt idx="3319">
                  <c:v>45518</c:v>
                </c:pt>
                <c:pt idx="3320">
                  <c:v>45519</c:v>
                </c:pt>
                <c:pt idx="3321">
                  <c:v>45520</c:v>
                </c:pt>
                <c:pt idx="3322">
                  <c:v>45521</c:v>
                </c:pt>
                <c:pt idx="3323">
                  <c:v>45522</c:v>
                </c:pt>
                <c:pt idx="3324">
                  <c:v>45523</c:v>
                </c:pt>
                <c:pt idx="3325">
                  <c:v>45524</c:v>
                </c:pt>
                <c:pt idx="3326">
                  <c:v>45525</c:v>
                </c:pt>
                <c:pt idx="3327">
                  <c:v>45526</c:v>
                </c:pt>
                <c:pt idx="3328">
                  <c:v>45527</c:v>
                </c:pt>
                <c:pt idx="3329">
                  <c:v>45528</c:v>
                </c:pt>
                <c:pt idx="3330">
                  <c:v>45529</c:v>
                </c:pt>
                <c:pt idx="3331">
                  <c:v>45530</c:v>
                </c:pt>
                <c:pt idx="3332">
                  <c:v>45531</c:v>
                </c:pt>
                <c:pt idx="3333">
                  <c:v>45532</c:v>
                </c:pt>
                <c:pt idx="3334">
                  <c:v>45533</c:v>
                </c:pt>
                <c:pt idx="3335">
                  <c:v>45534</c:v>
                </c:pt>
                <c:pt idx="3336">
                  <c:v>45535</c:v>
                </c:pt>
                <c:pt idx="3337">
                  <c:v>45536</c:v>
                </c:pt>
                <c:pt idx="3338">
                  <c:v>45537</c:v>
                </c:pt>
                <c:pt idx="3339">
                  <c:v>45538</c:v>
                </c:pt>
                <c:pt idx="3340">
                  <c:v>45539</c:v>
                </c:pt>
                <c:pt idx="3341">
                  <c:v>45540</c:v>
                </c:pt>
                <c:pt idx="3342">
                  <c:v>45541</c:v>
                </c:pt>
                <c:pt idx="3343">
                  <c:v>45542</c:v>
                </c:pt>
                <c:pt idx="3344">
                  <c:v>45543</c:v>
                </c:pt>
                <c:pt idx="3345">
                  <c:v>45544</c:v>
                </c:pt>
                <c:pt idx="3346">
                  <c:v>45545</c:v>
                </c:pt>
                <c:pt idx="3347">
                  <c:v>45546</c:v>
                </c:pt>
                <c:pt idx="3348">
                  <c:v>45547</c:v>
                </c:pt>
                <c:pt idx="3349">
                  <c:v>45548</c:v>
                </c:pt>
                <c:pt idx="3350">
                  <c:v>45549</c:v>
                </c:pt>
                <c:pt idx="3351">
                  <c:v>45550</c:v>
                </c:pt>
                <c:pt idx="3352">
                  <c:v>45551</c:v>
                </c:pt>
                <c:pt idx="3353">
                  <c:v>45552</c:v>
                </c:pt>
                <c:pt idx="3354">
                  <c:v>45553</c:v>
                </c:pt>
                <c:pt idx="3355">
                  <c:v>45554</c:v>
                </c:pt>
                <c:pt idx="3356">
                  <c:v>45555</c:v>
                </c:pt>
                <c:pt idx="3357">
                  <c:v>45556</c:v>
                </c:pt>
                <c:pt idx="3358">
                  <c:v>45557</c:v>
                </c:pt>
                <c:pt idx="3359">
                  <c:v>45558</c:v>
                </c:pt>
                <c:pt idx="3360">
                  <c:v>45559</c:v>
                </c:pt>
                <c:pt idx="3361">
                  <c:v>45560</c:v>
                </c:pt>
                <c:pt idx="3362">
                  <c:v>45561</c:v>
                </c:pt>
                <c:pt idx="3363">
                  <c:v>45562</c:v>
                </c:pt>
                <c:pt idx="3364">
                  <c:v>45563</c:v>
                </c:pt>
                <c:pt idx="3365">
                  <c:v>45564</c:v>
                </c:pt>
                <c:pt idx="3366">
                  <c:v>45565</c:v>
                </c:pt>
                <c:pt idx="3367">
                  <c:v>45566</c:v>
                </c:pt>
                <c:pt idx="3368">
                  <c:v>45567</c:v>
                </c:pt>
                <c:pt idx="3369">
                  <c:v>45568</c:v>
                </c:pt>
                <c:pt idx="3370">
                  <c:v>45569</c:v>
                </c:pt>
                <c:pt idx="3371">
                  <c:v>45570</c:v>
                </c:pt>
                <c:pt idx="3372">
                  <c:v>45571</c:v>
                </c:pt>
                <c:pt idx="3373">
                  <c:v>45572</c:v>
                </c:pt>
                <c:pt idx="3374">
                  <c:v>45573</c:v>
                </c:pt>
                <c:pt idx="3375">
                  <c:v>45574</c:v>
                </c:pt>
                <c:pt idx="3376">
                  <c:v>45575</c:v>
                </c:pt>
                <c:pt idx="3377">
                  <c:v>45576</c:v>
                </c:pt>
                <c:pt idx="3378">
                  <c:v>45577</c:v>
                </c:pt>
                <c:pt idx="3379">
                  <c:v>45578</c:v>
                </c:pt>
                <c:pt idx="3380">
                  <c:v>45579</c:v>
                </c:pt>
                <c:pt idx="3381">
                  <c:v>45580</c:v>
                </c:pt>
                <c:pt idx="3382">
                  <c:v>45581</c:v>
                </c:pt>
                <c:pt idx="3383">
                  <c:v>45582</c:v>
                </c:pt>
                <c:pt idx="3384">
                  <c:v>45583</c:v>
                </c:pt>
                <c:pt idx="3385">
                  <c:v>45584</c:v>
                </c:pt>
                <c:pt idx="3386">
                  <c:v>45585</c:v>
                </c:pt>
                <c:pt idx="3387">
                  <c:v>45586</c:v>
                </c:pt>
                <c:pt idx="3388">
                  <c:v>45587</c:v>
                </c:pt>
                <c:pt idx="3389">
                  <c:v>45588</c:v>
                </c:pt>
                <c:pt idx="3390">
                  <c:v>45589</c:v>
                </c:pt>
                <c:pt idx="3391">
                  <c:v>45590</c:v>
                </c:pt>
                <c:pt idx="3392">
                  <c:v>45591</c:v>
                </c:pt>
                <c:pt idx="3393">
                  <c:v>45592</c:v>
                </c:pt>
                <c:pt idx="3394">
                  <c:v>45593</c:v>
                </c:pt>
                <c:pt idx="3395">
                  <c:v>45594</c:v>
                </c:pt>
                <c:pt idx="3396">
                  <c:v>45595</c:v>
                </c:pt>
                <c:pt idx="3397">
                  <c:v>45596</c:v>
                </c:pt>
                <c:pt idx="3398">
                  <c:v>45597</c:v>
                </c:pt>
              </c:numCache>
            </c:numRef>
          </c:cat>
          <c:val>
            <c:numRef>
              <c:f>'Инфляция - ряд'!$C$4:$C$3402</c:f>
              <c:numCache>
                <c:formatCode>General</c:formatCode>
                <c:ptCount val="3399"/>
                <c:pt idx="16" formatCode="0.00%">
                  <c:v>6.0699999999999935E-2</c:v>
                </c:pt>
                <c:pt idx="36" formatCode="0.00%">
                  <c:v>6.209999999999994E-2</c:v>
                </c:pt>
                <c:pt idx="56" formatCode="0.00%">
                  <c:v>6.9200000000000012E-2</c:v>
                </c:pt>
                <c:pt idx="78" formatCode="0.00%">
                  <c:v>7.3299999999999976E-2</c:v>
                </c:pt>
                <c:pt idx="97" formatCode="0.00%">
                  <c:v>7.5900000000000037E-2</c:v>
                </c:pt>
                <c:pt idx="116" formatCode="0.00%">
                  <c:v>7.8100000000000017E-2</c:v>
                </c:pt>
                <c:pt idx="139" formatCode="0.00%">
                  <c:v>7.4500000000000025E-2</c:v>
                </c:pt>
                <c:pt idx="160" formatCode="0.00%">
                  <c:v>7.549999999999997E-2</c:v>
                </c:pt>
                <c:pt idx="182" formatCode="0.00%">
                  <c:v>8.030000000000001E-2</c:v>
                </c:pt>
                <c:pt idx="205" formatCode="0.00%">
                  <c:v>8.2900000000000057E-2</c:v>
                </c:pt>
                <c:pt idx="223" formatCode="0.00%">
                  <c:v>9.0600000000000028E-2</c:v>
                </c:pt>
                <c:pt idx="246" formatCode="0.00%">
                  <c:v>0.11349999999999995</c:v>
                </c:pt>
                <c:pt idx="261" formatCode="0.00%">
                  <c:v>0.14959999999999993</c:v>
                </c:pt>
                <c:pt idx="280" formatCode="0.00%">
                  <c:v>0.16700000000000004</c:v>
                </c:pt>
                <c:pt idx="301" formatCode="0.00%">
                  <c:v>0.16920000000000002</c:v>
                </c:pt>
                <c:pt idx="323" formatCode="0.00%">
                  <c:v>0.16409999999999997</c:v>
                </c:pt>
                <c:pt idx="342" formatCode="0.00%">
                  <c:v>0.15780000000000002</c:v>
                </c:pt>
                <c:pt idx="363" formatCode="0.00%">
                  <c:v>0.15280000000000002</c:v>
                </c:pt>
                <c:pt idx="386" formatCode="0.00%">
                  <c:v>0.15640000000000001</c:v>
                </c:pt>
                <c:pt idx="407" formatCode="0.00%">
                  <c:v>0.15769999999999995</c:v>
                </c:pt>
                <c:pt idx="429" formatCode="0.00%">
                  <c:v>0.15680000000000008</c:v>
                </c:pt>
                <c:pt idx="451" formatCode="0.00%">
                  <c:v>0.15590000000000004</c:v>
                </c:pt>
                <c:pt idx="471" formatCode="0.00%">
                  <c:v>0.14980000000000004</c:v>
                </c:pt>
                <c:pt idx="494" formatCode="0.00%">
                  <c:v>0.12909999999999996</c:v>
                </c:pt>
                <c:pt idx="510" formatCode="0.00%">
                  <c:v>9.7699999999999954E-2</c:v>
                </c:pt>
                <c:pt idx="530" formatCode="0.00%">
                  <c:v>8.0600000000000019E-2</c:v>
                </c:pt>
                <c:pt idx="551" formatCode="0.00%">
                  <c:v>7.2699999999999959E-2</c:v>
                </c:pt>
                <c:pt idx="572" formatCode="0.00%">
                  <c:v>7.2499999999999995E-2</c:v>
                </c:pt>
                <c:pt idx="591" formatCode="0.00%">
                  <c:v>7.3100000000000026E-2</c:v>
                </c:pt>
                <c:pt idx="612" formatCode="0.00%">
                  <c:v>7.4899999999999953E-2</c:v>
                </c:pt>
                <c:pt idx="633" formatCode="0.00%">
                  <c:v>7.2099999999999942E-2</c:v>
                </c:pt>
                <c:pt idx="656" formatCode="0.00%">
                  <c:v>6.849999999999995E-2</c:v>
                </c:pt>
                <c:pt idx="678" formatCode="0.00%">
                  <c:v>6.4300000000000065E-2</c:v>
                </c:pt>
                <c:pt idx="699" formatCode="0.00%">
                  <c:v>6.0999999999999943E-2</c:v>
                </c:pt>
                <c:pt idx="720" formatCode="0.00%">
                  <c:v>5.7800000000000011E-2</c:v>
                </c:pt>
                <c:pt idx="742" formatCode="0.00%">
                  <c:v>5.3900000000000003E-2</c:v>
                </c:pt>
                <c:pt idx="759" formatCode="0.00%">
                  <c:v>5.0400000000000063E-2</c:v>
                </c:pt>
                <c:pt idx="777" formatCode="0.00%">
                  <c:v>4.5999999999999944E-2</c:v>
                </c:pt>
                <c:pt idx="799" formatCode="0.00%">
                  <c:v>4.2500000000000003E-2</c:v>
                </c:pt>
                <c:pt idx="839" formatCode="0.00%">
                  <c:v>4.0900000000000034E-2</c:v>
                </c:pt>
                <c:pt idx="860" formatCode="0.00%">
                  <c:v>4.3499999999999941E-2</c:v>
                </c:pt>
                <c:pt idx="881" formatCode="0.00%">
                  <c:v>3.8599999999999995E-2</c:v>
                </c:pt>
                <c:pt idx="904" formatCode="0.00%">
                  <c:v>3.2900000000000061E-2</c:v>
                </c:pt>
                <c:pt idx="947" formatCode="0.00%">
                  <c:v>2.7199999999999988E-2</c:v>
                </c:pt>
                <c:pt idx="968" formatCode="0.00%">
                  <c:v>2.489999999999995E-2</c:v>
                </c:pt>
                <c:pt idx="988" formatCode="0.00%">
                  <c:v>2.5099999999999997E-2</c:v>
                </c:pt>
                <c:pt idx="1005" formatCode="0.00%">
                  <c:v>2.1899999999999979E-2</c:v>
                </c:pt>
                <c:pt idx="1024" formatCode="0.00%">
                  <c:v>2.1800000000000069E-2</c:v>
                </c:pt>
                <c:pt idx="1044" formatCode="0.00%">
                  <c:v>2.35E-2</c:v>
                </c:pt>
                <c:pt idx="1065" formatCode="0.00%">
                  <c:v>2.4E-2</c:v>
                </c:pt>
                <c:pt idx="1085" formatCode="0.00%">
                  <c:v>2.4099999999999965E-2</c:v>
                </c:pt>
                <c:pt idx="1105" formatCode="0.00%">
                  <c:v>2.29E-2</c:v>
                </c:pt>
                <c:pt idx="1127" formatCode="0.00%">
                  <c:v>2.5000000000000001E-2</c:v>
                </c:pt>
                <c:pt idx="1150" formatCode="0.00%">
                  <c:v>3.0600000000000023E-2</c:v>
                </c:pt>
                <c:pt idx="1174" formatCode="0.00%">
                  <c:v>3.3799999999999955E-2</c:v>
                </c:pt>
                <c:pt idx="1205" formatCode="0.00%">
                  <c:v>3.5400000000000063E-2</c:v>
                </c:pt>
                <c:pt idx="1235" formatCode="0.00%">
                  <c:v>3.829999999999998E-2</c:v>
                </c:pt>
                <c:pt idx="1266" formatCode="0.00%">
                  <c:v>4.2600000000000054E-2</c:v>
                </c:pt>
                <c:pt idx="1297" formatCode="0.00%">
                  <c:v>4.9899999999999951E-2</c:v>
                </c:pt>
                <c:pt idx="1325" formatCode="0.00%">
                  <c:v>5.2199999999999989E-2</c:v>
                </c:pt>
                <c:pt idx="1356" formatCode="0.00%">
                  <c:v>5.2499999999999998E-2</c:v>
                </c:pt>
                <c:pt idx="1386" formatCode="0.00%">
                  <c:v>5.1700000000000017E-2</c:v>
                </c:pt>
                <c:pt idx="1417" formatCode="0.00%">
                  <c:v>5.1299999999999957E-2</c:v>
                </c:pt>
                <c:pt idx="1447" formatCode="0.00%">
                  <c:v>4.6599999999999968E-2</c:v>
                </c:pt>
                <c:pt idx="1478" formatCode="0.00%">
                  <c:v>4.579999999999998E-2</c:v>
                </c:pt>
                <c:pt idx="1509" formatCode="0.00%">
                  <c:v>4.310000000000002E-2</c:v>
                </c:pt>
                <c:pt idx="1539" formatCode="0.00%">
                  <c:v>3.9899999999999949E-2</c:v>
                </c:pt>
                <c:pt idx="1570" formatCode="0.00%">
                  <c:v>3.7499999999999999E-2</c:v>
                </c:pt>
                <c:pt idx="1600" formatCode="0.00%">
                  <c:v>3.5300000000000012E-2</c:v>
                </c:pt>
                <c:pt idx="1631" formatCode="0.00%">
                  <c:v>3.0400000000000062E-2</c:v>
                </c:pt>
                <c:pt idx="1662" formatCode="0.00%">
                  <c:v>2.4200000000000017E-2</c:v>
                </c:pt>
                <c:pt idx="1691" formatCode="0.00%">
                  <c:v>2.3100000000000023E-2</c:v>
                </c:pt>
                <c:pt idx="1722" formatCode="0.00%">
                  <c:v>2.5400000000000061E-2</c:v>
                </c:pt>
                <c:pt idx="1752" formatCode="0.00%">
                  <c:v>3.0899999999999997E-2</c:v>
                </c:pt>
                <c:pt idx="1783" formatCode="0.00%">
                  <c:v>3.0200000000000001E-2</c:v>
                </c:pt>
                <c:pt idx="1813" formatCode="0.00%">
                  <c:v>3.2099999999999997E-2</c:v>
                </c:pt>
                <c:pt idx="1844" formatCode="0.00%">
                  <c:v>3.3700000000000001E-2</c:v>
                </c:pt>
                <c:pt idx="1875" formatCode="0.00%">
                  <c:v>3.5799999999999998E-2</c:v>
                </c:pt>
                <c:pt idx="1905" formatCode="0.00%">
                  <c:v>3.6699999999999997E-2</c:v>
                </c:pt>
                <c:pt idx="1936" formatCode="0.00%">
                  <c:v>3.9900000000000005E-2</c:v>
                </c:pt>
                <c:pt idx="1966" formatCode="0.00%">
                  <c:v>4.4199999999999996E-2</c:v>
                </c:pt>
                <c:pt idx="1997" formatCode="0.00%">
                  <c:v>4.9100000000000005E-2</c:v>
                </c:pt>
                <c:pt idx="2028" formatCode="0.00%">
                  <c:v>5.1900000000000002E-2</c:v>
                </c:pt>
                <c:pt idx="2056" formatCode="0.00%">
                  <c:v>5.67E-2</c:v>
                </c:pt>
                <c:pt idx="2087" formatCode="0.00%">
                  <c:v>5.79E-2</c:v>
                </c:pt>
                <c:pt idx="2117" formatCode="0.00%">
                  <c:v>5.5300000000000002E-2</c:v>
                </c:pt>
                <c:pt idx="2148" formatCode="0.00%">
                  <c:v>6.0199999999999997E-2</c:v>
                </c:pt>
                <c:pt idx="2178" formatCode="0.00%">
                  <c:v>6.5000000000000002E-2</c:v>
                </c:pt>
                <c:pt idx="2209" formatCode="0.00%">
                  <c:v>6.4600000000000005E-2</c:v>
                </c:pt>
                <c:pt idx="2240" formatCode="0.00%">
                  <c:v>6.6799999999999998E-2</c:v>
                </c:pt>
                <c:pt idx="2270" formatCode="0.00%">
                  <c:v>7.400000000000001E-2</c:v>
                </c:pt>
                <c:pt idx="2301" formatCode="0.00%">
                  <c:v>8.1299999999999997E-2</c:v>
                </c:pt>
                <c:pt idx="2331" formatCode="0.00%">
                  <c:v>8.4000000000000005E-2</c:v>
                </c:pt>
                <c:pt idx="2362" formatCode="0.00%">
                  <c:v>8.3900000000000002E-2</c:v>
                </c:pt>
                <c:pt idx="2393" formatCode="0.00%">
                  <c:v>8.7300000000000003E-2</c:v>
                </c:pt>
                <c:pt idx="2421" formatCode="0.00%">
                  <c:v>9.1499999999999998E-2</c:v>
                </c:pt>
                <c:pt idx="2452">
                  <c:v>0.16689999999999999</c:v>
                </c:pt>
                <c:pt idx="2482">
                  <c:v>0.17799999999999999</c:v>
                </c:pt>
                <c:pt idx="2513">
                  <c:v>0.1711</c:v>
                </c:pt>
                <c:pt idx="2543">
                  <c:v>0.159</c:v>
                </c:pt>
                <c:pt idx="2574">
                  <c:v>0.151</c:v>
                </c:pt>
                <c:pt idx="2605">
                  <c:v>0.14299999999999999</c:v>
                </c:pt>
                <c:pt idx="2635">
                  <c:v>0.13700000000000001</c:v>
                </c:pt>
                <c:pt idx="2666">
                  <c:v>0.126</c:v>
                </c:pt>
                <c:pt idx="2696">
                  <c:v>0.1198</c:v>
                </c:pt>
                <c:pt idx="2727">
                  <c:v>0.11940000000000001</c:v>
                </c:pt>
                <c:pt idx="2758">
                  <c:v>0.1177</c:v>
                </c:pt>
                <c:pt idx="2786">
                  <c:v>0.1099</c:v>
                </c:pt>
                <c:pt idx="2817">
                  <c:v>3.5099999999999999E-2</c:v>
                </c:pt>
                <c:pt idx="2847">
                  <c:v>2.3099999999999999E-2</c:v>
                </c:pt>
                <c:pt idx="2878">
                  <c:v>2.5100000000000001E-2</c:v>
                </c:pt>
                <c:pt idx="2908">
                  <c:v>3.2500000000000001E-2</c:v>
                </c:pt>
                <c:pt idx="2939">
                  <c:v>4.2999999999999997E-2</c:v>
                </c:pt>
                <c:pt idx="2970">
                  <c:v>5.1499999999999997E-2</c:v>
                </c:pt>
                <c:pt idx="3000">
                  <c:v>0.06</c:v>
                </c:pt>
                <c:pt idx="3031">
                  <c:v>6.9000000000000006E-2</c:v>
                </c:pt>
                <c:pt idx="3061">
                  <c:v>7.4800000000000005E-2</c:v>
                </c:pt>
                <c:pt idx="3092">
                  <c:v>7.4200000000000002E-2</c:v>
                </c:pt>
                <c:pt idx="3123">
                  <c:v>7.4399999999999994E-2</c:v>
                </c:pt>
                <c:pt idx="3153">
                  <c:v>7.6899999999999996E-2</c:v>
                </c:pt>
                <c:pt idx="3183">
                  <c:v>7.7200000000000005E-2</c:v>
                </c:pt>
                <c:pt idx="3213">
                  <c:v>7.8399999999999997E-2</c:v>
                </c:pt>
                <c:pt idx="3243">
                  <c:v>8.3000000000000004E-2</c:v>
                </c:pt>
                <c:pt idx="3274">
                  <c:v>8.5900000000000004E-2</c:v>
                </c:pt>
                <c:pt idx="3306">
                  <c:v>9.1300000000000006E-2</c:v>
                </c:pt>
                <c:pt idx="3337">
                  <c:v>9.0499999999999997E-2</c:v>
                </c:pt>
                <c:pt idx="3367">
                  <c:v>8.6300000000000002E-2</c:v>
                </c:pt>
                <c:pt idx="3397">
                  <c:v>8.5400000000000004E-2</c:v>
                </c:pt>
              </c:numCache>
            </c:numRef>
          </c:val>
          <c:smooth val="0"/>
          <c:extLst xmlns:c16r2="http://schemas.microsoft.com/office/drawing/2015/06/chart">
            <c:ext xmlns:c16="http://schemas.microsoft.com/office/drawing/2014/chart" uri="{C3380CC4-5D6E-409C-BE32-E72D297353CC}">
              <c16:uniqueId val="{00000002-E6C9-4A6E-8A43-79FC3B0FCB06}"/>
            </c:ext>
          </c:extLst>
        </c:ser>
        <c:ser>
          <c:idx val="0"/>
          <c:order val="2"/>
          <c:tx>
            <c:strRef>
              <c:f>'Инфляция - ряд'!$D$3</c:f>
              <c:strCache>
                <c:ptCount val="1"/>
                <c:pt idx="0">
                  <c:v>Цель по инфляции</c:v>
                </c:pt>
              </c:strCache>
            </c:strRef>
          </c:tx>
          <c:spPr>
            <a:ln w="38100" cap="rnd">
              <a:noFill/>
              <a:prstDash val="dash"/>
              <a:round/>
            </a:ln>
            <a:effectLst/>
          </c:spPr>
          <c:marker>
            <c:symbol val="none"/>
          </c:marker>
          <c:cat>
            <c:numRef>
              <c:f>'Инфляция - ряд'!$A$4:$A$3402</c:f>
              <c:numCache>
                <c:formatCode>m/d/yyyy</c:formatCode>
                <c:ptCount val="3399"/>
                <c:pt idx="0">
                  <c:v>41648</c:v>
                </c:pt>
                <c:pt idx="1">
                  <c:v>41649</c:v>
                </c:pt>
                <c:pt idx="2">
                  <c:v>41652</c:v>
                </c:pt>
                <c:pt idx="3">
                  <c:v>41653</c:v>
                </c:pt>
                <c:pt idx="4">
                  <c:v>41654</c:v>
                </c:pt>
                <c:pt idx="5">
                  <c:v>41655</c:v>
                </c:pt>
                <c:pt idx="6">
                  <c:v>41656</c:v>
                </c:pt>
                <c:pt idx="7">
                  <c:v>41659</c:v>
                </c:pt>
                <c:pt idx="8">
                  <c:v>41660</c:v>
                </c:pt>
                <c:pt idx="9">
                  <c:v>41661</c:v>
                </c:pt>
                <c:pt idx="10">
                  <c:v>41662</c:v>
                </c:pt>
                <c:pt idx="11">
                  <c:v>41663</c:v>
                </c:pt>
                <c:pt idx="12">
                  <c:v>41666</c:v>
                </c:pt>
                <c:pt idx="13">
                  <c:v>41667</c:v>
                </c:pt>
                <c:pt idx="14">
                  <c:v>41668</c:v>
                </c:pt>
                <c:pt idx="15">
                  <c:v>41669</c:v>
                </c:pt>
                <c:pt idx="16">
                  <c:v>41670</c:v>
                </c:pt>
                <c:pt idx="17">
                  <c:v>41673</c:v>
                </c:pt>
                <c:pt idx="18">
                  <c:v>41674</c:v>
                </c:pt>
                <c:pt idx="19">
                  <c:v>41675</c:v>
                </c:pt>
                <c:pt idx="20">
                  <c:v>41676</c:v>
                </c:pt>
                <c:pt idx="21">
                  <c:v>41677</c:v>
                </c:pt>
                <c:pt idx="22">
                  <c:v>41680</c:v>
                </c:pt>
                <c:pt idx="23">
                  <c:v>41681</c:v>
                </c:pt>
                <c:pt idx="24">
                  <c:v>41682</c:v>
                </c:pt>
                <c:pt idx="25">
                  <c:v>41683</c:v>
                </c:pt>
                <c:pt idx="26">
                  <c:v>41684</c:v>
                </c:pt>
                <c:pt idx="27">
                  <c:v>41687</c:v>
                </c:pt>
                <c:pt idx="28">
                  <c:v>41688</c:v>
                </c:pt>
                <c:pt idx="29">
                  <c:v>41689</c:v>
                </c:pt>
                <c:pt idx="30">
                  <c:v>41690</c:v>
                </c:pt>
                <c:pt idx="31">
                  <c:v>41691</c:v>
                </c:pt>
                <c:pt idx="32">
                  <c:v>41694</c:v>
                </c:pt>
                <c:pt idx="33">
                  <c:v>41695</c:v>
                </c:pt>
                <c:pt idx="34">
                  <c:v>41696</c:v>
                </c:pt>
                <c:pt idx="35">
                  <c:v>41697</c:v>
                </c:pt>
                <c:pt idx="36">
                  <c:v>41698</c:v>
                </c:pt>
                <c:pt idx="37">
                  <c:v>41701</c:v>
                </c:pt>
                <c:pt idx="38">
                  <c:v>41702</c:v>
                </c:pt>
                <c:pt idx="39">
                  <c:v>41703</c:v>
                </c:pt>
                <c:pt idx="40">
                  <c:v>41704</c:v>
                </c:pt>
                <c:pt idx="41">
                  <c:v>41705</c:v>
                </c:pt>
                <c:pt idx="42">
                  <c:v>41709</c:v>
                </c:pt>
                <c:pt idx="43">
                  <c:v>41710</c:v>
                </c:pt>
                <c:pt idx="44">
                  <c:v>41711</c:v>
                </c:pt>
                <c:pt idx="45">
                  <c:v>41712</c:v>
                </c:pt>
                <c:pt idx="46">
                  <c:v>41715</c:v>
                </c:pt>
                <c:pt idx="47">
                  <c:v>41716</c:v>
                </c:pt>
                <c:pt idx="48">
                  <c:v>41717</c:v>
                </c:pt>
                <c:pt idx="49">
                  <c:v>41718</c:v>
                </c:pt>
                <c:pt idx="50">
                  <c:v>41719</c:v>
                </c:pt>
                <c:pt idx="51">
                  <c:v>41722</c:v>
                </c:pt>
                <c:pt idx="52">
                  <c:v>41723</c:v>
                </c:pt>
                <c:pt idx="53">
                  <c:v>41724</c:v>
                </c:pt>
                <c:pt idx="54">
                  <c:v>41725</c:v>
                </c:pt>
                <c:pt idx="55">
                  <c:v>41726</c:v>
                </c:pt>
                <c:pt idx="56">
                  <c:v>41729</c:v>
                </c:pt>
                <c:pt idx="57">
                  <c:v>41730</c:v>
                </c:pt>
                <c:pt idx="58">
                  <c:v>41731</c:v>
                </c:pt>
                <c:pt idx="59">
                  <c:v>41732</c:v>
                </c:pt>
                <c:pt idx="60">
                  <c:v>41733</c:v>
                </c:pt>
                <c:pt idx="61">
                  <c:v>41736</c:v>
                </c:pt>
                <c:pt idx="62">
                  <c:v>41737</c:v>
                </c:pt>
                <c:pt idx="63">
                  <c:v>41738</c:v>
                </c:pt>
                <c:pt idx="64">
                  <c:v>41739</c:v>
                </c:pt>
                <c:pt idx="65">
                  <c:v>41740</c:v>
                </c:pt>
                <c:pt idx="66">
                  <c:v>41743</c:v>
                </c:pt>
                <c:pt idx="67">
                  <c:v>41744</c:v>
                </c:pt>
                <c:pt idx="68">
                  <c:v>41745</c:v>
                </c:pt>
                <c:pt idx="69">
                  <c:v>41746</c:v>
                </c:pt>
                <c:pt idx="70">
                  <c:v>41747</c:v>
                </c:pt>
                <c:pt idx="71">
                  <c:v>41750</c:v>
                </c:pt>
                <c:pt idx="72">
                  <c:v>41751</c:v>
                </c:pt>
                <c:pt idx="73">
                  <c:v>41752</c:v>
                </c:pt>
                <c:pt idx="74">
                  <c:v>41753</c:v>
                </c:pt>
                <c:pt idx="75">
                  <c:v>41754</c:v>
                </c:pt>
                <c:pt idx="76">
                  <c:v>41757</c:v>
                </c:pt>
                <c:pt idx="77">
                  <c:v>41758</c:v>
                </c:pt>
                <c:pt idx="78">
                  <c:v>41759</c:v>
                </c:pt>
                <c:pt idx="79">
                  <c:v>41764</c:v>
                </c:pt>
                <c:pt idx="80">
                  <c:v>41765</c:v>
                </c:pt>
                <c:pt idx="81">
                  <c:v>41766</c:v>
                </c:pt>
                <c:pt idx="82">
                  <c:v>41767</c:v>
                </c:pt>
                <c:pt idx="83">
                  <c:v>41771</c:v>
                </c:pt>
                <c:pt idx="84">
                  <c:v>41772</c:v>
                </c:pt>
                <c:pt idx="85">
                  <c:v>41773</c:v>
                </c:pt>
                <c:pt idx="86">
                  <c:v>41774</c:v>
                </c:pt>
                <c:pt idx="87">
                  <c:v>41775</c:v>
                </c:pt>
                <c:pt idx="88">
                  <c:v>41778</c:v>
                </c:pt>
                <c:pt idx="89">
                  <c:v>41779</c:v>
                </c:pt>
                <c:pt idx="90">
                  <c:v>41780</c:v>
                </c:pt>
                <c:pt idx="91">
                  <c:v>41781</c:v>
                </c:pt>
                <c:pt idx="92">
                  <c:v>41782</c:v>
                </c:pt>
                <c:pt idx="93">
                  <c:v>41785</c:v>
                </c:pt>
                <c:pt idx="94">
                  <c:v>41786</c:v>
                </c:pt>
                <c:pt idx="95">
                  <c:v>41787</c:v>
                </c:pt>
                <c:pt idx="96">
                  <c:v>41788</c:v>
                </c:pt>
                <c:pt idx="97">
                  <c:v>41789</c:v>
                </c:pt>
                <c:pt idx="98">
                  <c:v>41792</c:v>
                </c:pt>
                <c:pt idx="99">
                  <c:v>41793</c:v>
                </c:pt>
                <c:pt idx="100">
                  <c:v>41794</c:v>
                </c:pt>
                <c:pt idx="101">
                  <c:v>41795</c:v>
                </c:pt>
                <c:pt idx="102">
                  <c:v>41796</c:v>
                </c:pt>
                <c:pt idx="103">
                  <c:v>41799</c:v>
                </c:pt>
                <c:pt idx="104">
                  <c:v>41800</c:v>
                </c:pt>
                <c:pt idx="105">
                  <c:v>41801</c:v>
                </c:pt>
                <c:pt idx="106">
                  <c:v>41806</c:v>
                </c:pt>
                <c:pt idx="107">
                  <c:v>41807</c:v>
                </c:pt>
                <c:pt idx="108">
                  <c:v>41808</c:v>
                </c:pt>
                <c:pt idx="109">
                  <c:v>41809</c:v>
                </c:pt>
                <c:pt idx="110">
                  <c:v>41810</c:v>
                </c:pt>
                <c:pt idx="111">
                  <c:v>41813</c:v>
                </c:pt>
                <c:pt idx="112">
                  <c:v>41814</c:v>
                </c:pt>
                <c:pt idx="113">
                  <c:v>41815</c:v>
                </c:pt>
                <c:pt idx="114">
                  <c:v>41816</c:v>
                </c:pt>
                <c:pt idx="115">
                  <c:v>41817</c:v>
                </c:pt>
                <c:pt idx="116">
                  <c:v>41820</c:v>
                </c:pt>
                <c:pt idx="117">
                  <c:v>41821</c:v>
                </c:pt>
                <c:pt idx="118">
                  <c:v>41822</c:v>
                </c:pt>
                <c:pt idx="119">
                  <c:v>41823</c:v>
                </c:pt>
                <c:pt idx="120">
                  <c:v>41824</c:v>
                </c:pt>
                <c:pt idx="121">
                  <c:v>41827</c:v>
                </c:pt>
                <c:pt idx="122">
                  <c:v>41828</c:v>
                </c:pt>
                <c:pt idx="123">
                  <c:v>41829</c:v>
                </c:pt>
                <c:pt idx="124">
                  <c:v>41830</c:v>
                </c:pt>
                <c:pt idx="125">
                  <c:v>41831</c:v>
                </c:pt>
                <c:pt idx="126">
                  <c:v>41834</c:v>
                </c:pt>
                <c:pt idx="127">
                  <c:v>41835</c:v>
                </c:pt>
                <c:pt idx="128">
                  <c:v>41836</c:v>
                </c:pt>
                <c:pt idx="129">
                  <c:v>41837</c:v>
                </c:pt>
                <c:pt idx="130">
                  <c:v>41838</c:v>
                </c:pt>
                <c:pt idx="131">
                  <c:v>41841</c:v>
                </c:pt>
                <c:pt idx="132">
                  <c:v>41842</c:v>
                </c:pt>
                <c:pt idx="133">
                  <c:v>41843</c:v>
                </c:pt>
                <c:pt idx="134">
                  <c:v>41844</c:v>
                </c:pt>
                <c:pt idx="135">
                  <c:v>41845</c:v>
                </c:pt>
                <c:pt idx="136">
                  <c:v>41848</c:v>
                </c:pt>
                <c:pt idx="137">
                  <c:v>41849</c:v>
                </c:pt>
                <c:pt idx="138">
                  <c:v>41850</c:v>
                </c:pt>
                <c:pt idx="139">
                  <c:v>41851</c:v>
                </c:pt>
                <c:pt idx="140">
                  <c:v>41852</c:v>
                </c:pt>
                <c:pt idx="141">
                  <c:v>41855</c:v>
                </c:pt>
                <c:pt idx="142">
                  <c:v>41856</c:v>
                </c:pt>
                <c:pt idx="143">
                  <c:v>41857</c:v>
                </c:pt>
                <c:pt idx="144">
                  <c:v>41858</c:v>
                </c:pt>
                <c:pt idx="145">
                  <c:v>41859</c:v>
                </c:pt>
                <c:pt idx="146">
                  <c:v>41862</c:v>
                </c:pt>
                <c:pt idx="147">
                  <c:v>41863</c:v>
                </c:pt>
                <c:pt idx="148">
                  <c:v>41864</c:v>
                </c:pt>
                <c:pt idx="149">
                  <c:v>41865</c:v>
                </c:pt>
                <c:pt idx="150">
                  <c:v>41866</c:v>
                </c:pt>
                <c:pt idx="151">
                  <c:v>41869</c:v>
                </c:pt>
                <c:pt idx="152">
                  <c:v>41870</c:v>
                </c:pt>
                <c:pt idx="153">
                  <c:v>41871</c:v>
                </c:pt>
                <c:pt idx="154">
                  <c:v>41872</c:v>
                </c:pt>
                <c:pt idx="155">
                  <c:v>41873</c:v>
                </c:pt>
                <c:pt idx="156">
                  <c:v>41876</c:v>
                </c:pt>
                <c:pt idx="157">
                  <c:v>41877</c:v>
                </c:pt>
                <c:pt idx="158">
                  <c:v>41878</c:v>
                </c:pt>
                <c:pt idx="159">
                  <c:v>41879</c:v>
                </c:pt>
                <c:pt idx="160">
                  <c:v>41880</c:v>
                </c:pt>
                <c:pt idx="161">
                  <c:v>41883</c:v>
                </c:pt>
                <c:pt idx="162">
                  <c:v>41884</c:v>
                </c:pt>
                <c:pt idx="163">
                  <c:v>41885</c:v>
                </c:pt>
                <c:pt idx="164">
                  <c:v>41886</c:v>
                </c:pt>
                <c:pt idx="165">
                  <c:v>41887</c:v>
                </c:pt>
                <c:pt idx="166">
                  <c:v>41890</c:v>
                </c:pt>
                <c:pt idx="167">
                  <c:v>41891</c:v>
                </c:pt>
                <c:pt idx="168">
                  <c:v>41892</c:v>
                </c:pt>
                <c:pt idx="169">
                  <c:v>41893</c:v>
                </c:pt>
                <c:pt idx="170">
                  <c:v>41894</c:v>
                </c:pt>
                <c:pt idx="171">
                  <c:v>41897</c:v>
                </c:pt>
                <c:pt idx="172">
                  <c:v>41898</c:v>
                </c:pt>
                <c:pt idx="173">
                  <c:v>41899</c:v>
                </c:pt>
                <c:pt idx="174">
                  <c:v>41900</c:v>
                </c:pt>
                <c:pt idx="175">
                  <c:v>41901</c:v>
                </c:pt>
                <c:pt idx="176">
                  <c:v>41904</c:v>
                </c:pt>
                <c:pt idx="177">
                  <c:v>41905</c:v>
                </c:pt>
                <c:pt idx="178">
                  <c:v>41906</c:v>
                </c:pt>
                <c:pt idx="179">
                  <c:v>41907</c:v>
                </c:pt>
                <c:pt idx="180">
                  <c:v>41908</c:v>
                </c:pt>
                <c:pt idx="181">
                  <c:v>41911</c:v>
                </c:pt>
                <c:pt idx="182">
                  <c:v>41912</c:v>
                </c:pt>
                <c:pt idx="183">
                  <c:v>41913</c:v>
                </c:pt>
                <c:pt idx="184">
                  <c:v>41914</c:v>
                </c:pt>
                <c:pt idx="185">
                  <c:v>41915</c:v>
                </c:pt>
                <c:pt idx="186">
                  <c:v>41918</c:v>
                </c:pt>
                <c:pt idx="187">
                  <c:v>41919</c:v>
                </c:pt>
                <c:pt idx="188">
                  <c:v>41920</c:v>
                </c:pt>
                <c:pt idx="189">
                  <c:v>41921</c:v>
                </c:pt>
                <c:pt idx="190">
                  <c:v>41922</c:v>
                </c:pt>
                <c:pt idx="191">
                  <c:v>41925</c:v>
                </c:pt>
                <c:pt idx="192">
                  <c:v>41926</c:v>
                </c:pt>
                <c:pt idx="193">
                  <c:v>41927</c:v>
                </c:pt>
                <c:pt idx="194">
                  <c:v>41928</c:v>
                </c:pt>
                <c:pt idx="195">
                  <c:v>41929</c:v>
                </c:pt>
                <c:pt idx="196">
                  <c:v>41932</c:v>
                </c:pt>
                <c:pt idx="197">
                  <c:v>41933</c:v>
                </c:pt>
                <c:pt idx="198">
                  <c:v>41934</c:v>
                </c:pt>
                <c:pt idx="199">
                  <c:v>41935</c:v>
                </c:pt>
                <c:pt idx="200">
                  <c:v>41936</c:v>
                </c:pt>
                <c:pt idx="201">
                  <c:v>41939</c:v>
                </c:pt>
                <c:pt idx="202">
                  <c:v>41940</c:v>
                </c:pt>
                <c:pt idx="203">
                  <c:v>41941</c:v>
                </c:pt>
                <c:pt idx="204">
                  <c:v>41942</c:v>
                </c:pt>
                <c:pt idx="205">
                  <c:v>41943</c:v>
                </c:pt>
                <c:pt idx="206">
                  <c:v>41948</c:v>
                </c:pt>
                <c:pt idx="207">
                  <c:v>41949</c:v>
                </c:pt>
                <c:pt idx="208">
                  <c:v>41950</c:v>
                </c:pt>
                <c:pt idx="209">
                  <c:v>41953</c:v>
                </c:pt>
                <c:pt idx="210">
                  <c:v>41954</c:v>
                </c:pt>
                <c:pt idx="211">
                  <c:v>41955</c:v>
                </c:pt>
                <c:pt idx="212">
                  <c:v>41956</c:v>
                </c:pt>
                <c:pt idx="213">
                  <c:v>41957</c:v>
                </c:pt>
                <c:pt idx="214">
                  <c:v>41960</c:v>
                </c:pt>
                <c:pt idx="215">
                  <c:v>41961</c:v>
                </c:pt>
                <c:pt idx="216">
                  <c:v>41962</c:v>
                </c:pt>
                <c:pt idx="217">
                  <c:v>41963</c:v>
                </c:pt>
                <c:pt idx="218">
                  <c:v>41964</c:v>
                </c:pt>
                <c:pt idx="219">
                  <c:v>41967</c:v>
                </c:pt>
                <c:pt idx="220">
                  <c:v>41968</c:v>
                </c:pt>
                <c:pt idx="221">
                  <c:v>41969</c:v>
                </c:pt>
                <c:pt idx="222">
                  <c:v>41970</c:v>
                </c:pt>
                <c:pt idx="223">
                  <c:v>41971</c:v>
                </c:pt>
                <c:pt idx="224">
                  <c:v>41974</c:v>
                </c:pt>
                <c:pt idx="225">
                  <c:v>41975</c:v>
                </c:pt>
                <c:pt idx="226">
                  <c:v>41976</c:v>
                </c:pt>
                <c:pt idx="227">
                  <c:v>41977</c:v>
                </c:pt>
                <c:pt idx="228">
                  <c:v>41978</c:v>
                </c:pt>
                <c:pt idx="229">
                  <c:v>41981</c:v>
                </c:pt>
                <c:pt idx="230">
                  <c:v>41982</c:v>
                </c:pt>
                <c:pt idx="231">
                  <c:v>41983</c:v>
                </c:pt>
                <c:pt idx="232">
                  <c:v>41984</c:v>
                </c:pt>
                <c:pt idx="233">
                  <c:v>41985</c:v>
                </c:pt>
                <c:pt idx="234">
                  <c:v>41988</c:v>
                </c:pt>
                <c:pt idx="235">
                  <c:v>41989</c:v>
                </c:pt>
                <c:pt idx="236">
                  <c:v>41990</c:v>
                </c:pt>
                <c:pt idx="237">
                  <c:v>41991</c:v>
                </c:pt>
                <c:pt idx="238">
                  <c:v>41992</c:v>
                </c:pt>
                <c:pt idx="239">
                  <c:v>41995</c:v>
                </c:pt>
                <c:pt idx="240">
                  <c:v>41996</c:v>
                </c:pt>
                <c:pt idx="241">
                  <c:v>41997</c:v>
                </c:pt>
                <c:pt idx="242">
                  <c:v>41998</c:v>
                </c:pt>
                <c:pt idx="243">
                  <c:v>41999</c:v>
                </c:pt>
                <c:pt idx="244">
                  <c:v>42002</c:v>
                </c:pt>
                <c:pt idx="245">
                  <c:v>42003</c:v>
                </c:pt>
                <c:pt idx="246">
                  <c:v>42004</c:v>
                </c:pt>
                <c:pt idx="247">
                  <c:v>42016</c:v>
                </c:pt>
                <c:pt idx="248">
                  <c:v>42017</c:v>
                </c:pt>
                <c:pt idx="249">
                  <c:v>42018</c:v>
                </c:pt>
                <c:pt idx="250">
                  <c:v>42019</c:v>
                </c:pt>
                <c:pt idx="251">
                  <c:v>42020</c:v>
                </c:pt>
                <c:pt idx="252">
                  <c:v>42023</c:v>
                </c:pt>
                <c:pt idx="253">
                  <c:v>42024</c:v>
                </c:pt>
                <c:pt idx="254">
                  <c:v>42025</c:v>
                </c:pt>
                <c:pt idx="255">
                  <c:v>42026</c:v>
                </c:pt>
                <c:pt idx="256">
                  <c:v>42027</c:v>
                </c:pt>
                <c:pt idx="257">
                  <c:v>42030</c:v>
                </c:pt>
                <c:pt idx="258">
                  <c:v>42031</c:v>
                </c:pt>
                <c:pt idx="259">
                  <c:v>42032</c:v>
                </c:pt>
                <c:pt idx="260">
                  <c:v>42033</c:v>
                </c:pt>
                <c:pt idx="261">
                  <c:v>42034</c:v>
                </c:pt>
                <c:pt idx="262">
                  <c:v>42037</c:v>
                </c:pt>
                <c:pt idx="263">
                  <c:v>42038</c:v>
                </c:pt>
                <c:pt idx="264">
                  <c:v>42039</c:v>
                </c:pt>
                <c:pt idx="265">
                  <c:v>42040</c:v>
                </c:pt>
                <c:pt idx="266">
                  <c:v>42041</c:v>
                </c:pt>
                <c:pt idx="267">
                  <c:v>42044</c:v>
                </c:pt>
                <c:pt idx="268">
                  <c:v>42045</c:v>
                </c:pt>
                <c:pt idx="269">
                  <c:v>42046</c:v>
                </c:pt>
                <c:pt idx="270">
                  <c:v>42047</c:v>
                </c:pt>
                <c:pt idx="271">
                  <c:v>42048</c:v>
                </c:pt>
                <c:pt idx="272">
                  <c:v>42051</c:v>
                </c:pt>
                <c:pt idx="273">
                  <c:v>42052</c:v>
                </c:pt>
                <c:pt idx="274">
                  <c:v>42053</c:v>
                </c:pt>
                <c:pt idx="275">
                  <c:v>42054</c:v>
                </c:pt>
                <c:pt idx="276">
                  <c:v>42055</c:v>
                </c:pt>
                <c:pt idx="277">
                  <c:v>42059</c:v>
                </c:pt>
                <c:pt idx="278">
                  <c:v>42060</c:v>
                </c:pt>
                <c:pt idx="279">
                  <c:v>42061</c:v>
                </c:pt>
                <c:pt idx="280">
                  <c:v>42062</c:v>
                </c:pt>
                <c:pt idx="281">
                  <c:v>42065</c:v>
                </c:pt>
                <c:pt idx="282">
                  <c:v>42066</c:v>
                </c:pt>
                <c:pt idx="283">
                  <c:v>42067</c:v>
                </c:pt>
                <c:pt idx="284">
                  <c:v>42068</c:v>
                </c:pt>
                <c:pt idx="285">
                  <c:v>42069</c:v>
                </c:pt>
                <c:pt idx="286">
                  <c:v>42073</c:v>
                </c:pt>
                <c:pt idx="287">
                  <c:v>42074</c:v>
                </c:pt>
                <c:pt idx="288">
                  <c:v>42075</c:v>
                </c:pt>
                <c:pt idx="289">
                  <c:v>42076</c:v>
                </c:pt>
                <c:pt idx="290">
                  <c:v>42079</c:v>
                </c:pt>
                <c:pt idx="291">
                  <c:v>42080</c:v>
                </c:pt>
                <c:pt idx="292">
                  <c:v>42081</c:v>
                </c:pt>
                <c:pt idx="293">
                  <c:v>42082</c:v>
                </c:pt>
                <c:pt idx="294">
                  <c:v>42083</c:v>
                </c:pt>
                <c:pt idx="295">
                  <c:v>42086</c:v>
                </c:pt>
                <c:pt idx="296">
                  <c:v>42087</c:v>
                </c:pt>
                <c:pt idx="297">
                  <c:v>42088</c:v>
                </c:pt>
                <c:pt idx="298">
                  <c:v>42089</c:v>
                </c:pt>
                <c:pt idx="299">
                  <c:v>42090</c:v>
                </c:pt>
                <c:pt idx="300">
                  <c:v>42093</c:v>
                </c:pt>
                <c:pt idx="301">
                  <c:v>42094</c:v>
                </c:pt>
                <c:pt idx="302">
                  <c:v>42095</c:v>
                </c:pt>
                <c:pt idx="303">
                  <c:v>42096</c:v>
                </c:pt>
                <c:pt idx="304">
                  <c:v>42097</c:v>
                </c:pt>
                <c:pt idx="305">
                  <c:v>42100</c:v>
                </c:pt>
                <c:pt idx="306">
                  <c:v>42101</c:v>
                </c:pt>
                <c:pt idx="307">
                  <c:v>42102</c:v>
                </c:pt>
                <c:pt idx="308">
                  <c:v>42103</c:v>
                </c:pt>
                <c:pt idx="309">
                  <c:v>42104</c:v>
                </c:pt>
                <c:pt idx="310">
                  <c:v>42107</c:v>
                </c:pt>
                <c:pt idx="311">
                  <c:v>42108</c:v>
                </c:pt>
                <c:pt idx="312">
                  <c:v>42109</c:v>
                </c:pt>
                <c:pt idx="313">
                  <c:v>42110</c:v>
                </c:pt>
                <c:pt idx="314">
                  <c:v>42111</c:v>
                </c:pt>
                <c:pt idx="315">
                  <c:v>42114</c:v>
                </c:pt>
                <c:pt idx="316">
                  <c:v>42115</c:v>
                </c:pt>
                <c:pt idx="317">
                  <c:v>42116</c:v>
                </c:pt>
                <c:pt idx="318">
                  <c:v>42117</c:v>
                </c:pt>
                <c:pt idx="319">
                  <c:v>42118</c:v>
                </c:pt>
                <c:pt idx="320">
                  <c:v>42121</c:v>
                </c:pt>
                <c:pt idx="321">
                  <c:v>42122</c:v>
                </c:pt>
                <c:pt idx="322">
                  <c:v>42123</c:v>
                </c:pt>
                <c:pt idx="323">
                  <c:v>42124</c:v>
                </c:pt>
                <c:pt idx="324">
                  <c:v>42125</c:v>
                </c:pt>
                <c:pt idx="325">
                  <c:v>42129</c:v>
                </c:pt>
                <c:pt idx="326">
                  <c:v>42130</c:v>
                </c:pt>
                <c:pt idx="327">
                  <c:v>42131</c:v>
                </c:pt>
                <c:pt idx="328">
                  <c:v>42132</c:v>
                </c:pt>
                <c:pt idx="329">
                  <c:v>42136</c:v>
                </c:pt>
                <c:pt idx="330">
                  <c:v>42137</c:v>
                </c:pt>
                <c:pt idx="331">
                  <c:v>42138</c:v>
                </c:pt>
                <c:pt idx="332">
                  <c:v>42139</c:v>
                </c:pt>
                <c:pt idx="333">
                  <c:v>42142</c:v>
                </c:pt>
                <c:pt idx="334">
                  <c:v>42143</c:v>
                </c:pt>
                <c:pt idx="335">
                  <c:v>42144</c:v>
                </c:pt>
                <c:pt idx="336">
                  <c:v>42145</c:v>
                </c:pt>
                <c:pt idx="337">
                  <c:v>42146</c:v>
                </c:pt>
                <c:pt idx="338">
                  <c:v>42149</c:v>
                </c:pt>
                <c:pt idx="339">
                  <c:v>42150</c:v>
                </c:pt>
                <c:pt idx="340">
                  <c:v>42151</c:v>
                </c:pt>
                <c:pt idx="341">
                  <c:v>42152</c:v>
                </c:pt>
                <c:pt idx="342">
                  <c:v>42153</c:v>
                </c:pt>
                <c:pt idx="343">
                  <c:v>42156</c:v>
                </c:pt>
                <c:pt idx="344">
                  <c:v>42157</c:v>
                </c:pt>
                <c:pt idx="345">
                  <c:v>42158</c:v>
                </c:pt>
                <c:pt idx="346">
                  <c:v>42159</c:v>
                </c:pt>
                <c:pt idx="347">
                  <c:v>42160</c:v>
                </c:pt>
                <c:pt idx="348">
                  <c:v>42163</c:v>
                </c:pt>
                <c:pt idx="349">
                  <c:v>42164</c:v>
                </c:pt>
                <c:pt idx="350">
                  <c:v>42165</c:v>
                </c:pt>
                <c:pt idx="351">
                  <c:v>42166</c:v>
                </c:pt>
                <c:pt idx="352">
                  <c:v>42170</c:v>
                </c:pt>
                <c:pt idx="353">
                  <c:v>42171</c:v>
                </c:pt>
                <c:pt idx="354">
                  <c:v>42172</c:v>
                </c:pt>
                <c:pt idx="355">
                  <c:v>42173</c:v>
                </c:pt>
                <c:pt idx="356">
                  <c:v>42174</c:v>
                </c:pt>
                <c:pt idx="357">
                  <c:v>42177</c:v>
                </c:pt>
                <c:pt idx="358">
                  <c:v>42178</c:v>
                </c:pt>
                <c:pt idx="359">
                  <c:v>42179</c:v>
                </c:pt>
                <c:pt idx="360">
                  <c:v>42180</c:v>
                </c:pt>
                <c:pt idx="361">
                  <c:v>42181</c:v>
                </c:pt>
                <c:pt idx="362">
                  <c:v>42184</c:v>
                </c:pt>
                <c:pt idx="363">
                  <c:v>42185</c:v>
                </c:pt>
                <c:pt idx="364">
                  <c:v>42186</c:v>
                </c:pt>
                <c:pt idx="365">
                  <c:v>42187</c:v>
                </c:pt>
                <c:pt idx="366">
                  <c:v>42188</c:v>
                </c:pt>
                <c:pt idx="367">
                  <c:v>42191</c:v>
                </c:pt>
                <c:pt idx="368">
                  <c:v>42192</c:v>
                </c:pt>
                <c:pt idx="369">
                  <c:v>42193</c:v>
                </c:pt>
                <c:pt idx="370">
                  <c:v>42194</c:v>
                </c:pt>
                <c:pt idx="371">
                  <c:v>42195</c:v>
                </c:pt>
                <c:pt idx="372">
                  <c:v>42198</c:v>
                </c:pt>
                <c:pt idx="373">
                  <c:v>42199</c:v>
                </c:pt>
                <c:pt idx="374">
                  <c:v>42200</c:v>
                </c:pt>
                <c:pt idx="375">
                  <c:v>42201</c:v>
                </c:pt>
                <c:pt idx="376">
                  <c:v>42202</c:v>
                </c:pt>
                <c:pt idx="377">
                  <c:v>42205</c:v>
                </c:pt>
                <c:pt idx="378">
                  <c:v>42206</c:v>
                </c:pt>
                <c:pt idx="379">
                  <c:v>42207</c:v>
                </c:pt>
                <c:pt idx="380">
                  <c:v>42208</c:v>
                </c:pt>
                <c:pt idx="381">
                  <c:v>42209</c:v>
                </c:pt>
                <c:pt idx="382">
                  <c:v>42212</c:v>
                </c:pt>
                <c:pt idx="383">
                  <c:v>42213</c:v>
                </c:pt>
                <c:pt idx="384">
                  <c:v>42214</c:v>
                </c:pt>
                <c:pt idx="385">
                  <c:v>42215</c:v>
                </c:pt>
                <c:pt idx="386">
                  <c:v>42216</c:v>
                </c:pt>
                <c:pt idx="387">
                  <c:v>42219</c:v>
                </c:pt>
                <c:pt idx="388">
                  <c:v>42220</c:v>
                </c:pt>
                <c:pt idx="389">
                  <c:v>42221</c:v>
                </c:pt>
                <c:pt idx="390">
                  <c:v>42222</c:v>
                </c:pt>
                <c:pt idx="391">
                  <c:v>42223</c:v>
                </c:pt>
                <c:pt idx="392">
                  <c:v>42226</c:v>
                </c:pt>
                <c:pt idx="393">
                  <c:v>42227</c:v>
                </c:pt>
                <c:pt idx="394">
                  <c:v>42228</c:v>
                </c:pt>
                <c:pt idx="395">
                  <c:v>42229</c:v>
                </c:pt>
                <c:pt idx="396">
                  <c:v>42230</c:v>
                </c:pt>
                <c:pt idx="397">
                  <c:v>42233</c:v>
                </c:pt>
                <c:pt idx="398">
                  <c:v>42234</c:v>
                </c:pt>
                <c:pt idx="399">
                  <c:v>42235</c:v>
                </c:pt>
                <c:pt idx="400">
                  <c:v>42236</c:v>
                </c:pt>
                <c:pt idx="401">
                  <c:v>42237</c:v>
                </c:pt>
                <c:pt idx="402">
                  <c:v>42240</c:v>
                </c:pt>
                <c:pt idx="403">
                  <c:v>42241</c:v>
                </c:pt>
                <c:pt idx="404">
                  <c:v>42242</c:v>
                </c:pt>
                <c:pt idx="405">
                  <c:v>42243</c:v>
                </c:pt>
                <c:pt idx="406">
                  <c:v>42244</c:v>
                </c:pt>
                <c:pt idx="407">
                  <c:v>42247</c:v>
                </c:pt>
                <c:pt idx="408">
                  <c:v>42248</c:v>
                </c:pt>
                <c:pt idx="409">
                  <c:v>42249</c:v>
                </c:pt>
                <c:pt idx="410">
                  <c:v>42250</c:v>
                </c:pt>
                <c:pt idx="411">
                  <c:v>42251</c:v>
                </c:pt>
                <c:pt idx="412">
                  <c:v>42254</c:v>
                </c:pt>
                <c:pt idx="413">
                  <c:v>42255</c:v>
                </c:pt>
                <c:pt idx="414">
                  <c:v>42256</c:v>
                </c:pt>
                <c:pt idx="415">
                  <c:v>42257</c:v>
                </c:pt>
                <c:pt idx="416">
                  <c:v>42258</c:v>
                </c:pt>
                <c:pt idx="417">
                  <c:v>42261</c:v>
                </c:pt>
                <c:pt idx="418">
                  <c:v>42262</c:v>
                </c:pt>
                <c:pt idx="419">
                  <c:v>42263</c:v>
                </c:pt>
                <c:pt idx="420">
                  <c:v>42264</c:v>
                </c:pt>
                <c:pt idx="421">
                  <c:v>42265</c:v>
                </c:pt>
                <c:pt idx="422">
                  <c:v>42268</c:v>
                </c:pt>
                <c:pt idx="423">
                  <c:v>42269</c:v>
                </c:pt>
                <c:pt idx="424">
                  <c:v>42270</c:v>
                </c:pt>
                <c:pt idx="425">
                  <c:v>42271</c:v>
                </c:pt>
                <c:pt idx="426">
                  <c:v>42272</c:v>
                </c:pt>
                <c:pt idx="427">
                  <c:v>42275</c:v>
                </c:pt>
                <c:pt idx="428">
                  <c:v>42276</c:v>
                </c:pt>
                <c:pt idx="429">
                  <c:v>42277</c:v>
                </c:pt>
                <c:pt idx="430">
                  <c:v>42278</c:v>
                </c:pt>
                <c:pt idx="431">
                  <c:v>42279</c:v>
                </c:pt>
                <c:pt idx="432">
                  <c:v>42282</c:v>
                </c:pt>
                <c:pt idx="433">
                  <c:v>42283</c:v>
                </c:pt>
                <c:pt idx="434">
                  <c:v>42284</c:v>
                </c:pt>
                <c:pt idx="435">
                  <c:v>42285</c:v>
                </c:pt>
                <c:pt idx="436">
                  <c:v>42286</c:v>
                </c:pt>
                <c:pt idx="437">
                  <c:v>42289</c:v>
                </c:pt>
                <c:pt idx="438">
                  <c:v>42290</c:v>
                </c:pt>
                <c:pt idx="439">
                  <c:v>42291</c:v>
                </c:pt>
                <c:pt idx="440">
                  <c:v>42292</c:v>
                </c:pt>
                <c:pt idx="441">
                  <c:v>42293</c:v>
                </c:pt>
                <c:pt idx="442">
                  <c:v>42296</c:v>
                </c:pt>
                <c:pt idx="443">
                  <c:v>42297</c:v>
                </c:pt>
                <c:pt idx="444">
                  <c:v>42298</c:v>
                </c:pt>
                <c:pt idx="445">
                  <c:v>42299</c:v>
                </c:pt>
                <c:pt idx="446">
                  <c:v>42300</c:v>
                </c:pt>
                <c:pt idx="447">
                  <c:v>42303</c:v>
                </c:pt>
                <c:pt idx="448">
                  <c:v>42304</c:v>
                </c:pt>
                <c:pt idx="449">
                  <c:v>42305</c:v>
                </c:pt>
                <c:pt idx="450">
                  <c:v>42306</c:v>
                </c:pt>
                <c:pt idx="451">
                  <c:v>42307</c:v>
                </c:pt>
                <c:pt idx="452">
                  <c:v>42310</c:v>
                </c:pt>
                <c:pt idx="453">
                  <c:v>42311</c:v>
                </c:pt>
                <c:pt idx="454">
                  <c:v>42313</c:v>
                </c:pt>
                <c:pt idx="455">
                  <c:v>42314</c:v>
                </c:pt>
                <c:pt idx="456">
                  <c:v>42317</c:v>
                </c:pt>
                <c:pt idx="457">
                  <c:v>42318</c:v>
                </c:pt>
                <c:pt idx="458">
                  <c:v>42319</c:v>
                </c:pt>
                <c:pt idx="459">
                  <c:v>42320</c:v>
                </c:pt>
                <c:pt idx="460">
                  <c:v>42321</c:v>
                </c:pt>
                <c:pt idx="461">
                  <c:v>42324</c:v>
                </c:pt>
                <c:pt idx="462">
                  <c:v>42325</c:v>
                </c:pt>
                <c:pt idx="463">
                  <c:v>42326</c:v>
                </c:pt>
                <c:pt idx="464">
                  <c:v>42327</c:v>
                </c:pt>
                <c:pt idx="465">
                  <c:v>42328</c:v>
                </c:pt>
                <c:pt idx="466">
                  <c:v>42331</c:v>
                </c:pt>
                <c:pt idx="467">
                  <c:v>42332</c:v>
                </c:pt>
                <c:pt idx="468">
                  <c:v>42333</c:v>
                </c:pt>
                <c:pt idx="469">
                  <c:v>42334</c:v>
                </c:pt>
                <c:pt idx="470">
                  <c:v>42335</c:v>
                </c:pt>
                <c:pt idx="471">
                  <c:v>42338</c:v>
                </c:pt>
                <c:pt idx="472">
                  <c:v>42339</c:v>
                </c:pt>
                <c:pt idx="473">
                  <c:v>42340</c:v>
                </c:pt>
                <c:pt idx="474">
                  <c:v>42341</c:v>
                </c:pt>
                <c:pt idx="475">
                  <c:v>42342</c:v>
                </c:pt>
                <c:pt idx="476">
                  <c:v>42345</c:v>
                </c:pt>
                <c:pt idx="477">
                  <c:v>42346</c:v>
                </c:pt>
                <c:pt idx="478">
                  <c:v>42347</c:v>
                </c:pt>
                <c:pt idx="479">
                  <c:v>42348</c:v>
                </c:pt>
                <c:pt idx="480">
                  <c:v>42349</c:v>
                </c:pt>
                <c:pt idx="481">
                  <c:v>42352</c:v>
                </c:pt>
                <c:pt idx="482">
                  <c:v>42353</c:v>
                </c:pt>
                <c:pt idx="483">
                  <c:v>42354</c:v>
                </c:pt>
                <c:pt idx="484">
                  <c:v>42355</c:v>
                </c:pt>
                <c:pt idx="485">
                  <c:v>42356</c:v>
                </c:pt>
                <c:pt idx="486">
                  <c:v>42359</c:v>
                </c:pt>
                <c:pt idx="487">
                  <c:v>42360</c:v>
                </c:pt>
                <c:pt idx="488">
                  <c:v>42361</c:v>
                </c:pt>
                <c:pt idx="489">
                  <c:v>42362</c:v>
                </c:pt>
                <c:pt idx="490">
                  <c:v>42363</c:v>
                </c:pt>
                <c:pt idx="491">
                  <c:v>42366</c:v>
                </c:pt>
                <c:pt idx="492">
                  <c:v>42367</c:v>
                </c:pt>
                <c:pt idx="493">
                  <c:v>42368</c:v>
                </c:pt>
                <c:pt idx="494">
                  <c:v>42369</c:v>
                </c:pt>
                <c:pt idx="495">
                  <c:v>42370</c:v>
                </c:pt>
                <c:pt idx="496">
                  <c:v>42380</c:v>
                </c:pt>
                <c:pt idx="497">
                  <c:v>42381</c:v>
                </c:pt>
                <c:pt idx="498">
                  <c:v>42382</c:v>
                </c:pt>
                <c:pt idx="499">
                  <c:v>42383</c:v>
                </c:pt>
                <c:pt idx="500">
                  <c:v>42384</c:v>
                </c:pt>
                <c:pt idx="501">
                  <c:v>42387</c:v>
                </c:pt>
                <c:pt idx="502">
                  <c:v>42388</c:v>
                </c:pt>
                <c:pt idx="503">
                  <c:v>42389</c:v>
                </c:pt>
                <c:pt idx="504">
                  <c:v>42390</c:v>
                </c:pt>
                <c:pt idx="505">
                  <c:v>42391</c:v>
                </c:pt>
                <c:pt idx="506">
                  <c:v>42394</c:v>
                </c:pt>
                <c:pt idx="507">
                  <c:v>42395</c:v>
                </c:pt>
                <c:pt idx="508">
                  <c:v>42396</c:v>
                </c:pt>
                <c:pt idx="509">
                  <c:v>42397</c:v>
                </c:pt>
                <c:pt idx="510">
                  <c:v>42398</c:v>
                </c:pt>
                <c:pt idx="511">
                  <c:v>42401</c:v>
                </c:pt>
                <c:pt idx="512">
                  <c:v>42402</c:v>
                </c:pt>
                <c:pt idx="513">
                  <c:v>42403</c:v>
                </c:pt>
                <c:pt idx="514">
                  <c:v>42404</c:v>
                </c:pt>
                <c:pt idx="515">
                  <c:v>42405</c:v>
                </c:pt>
                <c:pt idx="516">
                  <c:v>42408</c:v>
                </c:pt>
                <c:pt idx="517">
                  <c:v>42409</c:v>
                </c:pt>
                <c:pt idx="518">
                  <c:v>42410</c:v>
                </c:pt>
                <c:pt idx="519">
                  <c:v>42411</c:v>
                </c:pt>
                <c:pt idx="520">
                  <c:v>42412</c:v>
                </c:pt>
                <c:pt idx="521">
                  <c:v>42415</c:v>
                </c:pt>
                <c:pt idx="522">
                  <c:v>42416</c:v>
                </c:pt>
                <c:pt idx="523">
                  <c:v>42417</c:v>
                </c:pt>
                <c:pt idx="524">
                  <c:v>42418</c:v>
                </c:pt>
                <c:pt idx="525">
                  <c:v>42419</c:v>
                </c:pt>
                <c:pt idx="526">
                  <c:v>42420</c:v>
                </c:pt>
                <c:pt idx="527">
                  <c:v>42424</c:v>
                </c:pt>
                <c:pt idx="528">
                  <c:v>42425</c:v>
                </c:pt>
                <c:pt idx="529">
                  <c:v>42426</c:v>
                </c:pt>
                <c:pt idx="530">
                  <c:v>42429</c:v>
                </c:pt>
                <c:pt idx="531">
                  <c:v>42430</c:v>
                </c:pt>
                <c:pt idx="532">
                  <c:v>42431</c:v>
                </c:pt>
                <c:pt idx="533">
                  <c:v>42432</c:v>
                </c:pt>
                <c:pt idx="534">
                  <c:v>42433</c:v>
                </c:pt>
                <c:pt idx="535">
                  <c:v>42438</c:v>
                </c:pt>
                <c:pt idx="536">
                  <c:v>42439</c:v>
                </c:pt>
                <c:pt idx="537">
                  <c:v>42440</c:v>
                </c:pt>
                <c:pt idx="538">
                  <c:v>42443</c:v>
                </c:pt>
                <c:pt idx="539">
                  <c:v>42444</c:v>
                </c:pt>
                <c:pt idx="540">
                  <c:v>42445</c:v>
                </c:pt>
                <c:pt idx="541">
                  <c:v>42446</c:v>
                </c:pt>
                <c:pt idx="542">
                  <c:v>42447</c:v>
                </c:pt>
                <c:pt idx="543">
                  <c:v>42450</c:v>
                </c:pt>
                <c:pt idx="544">
                  <c:v>42451</c:v>
                </c:pt>
                <c:pt idx="545">
                  <c:v>42452</c:v>
                </c:pt>
                <c:pt idx="546">
                  <c:v>42453</c:v>
                </c:pt>
                <c:pt idx="547">
                  <c:v>42454</c:v>
                </c:pt>
                <c:pt idx="548">
                  <c:v>42457</c:v>
                </c:pt>
                <c:pt idx="549">
                  <c:v>42458</c:v>
                </c:pt>
                <c:pt idx="550">
                  <c:v>42459</c:v>
                </c:pt>
                <c:pt idx="551">
                  <c:v>42460</c:v>
                </c:pt>
                <c:pt idx="552">
                  <c:v>42461</c:v>
                </c:pt>
                <c:pt idx="553">
                  <c:v>42464</c:v>
                </c:pt>
                <c:pt idx="554">
                  <c:v>42465</c:v>
                </c:pt>
                <c:pt idx="555">
                  <c:v>42466</c:v>
                </c:pt>
                <c:pt idx="556">
                  <c:v>42467</c:v>
                </c:pt>
                <c:pt idx="557">
                  <c:v>42468</c:v>
                </c:pt>
                <c:pt idx="558">
                  <c:v>42471</c:v>
                </c:pt>
                <c:pt idx="559">
                  <c:v>42472</c:v>
                </c:pt>
                <c:pt idx="560">
                  <c:v>42473</c:v>
                </c:pt>
                <c:pt idx="561">
                  <c:v>42474</c:v>
                </c:pt>
                <c:pt idx="562">
                  <c:v>42475</c:v>
                </c:pt>
                <c:pt idx="563">
                  <c:v>42478</c:v>
                </c:pt>
                <c:pt idx="564">
                  <c:v>42479</c:v>
                </c:pt>
                <c:pt idx="565">
                  <c:v>42480</c:v>
                </c:pt>
                <c:pt idx="566">
                  <c:v>42481</c:v>
                </c:pt>
                <c:pt idx="567">
                  <c:v>42482</c:v>
                </c:pt>
                <c:pt idx="568">
                  <c:v>42485</c:v>
                </c:pt>
                <c:pt idx="569">
                  <c:v>42486</c:v>
                </c:pt>
                <c:pt idx="570">
                  <c:v>42487</c:v>
                </c:pt>
                <c:pt idx="571">
                  <c:v>42488</c:v>
                </c:pt>
                <c:pt idx="572">
                  <c:v>42489</c:v>
                </c:pt>
                <c:pt idx="573">
                  <c:v>42494</c:v>
                </c:pt>
                <c:pt idx="574">
                  <c:v>42495</c:v>
                </c:pt>
                <c:pt idx="575">
                  <c:v>42496</c:v>
                </c:pt>
                <c:pt idx="576">
                  <c:v>42500</c:v>
                </c:pt>
                <c:pt idx="577">
                  <c:v>42501</c:v>
                </c:pt>
                <c:pt idx="578">
                  <c:v>42502</c:v>
                </c:pt>
                <c:pt idx="579">
                  <c:v>42503</c:v>
                </c:pt>
                <c:pt idx="580">
                  <c:v>42506</c:v>
                </c:pt>
                <c:pt idx="581">
                  <c:v>42507</c:v>
                </c:pt>
                <c:pt idx="582">
                  <c:v>42508</c:v>
                </c:pt>
                <c:pt idx="583">
                  <c:v>42509</c:v>
                </c:pt>
                <c:pt idx="584">
                  <c:v>42510</c:v>
                </c:pt>
                <c:pt idx="585">
                  <c:v>42513</c:v>
                </c:pt>
                <c:pt idx="586">
                  <c:v>42514</c:v>
                </c:pt>
                <c:pt idx="587">
                  <c:v>42515</c:v>
                </c:pt>
                <c:pt idx="588">
                  <c:v>42516</c:v>
                </c:pt>
                <c:pt idx="589">
                  <c:v>42517</c:v>
                </c:pt>
                <c:pt idx="590">
                  <c:v>42520</c:v>
                </c:pt>
                <c:pt idx="591">
                  <c:v>42521</c:v>
                </c:pt>
                <c:pt idx="592">
                  <c:v>42522</c:v>
                </c:pt>
                <c:pt idx="593">
                  <c:v>42523</c:v>
                </c:pt>
                <c:pt idx="594">
                  <c:v>42524</c:v>
                </c:pt>
                <c:pt idx="595">
                  <c:v>42527</c:v>
                </c:pt>
                <c:pt idx="596">
                  <c:v>42528</c:v>
                </c:pt>
                <c:pt idx="597">
                  <c:v>42529</c:v>
                </c:pt>
                <c:pt idx="598">
                  <c:v>42530</c:v>
                </c:pt>
                <c:pt idx="599">
                  <c:v>42531</c:v>
                </c:pt>
                <c:pt idx="600">
                  <c:v>42535</c:v>
                </c:pt>
                <c:pt idx="601">
                  <c:v>42536</c:v>
                </c:pt>
                <c:pt idx="602">
                  <c:v>42537</c:v>
                </c:pt>
                <c:pt idx="603">
                  <c:v>42538</c:v>
                </c:pt>
                <c:pt idx="604">
                  <c:v>42541</c:v>
                </c:pt>
                <c:pt idx="605">
                  <c:v>42542</c:v>
                </c:pt>
                <c:pt idx="606">
                  <c:v>42543</c:v>
                </c:pt>
                <c:pt idx="607">
                  <c:v>42544</c:v>
                </c:pt>
                <c:pt idx="608">
                  <c:v>42545</c:v>
                </c:pt>
                <c:pt idx="609">
                  <c:v>42548</c:v>
                </c:pt>
                <c:pt idx="610">
                  <c:v>42549</c:v>
                </c:pt>
                <c:pt idx="611">
                  <c:v>42550</c:v>
                </c:pt>
                <c:pt idx="612">
                  <c:v>42551</c:v>
                </c:pt>
                <c:pt idx="613">
                  <c:v>42552</c:v>
                </c:pt>
                <c:pt idx="614">
                  <c:v>42555</c:v>
                </c:pt>
                <c:pt idx="615">
                  <c:v>42556</c:v>
                </c:pt>
                <c:pt idx="616">
                  <c:v>42557</c:v>
                </c:pt>
                <c:pt idx="617">
                  <c:v>42558</c:v>
                </c:pt>
                <c:pt idx="618">
                  <c:v>42559</c:v>
                </c:pt>
                <c:pt idx="619">
                  <c:v>42562</c:v>
                </c:pt>
                <c:pt idx="620">
                  <c:v>42563</c:v>
                </c:pt>
                <c:pt idx="621">
                  <c:v>42564</c:v>
                </c:pt>
                <c:pt idx="622">
                  <c:v>42565</c:v>
                </c:pt>
                <c:pt idx="623">
                  <c:v>42566</c:v>
                </c:pt>
                <c:pt idx="624">
                  <c:v>42569</c:v>
                </c:pt>
                <c:pt idx="625">
                  <c:v>42570</c:v>
                </c:pt>
                <c:pt idx="626">
                  <c:v>42571</c:v>
                </c:pt>
                <c:pt idx="627">
                  <c:v>42572</c:v>
                </c:pt>
                <c:pt idx="628">
                  <c:v>42573</c:v>
                </c:pt>
                <c:pt idx="629">
                  <c:v>42576</c:v>
                </c:pt>
                <c:pt idx="630">
                  <c:v>42577</c:v>
                </c:pt>
                <c:pt idx="631">
                  <c:v>42578</c:v>
                </c:pt>
                <c:pt idx="632">
                  <c:v>42579</c:v>
                </c:pt>
                <c:pt idx="633">
                  <c:v>42580</c:v>
                </c:pt>
                <c:pt idx="634">
                  <c:v>42583</c:v>
                </c:pt>
                <c:pt idx="635">
                  <c:v>42584</c:v>
                </c:pt>
                <c:pt idx="636">
                  <c:v>42585</c:v>
                </c:pt>
                <c:pt idx="637">
                  <c:v>42586</c:v>
                </c:pt>
                <c:pt idx="638">
                  <c:v>42587</c:v>
                </c:pt>
                <c:pt idx="639">
                  <c:v>42590</c:v>
                </c:pt>
                <c:pt idx="640">
                  <c:v>42591</c:v>
                </c:pt>
                <c:pt idx="641">
                  <c:v>42592</c:v>
                </c:pt>
                <c:pt idx="642">
                  <c:v>42593</c:v>
                </c:pt>
                <c:pt idx="643">
                  <c:v>42594</c:v>
                </c:pt>
                <c:pt idx="644">
                  <c:v>42597</c:v>
                </c:pt>
                <c:pt idx="645">
                  <c:v>42598</c:v>
                </c:pt>
                <c:pt idx="646">
                  <c:v>42599</c:v>
                </c:pt>
                <c:pt idx="647">
                  <c:v>42600</c:v>
                </c:pt>
                <c:pt idx="648">
                  <c:v>42601</c:v>
                </c:pt>
                <c:pt idx="649">
                  <c:v>42604</c:v>
                </c:pt>
                <c:pt idx="650">
                  <c:v>42605</c:v>
                </c:pt>
                <c:pt idx="651">
                  <c:v>42606</c:v>
                </c:pt>
                <c:pt idx="652">
                  <c:v>42607</c:v>
                </c:pt>
                <c:pt idx="653">
                  <c:v>42608</c:v>
                </c:pt>
                <c:pt idx="654">
                  <c:v>42611</c:v>
                </c:pt>
                <c:pt idx="655">
                  <c:v>42612</c:v>
                </c:pt>
                <c:pt idx="656">
                  <c:v>42613</c:v>
                </c:pt>
                <c:pt idx="657">
                  <c:v>42614</c:v>
                </c:pt>
                <c:pt idx="658">
                  <c:v>42615</c:v>
                </c:pt>
                <c:pt idx="659">
                  <c:v>42618</c:v>
                </c:pt>
                <c:pt idx="660">
                  <c:v>42619</c:v>
                </c:pt>
                <c:pt idx="661">
                  <c:v>42620</c:v>
                </c:pt>
                <c:pt idx="662">
                  <c:v>42621</c:v>
                </c:pt>
                <c:pt idx="663">
                  <c:v>42622</c:v>
                </c:pt>
                <c:pt idx="664">
                  <c:v>42625</c:v>
                </c:pt>
                <c:pt idx="665">
                  <c:v>42626</c:v>
                </c:pt>
                <c:pt idx="666">
                  <c:v>42627</c:v>
                </c:pt>
                <c:pt idx="667">
                  <c:v>42628</c:v>
                </c:pt>
                <c:pt idx="668">
                  <c:v>42629</c:v>
                </c:pt>
                <c:pt idx="669">
                  <c:v>42632</c:v>
                </c:pt>
                <c:pt idx="670">
                  <c:v>42633</c:v>
                </c:pt>
                <c:pt idx="671">
                  <c:v>42634</c:v>
                </c:pt>
                <c:pt idx="672">
                  <c:v>42635</c:v>
                </c:pt>
                <c:pt idx="673">
                  <c:v>42636</c:v>
                </c:pt>
                <c:pt idx="674">
                  <c:v>42639</c:v>
                </c:pt>
                <c:pt idx="675">
                  <c:v>42640</c:v>
                </c:pt>
                <c:pt idx="676">
                  <c:v>42641</c:v>
                </c:pt>
                <c:pt idx="677">
                  <c:v>42642</c:v>
                </c:pt>
                <c:pt idx="678">
                  <c:v>42643</c:v>
                </c:pt>
                <c:pt idx="679">
                  <c:v>42646</c:v>
                </c:pt>
                <c:pt idx="680">
                  <c:v>42647</c:v>
                </c:pt>
                <c:pt idx="681">
                  <c:v>42648</c:v>
                </c:pt>
                <c:pt idx="682">
                  <c:v>42649</c:v>
                </c:pt>
                <c:pt idx="683">
                  <c:v>42650</c:v>
                </c:pt>
                <c:pt idx="684">
                  <c:v>42653</c:v>
                </c:pt>
                <c:pt idx="685">
                  <c:v>42654</c:v>
                </c:pt>
                <c:pt idx="686">
                  <c:v>42655</c:v>
                </c:pt>
                <c:pt idx="687">
                  <c:v>42656</c:v>
                </c:pt>
                <c:pt idx="688">
                  <c:v>42657</c:v>
                </c:pt>
                <c:pt idx="689">
                  <c:v>42660</c:v>
                </c:pt>
                <c:pt idx="690">
                  <c:v>42661</c:v>
                </c:pt>
                <c:pt idx="691">
                  <c:v>42662</c:v>
                </c:pt>
                <c:pt idx="692">
                  <c:v>42663</c:v>
                </c:pt>
                <c:pt idx="693">
                  <c:v>42664</c:v>
                </c:pt>
                <c:pt idx="694">
                  <c:v>42667</c:v>
                </c:pt>
                <c:pt idx="695">
                  <c:v>42668</c:v>
                </c:pt>
                <c:pt idx="696">
                  <c:v>42669</c:v>
                </c:pt>
                <c:pt idx="697">
                  <c:v>42670</c:v>
                </c:pt>
                <c:pt idx="698">
                  <c:v>42671</c:v>
                </c:pt>
                <c:pt idx="699">
                  <c:v>42674</c:v>
                </c:pt>
                <c:pt idx="700">
                  <c:v>42675</c:v>
                </c:pt>
                <c:pt idx="701">
                  <c:v>42676</c:v>
                </c:pt>
                <c:pt idx="702">
                  <c:v>42677</c:v>
                </c:pt>
                <c:pt idx="703">
                  <c:v>42681</c:v>
                </c:pt>
                <c:pt idx="704">
                  <c:v>42682</c:v>
                </c:pt>
                <c:pt idx="705">
                  <c:v>42683</c:v>
                </c:pt>
                <c:pt idx="706">
                  <c:v>42684</c:v>
                </c:pt>
                <c:pt idx="707">
                  <c:v>42685</c:v>
                </c:pt>
                <c:pt idx="708">
                  <c:v>42688</c:v>
                </c:pt>
                <c:pt idx="709">
                  <c:v>42689</c:v>
                </c:pt>
                <c:pt idx="710">
                  <c:v>42690</c:v>
                </c:pt>
                <c:pt idx="711">
                  <c:v>42691</c:v>
                </c:pt>
                <c:pt idx="712">
                  <c:v>42692</c:v>
                </c:pt>
                <c:pt idx="713">
                  <c:v>42695</c:v>
                </c:pt>
                <c:pt idx="714">
                  <c:v>42696</c:v>
                </c:pt>
                <c:pt idx="715">
                  <c:v>42697</c:v>
                </c:pt>
                <c:pt idx="716">
                  <c:v>42698</c:v>
                </c:pt>
                <c:pt idx="717">
                  <c:v>42699</c:v>
                </c:pt>
                <c:pt idx="718">
                  <c:v>42702</c:v>
                </c:pt>
                <c:pt idx="719">
                  <c:v>42703</c:v>
                </c:pt>
                <c:pt idx="720">
                  <c:v>42704</c:v>
                </c:pt>
                <c:pt idx="721">
                  <c:v>42705</c:v>
                </c:pt>
                <c:pt idx="722">
                  <c:v>42706</c:v>
                </c:pt>
                <c:pt idx="723">
                  <c:v>42709</c:v>
                </c:pt>
                <c:pt idx="724">
                  <c:v>42710</c:v>
                </c:pt>
                <c:pt idx="725">
                  <c:v>42711</c:v>
                </c:pt>
                <c:pt idx="726">
                  <c:v>42712</c:v>
                </c:pt>
                <c:pt idx="727">
                  <c:v>42713</c:v>
                </c:pt>
                <c:pt idx="728">
                  <c:v>42716</c:v>
                </c:pt>
                <c:pt idx="729">
                  <c:v>42717</c:v>
                </c:pt>
                <c:pt idx="730">
                  <c:v>42718</c:v>
                </c:pt>
                <c:pt idx="731">
                  <c:v>42719</c:v>
                </c:pt>
                <c:pt idx="732">
                  <c:v>42720</c:v>
                </c:pt>
                <c:pt idx="733">
                  <c:v>42723</c:v>
                </c:pt>
                <c:pt idx="734">
                  <c:v>42724</c:v>
                </c:pt>
                <c:pt idx="735">
                  <c:v>42725</c:v>
                </c:pt>
                <c:pt idx="736">
                  <c:v>42726</c:v>
                </c:pt>
                <c:pt idx="737">
                  <c:v>42727</c:v>
                </c:pt>
                <c:pt idx="738">
                  <c:v>42730</c:v>
                </c:pt>
                <c:pt idx="739">
                  <c:v>42731</c:v>
                </c:pt>
                <c:pt idx="740">
                  <c:v>42732</c:v>
                </c:pt>
                <c:pt idx="741">
                  <c:v>42733</c:v>
                </c:pt>
                <c:pt idx="742">
                  <c:v>42734</c:v>
                </c:pt>
                <c:pt idx="743">
                  <c:v>42744</c:v>
                </c:pt>
                <c:pt idx="744">
                  <c:v>42745</c:v>
                </c:pt>
                <c:pt idx="745">
                  <c:v>42746</c:v>
                </c:pt>
                <c:pt idx="746">
                  <c:v>42747</c:v>
                </c:pt>
                <c:pt idx="747">
                  <c:v>42748</c:v>
                </c:pt>
                <c:pt idx="748">
                  <c:v>42751</c:v>
                </c:pt>
                <c:pt idx="749">
                  <c:v>42752</c:v>
                </c:pt>
                <c:pt idx="750">
                  <c:v>42753</c:v>
                </c:pt>
                <c:pt idx="751">
                  <c:v>42754</c:v>
                </c:pt>
                <c:pt idx="752">
                  <c:v>42755</c:v>
                </c:pt>
                <c:pt idx="753">
                  <c:v>42758</c:v>
                </c:pt>
                <c:pt idx="754">
                  <c:v>42759</c:v>
                </c:pt>
                <c:pt idx="755">
                  <c:v>42760</c:v>
                </c:pt>
                <c:pt idx="756">
                  <c:v>42761</c:v>
                </c:pt>
                <c:pt idx="757">
                  <c:v>42762</c:v>
                </c:pt>
                <c:pt idx="758">
                  <c:v>42765</c:v>
                </c:pt>
                <c:pt idx="759">
                  <c:v>42766</c:v>
                </c:pt>
                <c:pt idx="760">
                  <c:v>42767</c:v>
                </c:pt>
                <c:pt idx="761">
                  <c:v>42768</c:v>
                </c:pt>
                <c:pt idx="762">
                  <c:v>42769</c:v>
                </c:pt>
                <c:pt idx="763">
                  <c:v>42772</c:v>
                </c:pt>
                <c:pt idx="764">
                  <c:v>42773</c:v>
                </c:pt>
                <c:pt idx="765">
                  <c:v>42774</c:v>
                </c:pt>
                <c:pt idx="766">
                  <c:v>42775</c:v>
                </c:pt>
                <c:pt idx="767">
                  <c:v>42776</c:v>
                </c:pt>
                <c:pt idx="768">
                  <c:v>42779</c:v>
                </c:pt>
                <c:pt idx="769">
                  <c:v>42780</c:v>
                </c:pt>
                <c:pt idx="770">
                  <c:v>42781</c:v>
                </c:pt>
                <c:pt idx="771">
                  <c:v>42782</c:v>
                </c:pt>
                <c:pt idx="772">
                  <c:v>42783</c:v>
                </c:pt>
                <c:pt idx="773">
                  <c:v>42786</c:v>
                </c:pt>
                <c:pt idx="774">
                  <c:v>42787</c:v>
                </c:pt>
                <c:pt idx="775">
                  <c:v>42788</c:v>
                </c:pt>
                <c:pt idx="776">
                  <c:v>42793</c:v>
                </c:pt>
                <c:pt idx="777">
                  <c:v>42794</c:v>
                </c:pt>
                <c:pt idx="778">
                  <c:v>42795</c:v>
                </c:pt>
                <c:pt idx="779">
                  <c:v>42796</c:v>
                </c:pt>
                <c:pt idx="780">
                  <c:v>42797</c:v>
                </c:pt>
                <c:pt idx="781">
                  <c:v>42800</c:v>
                </c:pt>
                <c:pt idx="782">
                  <c:v>42801</c:v>
                </c:pt>
                <c:pt idx="783">
                  <c:v>42803</c:v>
                </c:pt>
                <c:pt idx="784">
                  <c:v>42804</c:v>
                </c:pt>
                <c:pt idx="785">
                  <c:v>42807</c:v>
                </c:pt>
                <c:pt idx="786">
                  <c:v>42808</c:v>
                </c:pt>
                <c:pt idx="787">
                  <c:v>42809</c:v>
                </c:pt>
                <c:pt idx="788">
                  <c:v>42810</c:v>
                </c:pt>
                <c:pt idx="789">
                  <c:v>42811</c:v>
                </c:pt>
                <c:pt idx="790">
                  <c:v>42814</c:v>
                </c:pt>
                <c:pt idx="791">
                  <c:v>42815</c:v>
                </c:pt>
                <c:pt idx="792">
                  <c:v>42816</c:v>
                </c:pt>
                <c:pt idx="793">
                  <c:v>42817</c:v>
                </c:pt>
                <c:pt idx="794">
                  <c:v>42818</c:v>
                </c:pt>
                <c:pt idx="795">
                  <c:v>42821</c:v>
                </c:pt>
                <c:pt idx="796">
                  <c:v>42822</c:v>
                </c:pt>
                <c:pt idx="797">
                  <c:v>42823</c:v>
                </c:pt>
                <c:pt idx="798">
                  <c:v>42824</c:v>
                </c:pt>
                <c:pt idx="799">
                  <c:v>42825</c:v>
                </c:pt>
                <c:pt idx="800">
                  <c:v>42828</c:v>
                </c:pt>
                <c:pt idx="801">
                  <c:v>42829</c:v>
                </c:pt>
                <c:pt idx="802">
                  <c:v>42830</c:v>
                </c:pt>
                <c:pt idx="803">
                  <c:v>42831</c:v>
                </c:pt>
                <c:pt idx="804">
                  <c:v>42832</c:v>
                </c:pt>
                <c:pt idx="805">
                  <c:v>42835</c:v>
                </c:pt>
                <c:pt idx="806">
                  <c:v>42836</c:v>
                </c:pt>
                <c:pt idx="807">
                  <c:v>42837</c:v>
                </c:pt>
                <c:pt idx="808">
                  <c:v>42838</c:v>
                </c:pt>
                <c:pt idx="809">
                  <c:v>42839</c:v>
                </c:pt>
                <c:pt idx="810">
                  <c:v>42842</c:v>
                </c:pt>
                <c:pt idx="811">
                  <c:v>42843</c:v>
                </c:pt>
                <c:pt idx="812">
                  <c:v>42844</c:v>
                </c:pt>
                <c:pt idx="813">
                  <c:v>42845</c:v>
                </c:pt>
                <c:pt idx="814">
                  <c:v>42846</c:v>
                </c:pt>
                <c:pt idx="815">
                  <c:v>42849</c:v>
                </c:pt>
                <c:pt idx="816">
                  <c:v>42850</c:v>
                </c:pt>
                <c:pt idx="817">
                  <c:v>42851</c:v>
                </c:pt>
                <c:pt idx="818">
                  <c:v>42852</c:v>
                </c:pt>
                <c:pt idx="819">
                  <c:v>42853</c:v>
                </c:pt>
                <c:pt idx="820">
                  <c:v>42857</c:v>
                </c:pt>
                <c:pt idx="821">
                  <c:v>42858</c:v>
                </c:pt>
                <c:pt idx="822">
                  <c:v>42859</c:v>
                </c:pt>
                <c:pt idx="823">
                  <c:v>42860</c:v>
                </c:pt>
                <c:pt idx="824">
                  <c:v>42865</c:v>
                </c:pt>
                <c:pt idx="825">
                  <c:v>42866</c:v>
                </c:pt>
                <c:pt idx="826">
                  <c:v>42867</c:v>
                </c:pt>
                <c:pt idx="827">
                  <c:v>42870</c:v>
                </c:pt>
                <c:pt idx="828">
                  <c:v>42871</c:v>
                </c:pt>
                <c:pt idx="829">
                  <c:v>42872</c:v>
                </c:pt>
                <c:pt idx="830">
                  <c:v>42873</c:v>
                </c:pt>
                <c:pt idx="831">
                  <c:v>42874</c:v>
                </c:pt>
                <c:pt idx="832">
                  <c:v>42877</c:v>
                </c:pt>
                <c:pt idx="833">
                  <c:v>42878</c:v>
                </c:pt>
                <c:pt idx="834">
                  <c:v>42879</c:v>
                </c:pt>
                <c:pt idx="835">
                  <c:v>42880</c:v>
                </c:pt>
                <c:pt idx="836">
                  <c:v>42881</c:v>
                </c:pt>
                <c:pt idx="837">
                  <c:v>42884</c:v>
                </c:pt>
                <c:pt idx="838">
                  <c:v>42885</c:v>
                </c:pt>
                <c:pt idx="839">
                  <c:v>42886</c:v>
                </c:pt>
                <c:pt idx="840">
                  <c:v>42887</c:v>
                </c:pt>
                <c:pt idx="841">
                  <c:v>42888</c:v>
                </c:pt>
                <c:pt idx="842">
                  <c:v>42891</c:v>
                </c:pt>
                <c:pt idx="843">
                  <c:v>42892</c:v>
                </c:pt>
                <c:pt idx="844">
                  <c:v>42893</c:v>
                </c:pt>
                <c:pt idx="845">
                  <c:v>42894</c:v>
                </c:pt>
                <c:pt idx="846">
                  <c:v>42895</c:v>
                </c:pt>
                <c:pt idx="847">
                  <c:v>42899</c:v>
                </c:pt>
                <c:pt idx="848">
                  <c:v>42900</c:v>
                </c:pt>
                <c:pt idx="849">
                  <c:v>42901</c:v>
                </c:pt>
                <c:pt idx="850">
                  <c:v>42902</c:v>
                </c:pt>
                <c:pt idx="851">
                  <c:v>42905</c:v>
                </c:pt>
                <c:pt idx="852">
                  <c:v>42906</c:v>
                </c:pt>
                <c:pt idx="853">
                  <c:v>42907</c:v>
                </c:pt>
                <c:pt idx="854">
                  <c:v>42908</c:v>
                </c:pt>
                <c:pt idx="855">
                  <c:v>42909</c:v>
                </c:pt>
                <c:pt idx="856">
                  <c:v>42912</c:v>
                </c:pt>
                <c:pt idx="857">
                  <c:v>42913</c:v>
                </c:pt>
                <c:pt idx="858">
                  <c:v>42914</c:v>
                </c:pt>
                <c:pt idx="859">
                  <c:v>42915</c:v>
                </c:pt>
                <c:pt idx="860">
                  <c:v>42916</c:v>
                </c:pt>
                <c:pt idx="861">
                  <c:v>42919</c:v>
                </c:pt>
                <c:pt idx="862">
                  <c:v>42920</c:v>
                </c:pt>
                <c:pt idx="863">
                  <c:v>42921</c:v>
                </c:pt>
                <c:pt idx="864">
                  <c:v>42922</c:v>
                </c:pt>
                <c:pt idx="865">
                  <c:v>42923</c:v>
                </c:pt>
                <c:pt idx="866">
                  <c:v>42926</c:v>
                </c:pt>
                <c:pt idx="867">
                  <c:v>42927</c:v>
                </c:pt>
                <c:pt idx="868">
                  <c:v>42928</c:v>
                </c:pt>
                <c:pt idx="869">
                  <c:v>42929</c:v>
                </c:pt>
                <c:pt idx="870">
                  <c:v>42930</c:v>
                </c:pt>
                <c:pt idx="871">
                  <c:v>42933</c:v>
                </c:pt>
                <c:pt idx="872">
                  <c:v>42934</c:v>
                </c:pt>
                <c:pt idx="873">
                  <c:v>42935</c:v>
                </c:pt>
                <c:pt idx="874">
                  <c:v>42936</c:v>
                </c:pt>
                <c:pt idx="875">
                  <c:v>42937</c:v>
                </c:pt>
                <c:pt idx="876">
                  <c:v>42940</c:v>
                </c:pt>
                <c:pt idx="877">
                  <c:v>42941</c:v>
                </c:pt>
                <c:pt idx="878">
                  <c:v>42942</c:v>
                </c:pt>
                <c:pt idx="879">
                  <c:v>42943</c:v>
                </c:pt>
                <c:pt idx="880">
                  <c:v>42944</c:v>
                </c:pt>
                <c:pt idx="881">
                  <c:v>42947</c:v>
                </c:pt>
                <c:pt idx="882">
                  <c:v>42948</c:v>
                </c:pt>
                <c:pt idx="883">
                  <c:v>42949</c:v>
                </c:pt>
                <c:pt idx="884">
                  <c:v>42950</c:v>
                </c:pt>
                <c:pt idx="885">
                  <c:v>42951</c:v>
                </c:pt>
                <c:pt idx="886">
                  <c:v>42954</c:v>
                </c:pt>
                <c:pt idx="887">
                  <c:v>42955</c:v>
                </c:pt>
                <c:pt idx="888">
                  <c:v>42956</c:v>
                </c:pt>
                <c:pt idx="889">
                  <c:v>42957</c:v>
                </c:pt>
                <c:pt idx="890">
                  <c:v>42958</c:v>
                </c:pt>
                <c:pt idx="891">
                  <c:v>42961</c:v>
                </c:pt>
                <c:pt idx="892">
                  <c:v>42962</c:v>
                </c:pt>
                <c:pt idx="893">
                  <c:v>42963</c:v>
                </c:pt>
                <c:pt idx="894">
                  <c:v>42964</c:v>
                </c:pt>
                <c:pt idx="895">
                  <c:v>42965</c:v>
                </c:pt>
                <c:pt idx="896">
                  <c:v>42968</c:v>
                </c:pt>
                <c:pt idx="897">
                  <c:v>42969</c:v>
                </c:pt>
                <c:pt idx="898">
                  <c:v>42970</c:v>
                </c:pt>
                <c:pt idx="899">
                  <c:v>42971</c:v>
                </c:pt>
                <c:pt idx="900">
                  <c:v>42972</c:v>
                </c:pt>
                <c:pt idx="901">
                  <c:v>42975</c:v>
                </c:pt>
                <c:pt idx="902">
                  <c:v>42976</c:v>
                </c:pt>
                <c:pt idx="903">
                  <c:v>42977</c:v>
                </c:pt>
                <c:pt idx="904">
                  <c:v>42978</c:v>
                </c:pt>
                <c:pt idx="905">
                  <c:v>42979</c:v>
                </c:pt>
                <c:pt idx="906">
                  <c:v>42982</c:v>
                </c:pt>
                <c:pt idx="907">
                  <c:v>42983</c:v>
                </c:pt>
                <c:pt idx="908">
                  <c:v>42984</c:v>
                </c:pt>
                <c:pt idx="909">
                  <c:v>42985</c:v>
                </c:pt>
                <c:pt idx="910">
                  <c:v>42986</c:v>
                </c:pt>
                <c:pt idx="911">
                  <c:v>42989</c:v>
                </c:pt>
                <c:pt idx="912">
                  <c:v>42990</c:v>
                </c:pt>
                <c:pt idx="913">
                  <c:v>42991</c:v>
                </c:pt>
                <c:pt idx="914">
                  <c:v>42992</c:v>
                </c:pt>
                <c:pt idx="915">
                  <c:v>42993</c:v>
                </c:pt>
                <c:pt idx="916">
                  <c:v>42996</c:v>
                </c:pt>
                <c:pt idx="917">
                  <c:v>42997</c:v>
                </c:pt>
                <c:pt idx="918">
                  <c:v>42998</c:v>
                </c:pt>
                <c:pt idx="919">
                  <c:v>42999</c:v>
                </c:pt>
                <c:pt idx="920">
                  <c:v>43000</c:v>
                </c:pt>
                <c:pt idx="921">
                  <c:v>43003</c:v>
                </c:pt>
                <c:pt idx="922">
                  <c:v>43004</c:v>
                </c:pt>
                <c:pt idx="923">
                  <c:v>43005</c:v>
                </c:pt>
                <c:pt idx="924">
                  <c:v>43006</c:v>
                </c:pt>
                <c:pt idx="925">
                  <c:v>43007</c:v>
                </c:pt>
                <c:pt idx="926">
                  <c:v>43010</c:v>
                </c:pt>
                <c:pt idx="927">
                  <c:v>43011</c:v>
                </c:pt>
                <c:pt idx="928">
                  <c:v>43012</c:v>
                </c:pt>
                <c:pt idx="929">
                  <c:v>43013</c:v>
                </c:pt>
                <c:pt idx="930">
                  <c:v>43014</c:v>
                </c:pt>
                <c:pt idx="931">
                  <c:v>43017</c:v>
                </c:pt>
                <c:pt idx="932">
                  <c:v>43018</c:v>
                </c:pt>
                <c:pt idx="933">
                  <c:v>43019</c:v>
                </c:pt>
                <c:pt idx="934">
                  <c:v>43020</c:v>
                </c:pt>
                <c:pt idx="935">
                  <c:v>43021</c:v>
                </c:pt>
                <c:pt idx="936">
                  <c:v>43024</c:v>
                </c:pt>
                <c:pt idx="937">
                  <c:v>43025</c:v>
                </c:pt>
                <c:pt idx="938">
                  <c:v>43026</c:v>
                </c:pt>
                <c:pt idx="939">
                  <c:v>43027</c:v>
                </c:pt>
                <c:pt idx="940">
                  <c:v>43028</c:v>
                </c:pt>
                <c:pt idx="941">
                  <c:v>43031</c:v>
                </c:pt>
                <c:pt idx="942">
                  <c:v>43032</c:v>
                </c:pt>
                <c:pt idx="943">
                  <c:v>43033</c:v>
                </c:pt>
                <c:pt idx="944">
                  <c:v>43034</c:v>
                </c:pt>
                <c:pt idx="945">
                  <c:v>43035</c:v>
                </c:pt>
                <c:pt idx="946">
                  <c:v>43038</c:v>
                </c:pt>
                <c:pt idx="947">
                  <c:v>43039</c:v>
                </c:pt>
                <c:pt idx="948">
                  <c:v>43040</c:v>
                </c:pt>
                <c:pt idx="949">
                  <c:v>43041</c:v>
                </c:pt>
                <c:pt idx="950">
                  <c:v>43042</c:v>
                </c:pt>
                <c:pt idx="951">
                  <c:v>43046</c:v>
                </c:pt>
                <c:pt idx="952">
                  <c:v>43047</c:v>
                </c:pt>
                <c:pt idx="953">
                  <c:v>43048</c:v>
                </c:pt>
                <c:pt idx="954">
                  <c:v>43049</c:v>
                </c:pt>
                <c:pt idx="955">
                  <c:v>43052</c:v>
                </c:pt>
                <c:pt idx="956">
                  <c:v>43053</c:v>
                </c:pt>
                <c:pt idx="957">
                  <c:v>43054</c:v>
                </c:pt>
                <c:pt idx="958">
                  <c:v>43055</c:v>
                </c:pt>
                <c:pt idx="959">
                  <c:v>43056</c:v>
                </c:pt>
                <c:pt idx="960">
                  <c:v>43059</c:v>
                </c:pt>
                <c:pt idx="961">
                  <c:v>43060</c:v>
                </c:pt>
                <c:pt idx="962">
                  <c:v>43061</c:v>
                </c:pt>
                <c:pt idx="963">
                  <c:v>43062</c:v>
                </c:pt>
                <c:pt idx="964">
                  <c:v>43063</c:v>
                </c:pt>
                <c:pt idx="965">
                  <c:v>43066</c:v>
                </c:pt>
                <c:pt idx="966">
                  <c:v>43067</c:v>
                </c:pt>
                <c:pt idx="967">
                  <c:v>43068</c:v>
                </c:pt>
                <c:pt idx="968">
                  <c:v>43069</c:v>
                </c:pt>
                <c:pt idx="969">
                  <c:v>43070</c:v>
                </c:pt>
                <c:pt idx="970">
                  <c:v>43073</c:v>
                </c:pt>
                <c:pt idx="971">
                  <c:v>43074</c:v>
                </c:pt>
                <c:pt idx="972">
                  <c:v>43075</c:v>
                </c:pt>
                <c:pt idx="973">
                  <c:v>43076</c:v>
                </c:pt>
                <c:pt idx="974">
                  <c:v>43077</c:v>
                </c:pt>
                <c:pt idx="975">
                  <c:v>43080</c:v>
                </c:pt>
                <c:pt idx="976">
                  <c:v>43081</c:v>
                </c:pt>
                <c:pt idx="977">
                  <c:v>43082</c:v>
                </c:pt>
                <c:pt idx="978">
                  <c:v>43083</c:v>
                </c:pt>
                <c:pt idx="979">
                  <c:v>43084</c:v>
                </c:pt>
                <c:pt idx="980">
                  <c:v>43087</c:v>
                </c:pt>
                <c:pt idx="981">
                  <c:v>43088</c:v>
                </c:pt>
                <c:pt idx="982">
                  <c:v>43089</c:v>
                </c:pt>
                <c:pt idx="983">
                  <c:v>43090</c:v>
                </c:pt>
                <c:pt idx="984">
                  <c:v>43091</c:v>
                </c:pt>
                <c:pt idx="985">
                  <c:v>43094</c:v>
                </c:pt>
                <c:pt idx="986">
                  <c:v>43095</c:v>
                </c:pt>
                <c:pt idx="987">
                  <c:v>43096</c:v>
                </c:pt>
                <c:pt idx="988">
                  <c:v>43097</c:v>
                </c:pt>
                <c:pt idx="989">
                  <c:v>43109</c:v>
                </c:pt>
                <c:pt idx="990">
                  <c:v>43110</c:v>
                </c:pt>
                <c:pt idx="991">
                  <c:v>43111</c:v>
                </c:pt>
                <c:pt idx="992">
                  <c:v>43112</c:v>
                </c:pt>
                <c:pt idx="993">
                  <c:v>43115</c:v>
                </c:pt>
                <c:pt idx="994">
                  <c:v>43116</c:v>
                </c:pt>
                <c:pt idx="995">
                  <c:v>43117</c:v>
                </c:pt>
                <c:pt idx="996">
                  <c:v>43118</c:v>
                </c:pt>
                <c:pt idx="997">
                  <c:v>43119</c:v>
                </c:pt>
                <c:pt idx="998">
                  <c:v>43122</c:v>
                </c:pt>
                <c:pt idx="999">
                  <c:v>43123</c:v>
                </c:pt>
                <c:pt idx="1000">
                  <c:v>43124</c:v>
                </c:pt>
                <c:pt idx="1001">
                  <c:v>43125</c:v>
                </c:pt>
                <c:pt idx="1002">
                  <c:v>43126</c:v>
                </c:pt>
                <c:pt idx="1003">
                  <c:v>43129</c:v>
                </c:pt>
                <c:pt idx="1004">
                  <c:v>43130</c:v>
                </c:pt>
                <c:pt idx="1005">
                  <c:v>43131</c:v>
                </c:pt>
                <c:pt idx="1006">
                  <c:v>43132</c:v>
                </c:pt>
                <c:pt idx="1007">
                  <c:v>43133</c:v>
                </c:pt>
                <c:pt idx="1008">
                  <c:v>43136</c:v>
                </c:pt>
                <c:pt idx="1009">
                  <c:v>43137</c:v>
                </c:pt>
                <c:pt idx="1010">
                  <c:v>43138</c:v>
                </c:pt>
                <c:pt idx="1011">
                  <c:v>43139</c:v>
                </c:pt>
                <c:pt idx="1012">
                  <c:v>43140</c:v>
                </c:pt>
                <c:pt idx="1013">
                  <c:v>43143</c:v>
                </c:pt>
                <c:pt idx="1014">
                  <c:v>43144</c:v>
                </c:pt>
                <c:pt idx="1015">
                  <c:v>43145</c:v>
                </c:pt>
                <c:pt idx="1016">
                  <c:v>43146</c:v>
                </c:pt>
                <c:pt idx="1017">
                  <c:v>43147</c:v>
                </c:pt>
                <c:pt idx="1018">
                  <c:v>43150</c:v>
                </c:pt>
                <c:pt idx="1019">
                  <c:v>43151</c:v>
                </c:pt>
                <c:pt idx="1020">
                  <c:v>43152</c:v>
                </c:pt>
                <c:pt idx="1021">
                  <c:v>43153</c:v>
                </c:pt>
                <c:pt idx="1022">
                  <c:v>43157</c:v>
                </c:pt>
                <c:pt idx="1023">
                  <c:v>43158</c:v>
                </c:pt>
                <c:pt idx="1024">
                  <c:v>43159</c:v>
                </c:pt>
                <c:pt idx="1025">
                  <c:v>43160</c:v>
                </c:pt>
                <c:pt idx="1026">
                  <c:v>43161</c:v>
                </c:pt>
                <c:pt idx="1027">
                  <c:v>43164</c:v>
                </c:pt>
                <c:pt idx="1028">
                  <c:v>43165</c:v>
                </c:pt>
                <c:pt idx="1029">
                  <c:v>43166</c:v>
                </c:pt>
                <c:pt idx="1030">
                  <c:v>43171</c:v>
                </c:pt>
                <c:pt idx="1031">
                  <c:v>43172</c:v>
                </c:pt>
                <c:pt idx="1032">
                  <c:v>43173</c:v>
                </c:pt>
                <c:pt idx="1033">
                  <c:v>43174</c:v>
                </c:pt>
                <c:pt idx="1034">
                  <c:v>43175</c:v>
                </c:pt>
                <c:pt idx="1035">
                  <c:v>43178</c:v>
                </c:pt>
                <c:pt idx="1036">
                  <c:v>43179</c:v>
                </c:pt>
                <c:pt idx="1037">
                  <c:v>43180</c:v>
                </c:pt>
                <c:pt idx="1038">
                  <c:v>43181</c:v>
                </c:pt>
                <c:pt idx="1039">
                  <c:v>43182</c:v>
                </c:pt>
                <c:pt idx="1040">
                  <c:v>43185</c:v>
                </c:pt>
                <c:pt idx="1041">
                  <c:v>43186</c:v>
                </c:pt>
                <c:pt idx="1042">
                  <c:v>43187</c:v>
                </c:pt>
                <c:pt idx="1043">
                  <c:v>43188</c:v>
                </c:pt>
                <c:pt idx="1044">
                  <c:v>43189</c:v>
                </c:pt>
                <c:pt idx="1045">
                  <c:v>43192</c:v>
                </c:pt>
                <c:pt idx="1046">
                  <c:v>43193</c:v>
                </c:pt>
                <c:pt idx="1047">
                  <c:v>43194</c:v>
                </c:pt>
                <c:pt idx="1048">
                  <c:v>43195</c:v>
                </c:pt>
                <c:pt idx="1049">
                  <c:v>43196</c:v>
                </c:pt>
                <c:pt idx="1050">
                  <c:v>43199</c:v>
                </c:pt>
                <c:pt idx="1051">
                  <c:v>43200</c:v>
                </c:pt>
                <c:pt idx="1052">
                  <c:v>43201</c:v>
                </c:pt>
                <c:pt idx="1053">
                  <c:v>43202</c:v>
                </c:pt>
                <c:pt idx="1054">
                  <c:v>43203</c:v>
                </c:pt>
                <c:pt idx="1055">
                  <c:v>43206</c:v>
                </c:pt>
                <c:pt idx="1056">
                  <c:v>43207</c:v>
                </c:pt>
                <c:pt idx="1057">
                  <c:v>43208</c:v>
                </c:pt>
                <c:pt idx="1058">
                  <c:v>43209</c:v>
                </c:pt>
                <c:pt idx="1059">
                  <c:v>43210</c:v>
                </c:pt>
                <c:pt idx="1060">
                  <c:v>43213</c:v>
                </c:pt>
                <c:pt idx="1061">
                  <c:v>43214</c:v>
                </c:pt>
                <c:pt idx="1062">
                  <c:v>43215</c:v>
                </c:pt>
                <c:pt idx="1063">
                  <c:v>43216</c:v>
                </c:pt>
                <c:pt idx="1064">
                  <c:v>43217</c:v>
                </c:pt>
                <c:pt idx="1065">
                  <c:v>43218</c:v>
                </c:pt>
                <c:pt idx="1066">
                  <c:v>43223</c:v>
                </c:pt>
                <c:pt idx="1067">
                  <c:v>43224</c:v>
                </c:pt>
                <c:pt idx="1068">
                  <c:v>43227</c:v>
                </c:pt>
                <c:pt idx="1069">
                  <c:v>43228</c:v>
                </c:pt>
                <c:pt idx="1070">
                  <c:v>43230</c:v>
                </c:pt>
                <c:pt idx="1071">
                  <c:v>43231</c:v>
                </c:pt>
                <c:pt idx="1072">
                  <c:v>43234</c:v>
                </c:pt>
                <c:pt idx="1073">
                  <c:v>43235</c:v>
                </c:pt>
                <c:pt idx="1074">
                  <c:v>43236</c:v>
                </c:pt>
                <c:pt idx="1075">
                  <c:v>43237</c:v>
                </c:pt>
                <c:pt idx="1076">
                  <c:v>43238</c:v>
                </c:pt>
                <c:pt idx="1077">
                  <c:v>43241</c:v>
                </c:pt>
                <c:pt idx="1078">
                  <c:v>43242</c:v>
                </c:pt>
                <c:pt idx="1079">
                  <c:v>43243</c:v>
                </c:pt>
                <c:pt idx="1080">
                  <c:v>43244</c:v>
                </c:pt>
                <c:pt idx="1081">
                  <c:v>43245</c:v>
                </c:pt>
                <c:pt idx="1082">
                  <c:v>43248</c:v>
                </c:pt>
                <c:pt idx="1083">
                  <c:v>43249</c:v>
                </c:pt>
                <c:pt idx="1084">
                  <c:v>43250</c:v>
                </c:pt>
                <c:pt idx="1085">
                  <c:v>43251</c:v>
                </c:pt>
                <c:pt idx="1086">
                  <c:v>43252</c:v>
                </c:pt>
                <c:pt idx="1087">
                  <c:v>43255</c:v>
                </c:pt>
                <c:pt idx="1088">
                  <c:v>43256</c:v>
                </c:pt>
                <c:pt idx="1089">
                  <c:v>43257</c:v>
                </c:pt>
                <c:pt idx="1090">
                  <c:v>43258</c:v>
                </c:pt>
                <c:pt idx="1091">
                  <c:v>43259</c:v>
                </c:pt>
                <c:pt idx="1092">
                  <c:v>43260</c:v>
                </c:pt>
                <c:pt idx="1093">
                  <c:v>43264</c:v>
                </c:pt>
                <c:pt idx="1094">
                  <c:v>43265</c:v>
                </c:pt>
                <c:pt idx="1095">
                  <c:v>43266</c:v>
                </c:pt>
                <c:pt idx="1096">
                  <c:v>43269</c:v>
                </c:pt>
                <c:pt idx="1097">
                  <c:v>43270</c:v>
                </c:pt>
                <c:pt idx="1098">
                  <c:v>43271</c:v>
                </c:pt>
                <c:pt idx="1099">
                  <c:v>43272</c:v>
                </c:pt>
                <c:pt idx="1100">
                  <c:v>43273</c:v>
                </c:pt>
                <c:pt idx="1101">
                  <c:v>43276</c:v>
                </c:pt>
                <c:pt idx="1102">
                  <c:v>43277</c:v>
                </c:pt>
                <c:pt idx="1103">
                  <c:v>43278</c:v>
                </c:pt>
                <c:pt idx="1104">
                  <c:v>43279</c:v>
                </c:pt>
                <c:pt idx="1105">
                  <c:v>43280</c:v>
                </c:pt>
                <c:pt idx="1106">
                  <c:v>43283</c:v>
                </c:pt>
                <c:pt idx="1107">
                  <c:v>43284</c:v>
                </c:pt>
                <c:pt idx="1108">
                  <c:v>43285</c:v>
                </c:pt>
                <c:pt idx="1109">
                  <c:v>43286</c:v>
                </c:pt>
                <c:pt idx="1110">
                  <c:v>43287</c:v>
                </c:pt>
                <c:pt idx="1111">
                  <c:v>43290</c:v>
                </c:pt>
                <c:pt idx="1112">
                  <c:v>43291</c:v>
                </c:pt>
                <c:pt idx="1113">
                  <c:v>43292</c:v>
                </c:pt>
                <c:pt idx="1114">
                  <c:v>43293</c:v>
                </c:pt>
                <c:pt idx="1115">
                  <c:v>43294</c:v>
                </c:pt>
                <c:pt idx="1116">
                  <c:v>43297</c:v>
                </c:pt>
                <c:pt idx="1117">
                  <c:v>43298</c:v>
                </c:pt>
                <c:pt idx="1118">
                  <c:v>43299</c:v>
                </c:pt>
                <c:pt idx="1119">
                  <c:v>43300</c:v>
                </c:pt>
                <c:pt idx="1120">
                  <c:v>43301</c:v>
                </c:pt>
                <c:pt idx="1121">
                  <c:v>43304</c:v>
                </c:pt>
                <c:pt idx="1122">
                  <c:v>43305</c:v>
                </c:pt>
                <c:pt idx="1123">
                  <c:v>43306</c:v>
                </c:pt>
                <c:pt idx="1124">
                  <c:v>43307</c:v>
                </c:pt>
                <c:pt idx="1125">
                  <c:v>43308</c:v>
                </c:pt>
                <c:pt idx="1126">
                  <c:v>43311</c:v>
                </c:pt>
                <c:pt idx="1127">
                  <c:v>43312</c:v>
                </c:pt>
                <c:pt idx="1128">
                  <c:v>43313</c:v>
                </c:pt>
                <c:pt idx="1129">
                  <c:v>43314</c:v>
                </c:pt>
                <c:pt idx="1130">
                  <c:v>43315</c:v>
                </c:pt>
                <c:pt idx="1131">
                  <c:v>43318</c:v>
                </c:pt>
                <c:pt idx="1132">
                  <c:v>43319</c:v>
                </c:pt>
                <c:pt idx="1133">
                  <c:v>43320</c:v>
                </c:pt>
                <c:pt idx="1134">
                  <c:v>43321</c:v>
                </c:pt>
                <c:pt idx="1135">
                  <c:v>43322</c:v>
                </c:pt>
                <c:pt idx="1136">
                  <c:v>43325</c:v>
                </c:pt>
                <c:pt idx="1137">
                  <c:v>43326</c:v>
                </c:pt>
                <c:pt idx="1138">
                  <c:v>43327</c:v>
                </c:pt>
                <c:pt idx="1139">
                  <c:v>43328</c:v>
                </c:pt>
                <c:pt idx="1140">
                  <c:v>43329</c:v>
                </c:pt>
                <c:pt idx="1141">
                  <c:v>43332</c:v>
                </c:pt>
                <c:pt idx="1142">
                  <c:v>43333</c:v>
                </c:pt>
                <c:pt idx="1143">
                  <c:v>43334</c:v>
                </c:pt>
                <c:pt idx="1144">
                  <c:v>43335</c:v>
                </c:pt>
                <c:pt idx="1145">
                  <c:v>43336</c:v>
                </c:pt>
                <c:pt idx="1146">
                  <c:v>43339</c:v>
                </c:pt>
                <c:pt idx="1147">
                  <c:v>43340</c:v>
                </c:pt>
                <c:pt idx="1148">
                  <c:v>43341</c:v>
                </c:pt>
                <c:pt idx="1149">
                  <c:v>43342</c:v>
                </c:pt>
                <c:pt idx="1150">
                  <c:v>43343</c:v>
                </c:pt>
                <c:pt idx="1151">
                  <c:v>43346</c:v>
                </c:pt>
                <c:pt idx="1152">
                  <c:v>43347</c:v>
                </c:pt>
                <c:pt idx="1153">
                  <c:v>43348</c:v>
                </c:pt>
                <c:pt idx="1154">
                  <c:v>43349</c:v>
                </c:pt>
                <c:pt idx="1155">
                  <c:v>43350</c:v>
                </c:pt>
                <c:pt idx="1156">
                  <c:v>43353</c:v>
                </c:pt>
                <c:pt idx="1157">
                  <c:v>43354</c:v>
                </c:pt>
                <c:pt idx="1158">
                  <c:v>43355</c:v>
                </c:pt>
                <c:pt idx="1159">
                  <c:v>43356</c:v>
                </c:pt>
                <c:pt idx="1160">
                  <c:v>43357</c:v>
                </c:pt>
                <c:pt idx="1161">
                  <c:v>43360</c:v>
                </c:pt>
                <c:pt idx="1162">
                  <c:v>43361</c:v>
                </c:pt>
                <c:pt idx="1163">
                  <c:v>43362</c:v>
                </c:pt>
                <c:pt idx="1164">
                  <c:v>43363</c:v>
                </c:pt>
                <c:pt idx="1165">
                  <c:v>43364</c:v>
                </c:pt>
                <c:pt idx="1166">
                  <c:v>43365</c:v>
                </c:pt>
                <c:pt idx="1167">
                  <c:v>43366</c:v>
                </c:pt>
                <c:pt idx="1168">
                  <c:v>43367</c:v>
                </c:pt>
                <c:pt idx="1169">
                  <c:v>43368</c:v>
                </c:pt>
                <c:pt idx="1170">
                  <c:v>43369</c:v>
                </c:pt>
                <c:pt idx="1171">
                  <c:v>43370</c:v>
                </c:pt>
                <c:pt idx="1172">
                  <c:v>43371</c:v>
                </c:pt>
                <c:pt idx="1173">
                  <c:v>43372</c:v>
                </c:pt>
                <c:pt idx="1174">
                  <c:v>43373</c:v>
                </c:pt>
                <c:pt idx="1175">
                  <c:v>43374</c:v>
                </c:pt>
                <c:pt idx="1176">
                  <c:v>43375</c:v>
                </c:pt>
                <c:pt idx="1177">
                  <c:v>43376</c:v>
                </c:pt>
                <c:pt idx="1178">
                  <c:v>43377</c:v>
                </c:pt>
                <c:pt idx="1179">
                  <c:v>43378</c:v>
                </c:pt>
                <c:pt idx="1180">
                  <c:v>43379</c:v>
                </c:pt>
                <c:pt idx="1181">
                  <c:v>43380</c:v>
                </c:pt>
                <c:pt idx="1182">
                  <c:v>43381</c:v>
                </c:pt>
                <c:pt idx="1183">
                  <c:v>43382</c:v>
                </c:pt>
                <c:pt idx="1184">
                  <c:v>43383</c:v>
                </c:pt>
                <c:pt idx="1185">
                  <c:v>43384</c:v>
                </c:pt>
                <c:pt idx="1186">
                  <c:v>43385</c:v>
                </c:pt>
                <c:pt idx="1187">
                  <c:v>43386</c:v>
                </c:pt>
                <c:pt idx="1188">
                  <c:v>43387</c:v>
                </c:pt>
                <c:pt idx="1189">
                  <c:v>43388</c:v>
                </c:pt>
                <c:pt idx="1190">
                  <c:v>43389</c:v>
                </c:pt>
                <c:pt idx="1191">
                  <c:v>43390</c:v>
                </c:pt>
                <c:pt idx="1192">
                  <c:v>43391</c:v>
                </c:pt>
                <c:pt idx="1193">
                  <c:v>43392</c:v>
                </c:pt>
                <c:pt idx="1194">
                  <c:v>43393</c:v>
                </c:pt>
                <c:pt idx="1195">
                  <c:v>43394</c:v>
                </c:pt>
                <c:pt idx="1196">
                  <c:v>43395</c:v>
                </c:pt>
                <c:pt idx="1197">
                  <c:v>43396</c:v>
                </c:pt>
                <c:pt idx="1198">
                  <c:v>43397</c:v>
                </c:pt>
                <c:pt idx="1199">
                  <c:v>43398</c:v>
                </c:pt>
                <c:pt idx="1200">
                  <c:v>43399</c:v>
                </c:pt>
                <c:pt idx="1201">
                  <c:v>43400</c:v>
                </c:pt>
                <c:pt idx="1202">
                  <c:v>43401</c:v>
                </c:pt>
                <c:pt idx="1203">
                  <c:v>43402</c:v>
                </c:pt>
                <c:pt idx="1204">
                  <c:v>43403</c:v>
                </c:pt>
                <c:pt idx="1205">
                  <c:v>43404</c:v>
                </c:pt>
                <c:pt idx="1206">
                  <c:v>43405</c:v>
                </c:pt>
                <c:pt idx="1207">
                  <c:v>43406</c:v>
                </c:pt>
                <c:pt idx="1208">
                  <c:v>43407</c:v>
                </c:pt>
                <c:pt idx="1209">
                  <c:v>43408</c:v>
                </c:pt>
                <c:pt idx="1210">
                  <c:v>43409</c:v>
                </c:pt>
                <c:pt idx="1211">
                  <c:v>43410</c:v>
                </c:pt>
                <c:pt idx="1212">
                  <c:v>43411</c:v>
                </c:pt>
                <c:pt idx="1213">
                  <c:v>43412</c:v>
                </c:pt>
                <c:pt idx="1214">
                  <c:v>43413</c:v>
                </c:pt>
                <c:pt idx="1215">
                  <c:v>43414</c:v>
                </c:pt>
                <c:pt idx="1216">
                  <c:v>43415</c:v>
                </c:pt>
                <c:pt idx="1217">
                  <c:v>43416</c:v>
                </c:pt>
                <c:pt idx="1218">
                  <c:v>43417</c:v>
                </c:pt>
                <c:pt idx="1219">
                  <c:v>43418</c:v>
                </c:pt>
                <c:pt idx="1220">
                  <c:v>43419</c:v>
                </c:pt>
                <c:pt idx="1221">
                  <c:v>43420</c:v>
                </c:pt>
                <c:pt idx="1222">
                  <c:v>43421</c:v>
                </c:pt>
                <c:pt idx="1223">
                  <c:v>43422</c:v>
                </c:pt>
                <c:pt idx="1224">
                  <c:v>43423</c:v>
                </c:pt>
                <c:pt idx="1225">
                  <c:v>43424</c:v>
                </c:pt>
                <c:pt idx="1226">
                  <c:v>43425</c:v>
                </c:pt>
                <c:pt idx="1227">
                  <c:v>43426</c:v>
                </c:pt>
                <c:pt idx="1228">
                  <c:v>43427</c:v>
                </c:pt>
                <c:pt idx="1229">
                  <c:v>43428</c:v>
                </c:pt>
                <c:pt idx="1230">
                  <c:v>43429</c:v>
                </c:pt>
                <c:pt idx="1231">
                  <c:v>43430</c:v>
                </c:pt>
                <c:pt idx="1232">
                  <c:v>43431</c:v>
                </c:pt>
                <c:pt idx="1233">
                  <c:v>43432</c:v>
                </c:pt>
                <c:pt idx="1234">
                  <c:v>43433</c:v>
                </c:pt>
                <c:pt idx="1235">
                  <c:v>43434</c:v>
                </c:pt>
                <c:pt idx="1236">
                  <c:v>43435</c:v>
                </c:pt>
                <c:pt idx="1237">
                  <c:v>43436</c:v>
                </c:pt>
                <c:pt idx="1238">
                  <c:v>43437</c:v>
                </c:pt>
                <c:pt idx="1239">
                  <c:v>43438</c:v>
                </c:pt>
                <c:pt idx="1240">
                  <c:v>43439</c:v>
                </c:pt>
                <c:pt idx="1241">
                  <c:v>43440</c:v>
                </c:pt>
                <c:pt idx="1242">
                  <c:v>43441</c:v>
                </c:pt>
                <c:pt idx="1243">
                  <c:v>43442</c:v>
                </c:pt>
                <c:pt idx="1244">
                  <c:v>43443</c:v>
                </c:pt>
                <c:pt idx="1245">
                  <c:v>43444</c:v>
                </c:pt>
                <c:pt idx="1246">
                  <c:v>43445</c:v>
                </c:pt>
                <c:pt idx="1247">
                  <c:v>43446</c:v>
                </c:pt>
                <c:pt idx="1248">
                  <c:v>43447</c:v>
                </c:pt>
                <c:pt idx="1249">
                  <c:v>43448</c:v>
                </c:pt>
                <c:pt idx="1250">
                  <c:v>43449</c:v>
                </c:pt>
                <c:pt idx="1251">
                  <c:v>43450</c:v>
                </c:pt>
                <c:pt idx="1252">
                  <c:v>43451</c:v>
                </c:pt>
                <c:pt idx="1253">
                  <c:v>43452</c:v>
                </c:pt>
                <c:pt idx="1254">
                  <c:v>43453</c:v>
                </c:pt>
                <c:pt idx="1255">
                  <c:v>43454</c:v>
                </c:pt>
                <c:pt idx="1256">
                  <c:v>43455</c:v>
                </c:pt>
                <c:pt idx="1257">
                  <c:v>43456</c:v>
                </c:pt>
                <c:pt idx="1258">
                  <c:v>43457</c:v>
                </c:pt>
                <c:pt idx="1259">
                  <c:v>43458</c:v>
                </c:pt>
                <c:pt idx="1260">
                  <c:v>43459</c:v>
                </c:pt>
                <c:pt idx="1261">
                  <c:v>43460</c:v>
                </c:pt>
                <c:pt idx="1262">
                  <c:v>43461</c:v>
                </c:pt>
                <c:pt idx="1263">
                  <c:v>43462</c:v>
                </c:pt>
                <c:pt idx="1264">
                  <c:v>43463</c:v>
                </c:pt>
                <c:pt idx="1265">
                  <c:v>43464</c:v>
                </c:pt>
                <c:pt idx="1266">
                  <c:v>43465</c:v>
                </c:pt>
                <c:pt idx="1267">
                  <c:v>43466</c:v>
                </c:pt>
                <c:pt idx="1268">
                  <c:v>43467</c:v>
                </c:pt>
                <c:pt idx="1269">
                  <c:v>43468</c:v>
                </c:pt>
                <c:pt idx="1270">
                  <c:v>43469</c:v>
                </c:pt>
                <c:pt idx="1271">
                  <c:v>43470</c:v>
                </c:pt>
                <c:pt idx="1272">
                  <c:v>43471</c:v>
                </c:pt>
                <c:pt idx="1273">
                  <c:v>43472</c:v>
                </c:pt>
                <c:pt idx="1274">
                  <c:v>43473</c:v>
                </c:pt>
                <c:pt idx="1275">
                  <c:v>43474</c:v>
                </c:pt>
                <c:pt idx="1276">
                  <c:v>43475</c:v>
                </c:pt>
                <c:pt idx="1277">
                  <c:v>43476</c:v>
                </c:pt>
                <c:pt idx="1278">
                  <c:v>43477</c:v>
                </c:pt>
                <c:pt idx="1279">
                  <c:v>43478</c:v>
                </c:pt>
                <c:pt idx="1280">
                  <c:v>43479</c:v>
                </c:pt>
                <c:pt idx="1281">
                  <c:v>43480</c:v>
                </c:pt>
                <c:pt idx="1282">
                  <c:v>43481</c:v>
                </c:pt>
                <c:pt idx="1283">
                  <c:v>43482</c:v>
                </c:pt>
                <c:pt idx="1284">
                  <c:v>43483</c:v>
                </c:pt>
                <c:pt idx="1285">
                  <c:v>43484</c:v>
                </c:pt>
                <c:pt idx="1286">
                  <c:v>43485</c:v>
                </c:pt>
                <c:pt idx="1287">
                  <c:v>43486</c:v>
                </c:pt>
                <c:pt idx="1288">
                  <c:v>43487</c:v>
                </c:pt>
                <c:pt idx="1289">
                  <c:v>43488</c:v>
                </c:pt>
                <c:pt idx="1290">
                  <c:v>43489</c:v>
                </c:pt>
                <c:pt idx="1291">
                  <c:v>43490</c:v>
                </c:pt>
                <c:pt idx="1292">
                  <c:v>43491</c:v>
                </c:pt>
                <c:pt idx="1293">
                  <c:v>43492</c:v>
                </c:pt>
                <c:pt idx="1294">
                  <c:v>43493</c:v>
                </c:pt>
                <c:pt idx="1295">
                  <c:v>43494</c:v>
                </c:pt>
                <c:pt idx="1296">
                  <c:v>43495</c:v>
                </c:pt>
                <c:pt idx="1297">
                  <c:v>43496</c:v>
                </c:pt>
                <c:pt idx="1298">
                  <c:v>43497</c:v>
                </c:pt>
                <c:pt idx="1299">
                  <c:v>43498</c:v>
                </c:pt>
                <c:pt idx="1300">
                  <c:v>43499</c:v>
                </c:pt>
                <c:pt idx="1301">
                  <c:v>43500</c:v>
                </c:pt>
                <c:pt idx="1302">
                  <c:v>43501</c:v>
                </c:pt>
                <c:pt idx="1303">
                  <c:v>43502</c:v>
                </c:pt>
                <c:pt idx="1304">
                  <c:v>43503</c:v>
                </c:pt>
                <c:pt idx="1305">
                  <c:v>43504</c:v>
                </c:pt>
                <c:pt idx="1306">
                  <c:v>43505</c:v>
                </c:pt>
                <c:pt idx="1307">
                  <c:v>43506</c:v>
                </c:pt>
                <c:pt idx="1308">
                  <c:v>43507</c:v>
                </c:pt>
                <c:pt idx="1309">
                  <c:v>43508</c:v>
                </c:pt>
                <c:pt idx="1310">
                  <c:v>43509</c:v>
                </c:pt>
                <c:pt idx="1311">
                  <c:v>43510</c:v>
                </c:pt>
                <c:pt idx="1312">
                  <c:v>43511</c:v>
                </c:pt>
                <c:pt idx="1313">
                  <c:v>43512</c:v>
                </c:pt>
                <c:pt idx="1314">
                  <c:v>43513</c:v>
                </c:pt>
                <c:pt idx="1315">
                  <c:v>43514</c:v>
                </c:pt>
                <c:pt idx="1316">
                  <c:v>43515</c:v>
                </c:pt>
                <c:pt idx="1317">
                  <c:v>43516</c:v>
                </c:pt>
                <c:pt idx="1318">
                  <c:v>43517</c:v>
                </c:pt>
                <c:pt idx="1319">
                  <c:v>43518</c:v>
                </c:pt>
                <c:pt idx="1320">
                  <c:v>43519</c:v>
                </c:pt>
                <c:pt idx="1321">
                  <c:v>43520</c:v>
                </c:pt>
                <c:pt idx="1322">
                  <c:v>43521</c:v>
                </c:pt>
                <c:pt idx="1323">
                  <c:v>43522</c:v>
                </c:pt>
                <c:pt idx="1324">
                  <c:v>43523</c:v>
                </c:pt>
                <c:pt idx="1325">
                  <c:v>43524</c:v>
                </c:pt>
                <c:pt idx="1326">
                  <c:v>43525</c:v>
                </c:pt>
                <c:pt idx="1327">
                  <c:v>43526</c:v>
                </c:pt>
                <c:pt idx="1328">
                  <c:v>43527</c:v>
                </c:pt>
                <c:pt idx="1329">
                  <c:v>43528</c:v>
                </c:pt>
                <c:pt idx="1330">
                  <c:v>43529</c:v>
                </c:pt>
                <c:pt idx="1331">
                  <c:v>43530</c:v>
                </c:pt>
                <c:pt idx="1332">
                  <c:v>43531</c:v>
                </c:pt>
                <c:pt idx="1333">
                  <c:v>43532</c:v>
                </c:pt>
                <c:pt idx="1334">
                  <c:v>43533</c:v>
                </c:pt>
                <c:pt idx="1335">
                  <c:v>43534</c:v>
                </c:pt>
                <c:pt idx="1336">
                  <c:v>43535</c:v>
                </c:pt>
                <c:pt idx="1337">
                  <c:v>43536</c:v>
                </c:pt>
                <c:pt idx="1338">
                  <c:v>43537</c:v>
                </c:pt>
                <c:pt idx="1339">
                  <c:v>43538</c:v>
                </c:pt>
                <c:pt idx="1340">
                  <c:v>43539</c:v>
                </c:pt>
                <c:pt idx="1341">
                  <c:v>43540</c:v>
                </c:pt>
                <c:pt idx="1342">
                  <c:v>43541</c:v>
                </c:pt>
                <c:pt idx="1343">
                  <c:v>43542</c:v>
                </c:pt>
                <c:pt idx="1344">
                  <c:v>43543</c:v>
                </c:pt>
                <c:pt idx="1345">
                  <c:v>43544</c:v>
                </c:pt>
                <c:pt idx="1346">
                  <c:v>43545</c:v>
                </c:pt>
                <c:pt idx="1347">
                  <c:v>43546</c:v>
                </c:pt>
                <c:pt idx="1348">
                  <c:v>43547</c:v>
                </c:pt>
                <c:pt idx="1349">
                  <c:v>43548</c:v>
                </c:pt>
                <c:pt idx="1350">
                  <c:v>43549</c:v>
                </c:pt>
                <c:pt idx="1351">
                  <c:v>43550</c:v>
                </c:pt>
                <c:pt idx="1352">
                  <c:v>43551</c:v>
                </c:pt>
                <c:pt idx="1353">
                  <c:v>43552</c:v>
                </c:pt>
                <c:pt idx="1354">
                  <c:v>43553</c:v>
                </c:pt>
                <c:pt idx="1355">
                  <c:v>43554</c:v>
                </c:pt>
                <c:pt idx="1356">
                  <c:v>43555</c:v>
                </c:pt>
                <c:pt idx="1357">
                  <c:v>43556</c:v>
                </c:pt>
                <c:pt idx="1358">
                  <c:v>43557</c:v>
                </c:pt>
                <c:pt idx="1359">
                  <c:v>43558</c:v>
                </c:pt>
                <c:pt idx="1360">
                  <c:v>43559</c:v>
                </c:pt>
                <c:pt idx="1361">
                  <c:v>43560</c:v>
                </c:pt>
                <c:pt idx="1362">
                  <c:v>43561</c:v>
                </c:pt>
                <c:pt idx="1363">
                  <c:v>43562</c:v>
                </c:pt>
                <c:pt idx="1364">
                  <c:v>43563</c:v>
                </c:pt>
                <c:pt idx="1365">
                  <c:v>43564</c:v>
                </c:pt>
                <c:pt idx="1366">
                  <c:v>43565</c:v>
                </c:pt>
                <c:pt idx="1367">
                  <c:v>43566</c:v>
                </c:pt>
                <c:pt idx="1368">
                  <c:v>43567</c:v>
                </c:pt>
                <c:pt idx="1369">
                  <c:v>43568</c:v>
                </c:pt>
                <c:pt idx="1370">
                  <c:v>43569</c:v>
                </c:pt>
                <c:pt idx="1371">
                  <c:v>43570</c:v>
                </c:pt>
                <c:pt idx="1372">
                  <c:v>43571</c:v>
                </c:pt>
                <c:pt idx="1373">
                  <c:v>43572</c:v>
                </c:pt>
                <c:pt idx="1374">
                  <c:v>43573</c:v>
                </c:pt>
                <c:pt idx="1375">
                  <c:v>43574</c:v>
                </c:pt>
                <c:pt idx="1376">
                  <c:v>43575</c:v>
                </c:pt>
                <c:pt idx="1377">
                  <c:v>43576</c:v>
                </c:pt>
                <c:pt idx="1378">
                  <c:v>43577</c:v>
                </c:pt>
                <c:pt idx="1379">
                  <c:v>43578</c:v>
                </c:pt>
                <c:pt idx="1380">
                  <c:v>43579</c:v>
                </c:pt>
                <c:pt idx="1381">
                  <c:v>43580</c:v>
                </c:pt>
                <c:pt idx="1382">
                  <c:v>43581</c:v>
                </c:pt>
                <c:pt idx="1383">
                  <c:v>43582</c:v>
                </c:pt>
                <c:pt idx="1384">
                  <c:v>43583</c:v>
                </c:pt>
                <c:pt idx="1385">
                  <c:v>43584</c:v>
                </c:pt>
                <c:pt idx="1386">
                  <c:v>43585</c:v>
                </c:pt>
                <c:pt idx="1387">
                  <c:v>43586</c:v>
                </c:pt>
                <c:pt idx="1388">
                  <c:v>43587</c:v>
                </c:pt>
                <c:pt idx="1389">
                  <c:v>43588</c:v>
                </c:pt>
                <c:pt idx="1390">
                  <c:v>43589</c:v>
                </c:pt>
                <c:pt idx="1391">
                  <c:v>43590</c:v>
                </c:pt>
                <c:pt idx="1392">
                  <c:v>43591</c:v>
                </c:pt>
                <c:pt idx="1393">
                  <c:v>43592</c:v>
                </c:pt>
                <c:pt idx="1394">
                  <c:v>43593</c:v>
                </c:pt>
                <c:pt idx="1395">
                  <c:v>43594</c:v>
                </c:pt>
                <c:pt idx="1396">
                  <c:v>43595</c:v>
                </c:pt>
                <c:pt idx="1397">
                  <c:v>43596</c:v>
                </c:pt>
                <c:pt idx="1398">
                  <c:v>43597</c:v>
                </c:pt>
                <c:pt idx="1399">
                  <c:v>43598</c:v>
                </c:pt>
                <c:pt idx="1400">
                  <c:v>43599</c:v>
                </c:pt>
                <c:pt idx="1401">
                  <c:v>43600</c:v>
                </c:pt>
                <c:pt idx="1402">
                  <c:v>43601</c:v>
                </c:pt>
                <c:pt idx="1403">
                  <c:v>43602</c:v>
                </c:pt>
                <c:pt idx="1404">
                  <c:v>43603</c:v>
                </c:pt>
                <c:pt idx="1405">
                  <c:v>43604</c:v>
                </c:pt>
                <c:pt idx="1406">
                  <c:v>43605</c:v>
                </c:pt>
                <c:pt idx="1407">
                  <c:v>43606</c:v>
                </c:pt>
                <c:pt idx="1408">
                  <c:v>43607</c:v>
                </c:pt>
                <c:pt idx="1409">
                  <c:v>43608</c:v>
                </c:pt>
                <c:pt idx="1410">
                  <c:v>43609</c:v>
                </c:pt>
                <c:pt idx="1411">
                  <c:v>43610</c:v>
                </c:pt>
                <c:pt idx="1412">
                  <c:v>43611</c:v>
                </c:pt>
                <c:pt idx="1413">
                  <c:v>43612</c:v>
                </c:pt>
                <c:pt idx="1414">
                  <c:v>43613</c:v>
                </c:pt>
                <c:pt idx="1415">
                  <c:v>43614</c:v>
                </c:pt>
                <c:pt idx="1416">
                  <c:v>43615</c:v>
                </c:pt>
                <c:pt idx="1417">
                  <c:v>43616</c:v>
                </c:pt>
                <c:pt idx="1418">
                  <c:v>43617</c:v>
                </c:pt>
                <c:pt idx="1419">
                  <c:v>43618</c:v>
                </c:pt>
                <c:pt idx="1420">
                  <c:v>43619</c:v>
                </c:pt>
                <c:pt idx="1421">
                  <c:v>43620</c:v>
                </c:pt>
                <c:pt idx="1422">
                  <c:v>43621</c:v>
                </c:pt>
                <c:pt idx="1423">
                  <c:v>43622</c:v>
                </c:pt>
                <c:pt idx="1424">
                  <c:v>43623</c:v>
                </c:pt>
                <c:pt idx="1425">
                  <c:v>43624</c:v>
                </c:pt>
                <c:pt idx="1426">
                  <c:v>43625</c:v>
                </c:pt>
                <c:pt idx="1427">
                  <c:v>43626</c:v>
                </c:pt>
                <c:pt idx="1428">
                  <c:v>43627</c:v>
                </c:pt>
                <c:pt idx="1429">
                  <c:v>43628</c:v>
                </c:pt>
                <c:pt idx="1430">
                  <c:v>43629</c:v>
                </c:pt>
                <c:pt idx="1431">
                  <c:v>43630</c:v>
                </c:pt>
                <c:pt idx="1432">
                  <c:v>43631</c:v>
                </c:pt>
                <c:pt idx="1433">
                  <c:v>43632</c:v>
                </c:pt>
                <c:pt idx="1434">
                  <c:v>43633</c:v>
                </c:pt>
                <c:pt idx="1435">
                  <c:v>43634</c:v>
                </c:pt>
                <c:pt idx="1436">
                  <c:v>43635</c:v>
                </c:pt>
                <c:pt idx="1437">
                  <c:v>43636</c:v>
                </c:pt>
                <c:pt idx="1438">
                  <c:v>43637</c:v>
                </c:pt>
                <c:pt idx="1439">
                  <c:v>43638</c:v>
                </c:pt>
                <c:pt idx="1440">
                  <c:v>43639</c:v>
                </c:pt>
                <c:pt idx="1441">
                  <c:v>43640</c:v>
                </c:pt>
                <c:pt idx="1442">
                  <c:v>43641</c:v>
                </c:pt>
                <c:pt idx="1443">
                  <c:v>43642</c:v>
                </c:pt>
                <c:pt idx="1444">
                  <c:v>43643</c:v>
                </c:pt>
                <c:pt idx="1445">
                  <c:v>43644</c:v>
                </c:pt>
                <c:pt idx="1446">
                  <c:v>43645</c:v>
                </c:pt>
                <c:pt idx="1447">
                  <c:v>43646</c:v>
                </c:pt>
                <c:pt idx="1448">
                  <c:v>43647</c:v>
                </c:pt>
                <c:pt idx="1449">
                  <c:v>43648</c:v>
                </c:pt>
                <c:pt idx="1450">
                  <c:v>43649</c:v>
                </c:pt>
                <c:pt idx="1451">
                  <c:v>43650</c:v>
                </c:pt>
                <c:pt idx="1452">
                  <c:v>43651</c:v>
                </c:pt>
                <c:pt idx="1453">
                  <c:v>43652</c:v>
                </c:pt>
                <c:pt idx="1454">
                  <c:v>43653</c:v>
                </c:pt>
                <c:pt idx="1455">
                  <c:v>43654</c:v>
                </c:pt>
                <c:pt idx="1456">
                  <c:v>43655</c:v>
                </c:pt>
                <c:pt idx="1457">
                  <c:v>43656</c:v>
                </c:pt>
                <c:pt idx="1458">
                  <c:v>43657</c:v>
                </c:pt>
                <c:pt idx="1459">
                  <c:v>43658</c:v>
                </c:pt>
                <c:pt idx="1460">
                  <c:v>43659</c:v>
                </c:pt>
                <c:pt idx="1461">
                  <c:v>43660</c:v>
                </c:pt>
                <c:pt idx="1462">
                  <c:v>43661</c:v>
                </c:pt>
                <c:pt idx="1463">
                  <c:v>43662</c:v>
                </c:pt>
                <c:pt idx="1464">
                  <c:v>43663</c:v>
                </c:pt>
                <c:pt idx="1465">
                  <c:v>43664</c:v>
                </c:pt>
                <c:pt idx="1466">
                  <c:v>43665</c:v>
                </c:pt>
                <c:pt idx="1467">
                  <c:v>43666</c:v>
                </c:pt>
                <c:pt idx="1468">
                  <c:v>43667</c:v>
                </c:pt>
                <c:pt idx="1469">
                  <c:v>43668</c:v>
                </c:pt>
                <c:pt idx="1470">
                  <c:v>43669</c:v>
                </c:pt>
                <c:pt idx="1471">
                  <c:v>43670</c:v>
                </c:pt>
                <c:pt idx="1472">
                  <c:v>43671</c:v>
                </c:pt>
                <c:pt idx="1473">
                  <c:v>43672</c:v>
                </c:pt>
                <c:pt idx="1474">
                  <c:v>43673</c:v>
                </c:pt>
                <c:pt idx="1475">
                  <c:v>43674</c:v>
                </c:pt>
                <c:pt idx="1476">
                  <c:v>43675</c:v>
                </c:pt>
                <c:pt idx="1477">
                  <c:v>43676</c:v>
                </c:pt>
                <c:pt idx="1478">
                  <c:v>43677</c:v>
                </c:pt>
                <c:pt idx="1479">
                  <c:v>43678</c:v>
                </c:pt>
                <c:pt idx="1480">
                  <c:v>43679</c:v>
                </c:pt>
                <c:pt idx="1481">
                  <c:v>43680</c:v>
                </c:pt>
                <c:pt idx="1482">
                  <c:v>43681</c:v>
                </c:pt>
                <c:pt idx="1483">
                  <c:v>43682</c:v>
                </c:pt>
                <c:pt idx="1484">
                  <c:v>43683</c:v>
                </c:pt>
                <c:pt idx="1485">
                  <c:v>43684</c:v>
                </c:pt>
                <c:pt idx="1486">
                  <c:v>43685</c:v>
                </c:pt>
                <c:pt idx="1487">
                  <c:v>43686</c:v>
                </c:pt>
                <c:pt idx="1488">
                  <c:v>43687</c:v>
                </c:pt>
                <c:pt idx="1489">
                  <c:v>43688</c:v>
                </c:pt>
                <c:pt idx="1490">
                  <c:v>43689</c:v>
                </c:pt>
                <c:pt idx="1491">
                  <c:v>43690</c:v>
                </c:pt>
                <c:pt idx="1492">
                  <c:v>43691</c:v>
                </c:pt>
                <c:pt idx="1493">
                  <c:v>43692</c:v>
                </c:pt>
                <c:pt idx="1494">
                  <c:v>43693</c:v>
                </c:pt>
                <c:pt idx="1495">
                  <c:v>43694</c:v>
                </c:pt>
                <c:pt idx="1496">
                  <c:v>43695</c:v>
                </c:pt>
                <c:pt idx="1497">
                  <c:v>43696</c:v>
                </c:pt>
                <c:pt idx="1498">
                  <c:v>43697</c:v>
                </c:pt>
                <c:pt idx="1499">
                  <c:v>43698</c:v>
                </c:pt>
                <c:pt idx="1500">
                  <c:v>43699</c:v>
                </c:pt>
                <c:pt idx="1501">
                  <c:v>43700</c:v>
                </c:pt>
                <c:pt idx="1502">
                  <c:v>43701</c:v>
                </c:pt>
                <c:pt idx="1503">
                  <c:v>43702</c:v>
                </c:pt>
                <c:pt idx="1504">
                  <c:v>43703</c:v>
                </c:pt>
                <c:pt idx="1505">
                  <c:v>43704</c:v>
                </c:pt>
                <c:pt idx="1506">
                  <c:v>43705</c:v>
                </c:pt>
                <c:pt idx="1507">
                  <c:v>43706</c:v>
                </c:pt>
                <c:pt idx="1508">
                  <c:v>43707</c:v>
                </c:pt>
                <c:pt idx="1509">
                  <c:v>43708</c:v>
                </c:pt>
                <c:pt idx="1510">
                  <c:v>43709</c:v>
                </c:pt>
                <c:pt idx="1511">
                  <c:v>43710</c:v>
                </c:pt>
                <c:pt idx="1512">
                  <c:v>43711</c:v>
                </c:pt>
                <c:pt idx="1513">
                  <c:v>43712</c:v>
                </c:pt>
                <c:pt idx="1514">
                  <c:v>43713</c:v>
                </c:pt>
                <c:pt idx="1515">
                  <c:v>43714</c:v>
                </c:pt>
                <c:pt idx="1516">
                  <c:v>43715</c:v>
                </c:pt>
                <c:pt idx="1517">
                  <c:v>43716</c:v>
                </c:pt>
                <c:pt idx="1518">
                  <c:v>43717</c:v>
                </c:pt>
                <c:pt idx="1519">
                  <c:v>43718</c:v>
                </c:pt>
                <c:pt idx="1520">
                  <c:v>43719</c:v>
                </c:pt>
                <c:pt idx="1521">
                  <c:v>43720</c:v>
                </c:pt>
                <c:pt idx="1522">
                  <c:v>43721</c:v>
                </c:pt>
                <c:pt idx="1523">
                  <c:v>43722</c:v>
                </c:pt>
                <c:pt idx="1524">
                  <c:v>43723</c:v>
                </c:pt>
                <c:pt idx="1525">
                  <c:v>43724</c:v>
                </c:pt>
                <c:pt idx="1526">
                  <c:v>43725</c:v>
                </c:pt>
                <c:pt idx="1527">
                  <c:v>43726</c:v>
                </c:pt>
                <c:pt idx="1528">
                  <c:v>43727</c:v>
                </c:pt>
                <c:pt idx="1529">
                  <c:v>43728</c:v>
                </c:pt>
                <c:pt idx="1530">
                  <c:v>43729</c:v>
                </c:pt>
                <c:pt idx="1531">
                  <c:v>43730</c:v>
                </c:pt>
                <c:pt idx="1532">
                  <c:v>43731</c:v>
                </c:pt>
                <c:pt idx="1533">
                  <c:v>43732</c:v>
                </c:pt>
                <c:pt idx="1534">
                  <c:v>43733</c:v>
                </c:pt>
                <c:pt idx="1535">
                  <c:v>43734</c:v>
                </c:pt>
                <c:pt idx="1536">
                  <c:v>43735</c:v>
                </c:pt>
                <c:pt idx="1537">
                  <c:v>43736</c:v>
                </c:pt>
                <c:pt idx="1538">
                  <c:v>43737</c:v>
                </c:pt>
                <c:pt idx="1539">
                  <c:v>43738</c:v>
                </c:pt>
                <c:pt idx="1540">
                  <c:v>43739</c:v>
                </c:pt>
                <c:pt idx="1541">
                  <c:v>43740</c:v>
                </c:pt>
                <c:pt idx="1542">
                  <c:v>43741</c:v>
                </c:pt>
                <c:pt idx="1543">
                  <c:v>43742</c:v>
                </c:pt>
                <c:pt idx="1544">
                  <c:v>43743</c:v>
                </c:pt>
                <c:pt idx="1545">
                  <c:v>43744</c:v>
                </c:pt>
                <c:pt idx="1546">
                  <c:v>43745</c:v>
                </c:pt>
                <c:pt idx="1547">
                  <c:v>43746</c:v>
                </c:pt>
                <c:pt idx="1548">
                  <c:v>43747</c:v>
                </c:pt>
                <c:pt idx="1549">
                  <c:v>43748</c:v>
                </c:pt>
                <c:pt idx="1550">
                  <c:v>43749</c:v>
                </c:pt>
                <c:pt idx="1551">
                  <c:v>43750</c:v>
                </c:pt>
                <c:pt idx="1552">
                  <c:v>43751</c:v>
                </c:pt>
                <c:pt idx="1553">
                  <c:v>43752</c:v>
                </c:pt>
                <c:pt idx="1554">
                  <c:v>43753</c:v>
                </c:pt>
                <c:pt idx="1555">
                  <c:v>43754</c:v>
                </c:pt>
                <c:pt idx="1556">
                  <c:v>43755</c:v>
                </c:pt>
                <c:pt idx="1557">
                  <c:v>43756</c:v>
                </c:pt>
                <c:pt idx="1558">
                  <c:v>43757</c:v>
                </c:pt>
                <c:pt idx="1559">
                  <c:v>43758</c:v>
                </c:pt>
                <c:pt idx="1560">
                  <c:v>43759</c:v>
                </c:pt>
                <c:pt idx="1561">
                  <c:v>43760</c:v>
                </c:pt>
                <c:pt idx="1562">
                  <c:v>43761</c:v>
                </c:pt>
                <c:pt idx="1563">
                  <c:v>43762</c:v>
                </c:pt>
                <c:pt idx="1564">
                  <c:v>43763</c:v>
                </c:pt>
                <c:pt idx="1565">
                  <c:v>43764</c:v>
                </c:pt>
                <c:pt idx="1566">
                  <c:v>43765</c:v>
                </c:pt>
                <c:pt idx="1567">
                  <c:v>43766</c:v>
                </c:pt>
                <c:pt idx="1568">
                  <c:v>43767</c:v>
                </c:pt>
                <c:pt idx="1569">
                  <c:v>43768</c:v>
                </c:pt>
                <c:pt idx="1570">
                  <c:v>43769</c:v>
                </c:pt>
                <c:pt idx="1571">
                  <c:v>43770</c:v>
                </c:pt>
                <c:pt idx="1572">
                  <c:v>43771</c:v>
                </c:pt>
                <c:pt idx="1573">
                  <c:v>43772</c:v>
                </c:pt>
                <c:pt idx="1574">
                  <c:v>43773</c:v>
                </c:pt>
                <c:pt idx="1575">
                  <c:v>43774</c:v>
                </c:pt>
                <c:pt idx="1576">
                  <c:v>43775</c:v>
                </c:pt>
                <c:pt idx="1577">
                  <c:v>43776</c:v>
                </c:pt>
                <c:pt idx="1578">
                  <c:v>43777</c:v>
                </c:pt>
                <c:pt idx="1579">
                  <c:v>43778</c:v>
                </c:pt>
                <c:pt idx="1580">
                  <c:v>43779</c:v>
                </c:pt>
                <c:pt idx="1581">
                  <c:v>43780</c:v>
                </c:pt>
                <c:pt idx="1582">
                  <c:v>43781</c:v>
                </c:pt>
                <c:pt idx="1583">
                  <c:v>43782</c:v>
                </c:pt>
                <c:pt idx="1584">
                  <c:v>43783</c:v>
                </c:pt>
                <c:pt idx="1585">
                  <c:v>43784</c:v>
                </c:pt>
                <c:pt idx="1586">
                  <c:v>43785</c:v>
                </c:pt>
                <c:pt idx="1587">
                  <c:v>43786</c:v>
                </c:pt>
                <c:pt idx="1588">
                  <c:v>43787</c:v>
                </c:pt>
                <c:pt idx="1589">
                  <c:v>43788</c:v>
                </c:pt>
                <c:pt idx="1590">
                  <c:v>43789</c:v>
                </c:pt>
                <c:pt idx="1591">
                  <c:v>43790</c:v>
                </c:pt>
                <c:pt idx="1592">
                  <c:v>43791</c:v>
                </c:pt>
                <c:pt idx="1593">
                  <c:v>43792</c:v>
                </c:pt>
                <c:pt idx="1594">
                  <c:v>43793</c:v>
                </c:pt>
                <c:pt idx="1595">
                  <c:v>43794</c:v>
                </c:pt>
                <c:pt idx="1596">
                  <c:v>43795</c:v>
                </c:pt>
                <c:pt idx="1597">
                  <c:v>43796</c:v>
                </c:pt>
                <c:pt idx="1598">
                  <c:v>43797</c:v>
                </c:pt>
                <c:pt idx="1599">
                  <c:v>43798</c:v>
                </c:pt>
                <c:pt idx="1600">
                  <c:v>43799</c:v>
                </c:pt>
                <c:pt idx="1601">
                  <c:v>43800</c:v>
                </c:pt>
                <c:pt idx="1602">
                  <c:v>43801</c:v>
                </c:pt>
                <c:pt idx="1603">
                  <c:v>43802</c:v>
                </c:pt>
                <c:pt idx="1604">
                  <c:v>43803</c:v>
                </c:pt>
                <c:pt idx="1605">
                  <c:v>43804</c:v>
                </c:pt>
                <c:pt idx="1606">
                  <c:v>43805</c:v>
                </c:pt>
                <c:pt idx="1607">
                  <c:v>43806</c:v>
                </c:pt>
                <c:pt idx="1608">
                  <c:v>43807</c:v>
                </c:pt>
                <c:pt idx="1609">
                  <c:v>43808</c:v>
                </c:pt>
                <c:pt idx="1610">
                  <c:v>43809</c:v>
                </c:pt>
                <c:pt idx="1611">
                  <c:v>43810</c:v>
                </c:pt>
                <c:pt idx="1612">
                  <c:v>43811</c:v>
                </c:pt>
                <c:pt idx="1613">
                  <c:v>43812</c:v>
                </c:pt>
                <c:pt idx="1614">
                  <c:v>43813</c:v>
                </c:pt>
                <c:pt idx="1615">
                  <c:v>43814</c:v>
                </c:pt>
                <c:pt idx="1616">
                  <c:v>43815</c:v>
                </c:pt>
                <c:pt idx="1617">
                  <c:v>43816</c:v>
                </c:pt>
                <c:pt idx="1618">
                  <c:v>43817</c:v>
                </c:pt>
                <c:pt idx="1619">
                  <c:v>43818</c:v>
                </c:pt>
                <c:pt idx="1620">
                  <c:v>43819</c:v>
                </c:pt>
                <c:pt idx="1621">
                  <c:v>43820</c:v>
                </c:pt>
                <c:pt idx="1622">
                  <c:v>43821</c:v>
                </c:pt>
                <c:pt idx="1623">
                  <c:v>43822</c:v>
                </c:pt>
                <c:pt idx="1624">
                  <c:v>43823</c:v>
                </c:pt>
                <c:pt idx="1625">
                  <c:v>43824</c:v>
                </c:pt>
                <c:pt idx="1626">
                  <c:v>43825</c:v>
                </c:pt>
                <c:pt idx="1627">
                  <c:v>43826</c:v>
                </c:pt>
                <c:pt idx="1628">
                  <c:v>43827</c:v>
                </c:pt>
                <c:pt idx="1629">
                  <c:v>43828</c:v>
                </c:pt>
                <c:pt idx="1630">
                  <c:v>43829</c:v>
                </c:pt>
                <c:pt idx="1631">
                  <c:v>43830</c:v>
                </c:pt>
                <c:pt idx="1632">
                  <c:v>43831</c:v>
                </c:pt>
                <c:pt idx="1633">
                  <c:v>43832</c:v>
                </c:pt>
                <c:pt idx="1634">
                  <c:v>43833</c:v>
                </c:pt>
                <c:pt idx="1635">
                  <c:v>43834</c:v>
                </c:pt>
                <c:pt idx="1636">
                  <c:v>43835</c:v>
                </c:pt>
                <c:pt idx="1637">
                  <c:v>43836</c:v>
                </c:pt>
                <c:pt idx="1638">
                  <c:v>43837</c:v>
                </c:pt>
                <c:pt idx="1639">
                  <c:v>43838</c:v>
                </c:pt>
                <c:pt idx="1640">
                  <c:v>43839</c:v>
                </c:pt>
                <c:pt idx="1641">
                  <c:v>43840</c:v>
                </c:pt>
                <c:pt idx="1642">
                  <c:v>43841</c:v>
                </c:pt>
                <c:pt idx="1643">
                  <c:v>43842</c:v>
                </c:pt>
                <c:pt idx="1644">
                  <c:v>43843</c:v>
                </c:pt>
                <c:pt idx="1645">
                  <c:v>43844</c:v>
                </c:pt>
                <c:pt idx="1646">
                  <c:v>43845</c:v>
                </c:pt>
                <c:pt idx="1647">
                  <c:v>43846</c:v>
                </c:pt>
                <c:pt idx="1648">
                  <c:v>43847</c:v>
                </c:pt>
                <c:pt idx="1649">
                  <c:v>43848</c:v>
                </c:pt>
                <c:pt idx="1650">
                  <c:v>43849</c:v>
                </c:pt>
                <c:pt idx="1651">
                  <c:v>43850</c:v>
                </c:pt>
                <c:pt idx="1652">
                  <c:v>43851</c:v>
                </c:pt>
                <c:pt idx="1653">
                  <c:v>43852</c:v>
                </c:pt>
                <c:pt idx="1654">
                  <c:v>43853</c:v>
                </c:pt>
                <c:pt idx="1655">
                  <c:v>43854</c:v>
                </c:pt>
                <c:pt idx="1656">
                  <c:v>43855</c:v>
                </c:pt>
                <c:pt idx="1657">
                  <c:v>43856</c:v>
                </c:pt>
                <c:pt idx="1658">
                  <c:v>43857</c:v>
                </c:pt>
                <c:pt idx="1659">
                  <c:v>43858</c:v>
                </c:pt>
                <c:pt idx="1660">
                  <c:v>43859</c:v>
                </c:pt>
                <c:pt idx="1661">
                  <c:v>43860</c:v>
                </c:pt>
                <c:pt idx="1662">
                  <c:v>43861</c:v>
                </c:pt>
                <c:pt idx="1663">
                  <c:v>43862</c:v>
                </c:pt>
                <c:pt idx="1664">
                  <c:v>43863</c:v>
                </c:pt>
                <c:pt idx="1665">
                  <c:v>43864</c:v>
                </c:pt>
                <c:pt idx="1666">
                  <c:v>43865</c:v>
                </c:pt>
                <c:pt idx="1667">
                  <c:v>43866</c:v>
                </c:pt>
                <c:pt idx="1668">
                  <c:v>43867</c:v>
                </c:pt>
                <c:pt idx="1669">
                  <c:v>43868</c:v>
                </c:pt>
                <c:pt idx="1670">
                  <c:v>43869</c:v>
                </c:pt>
                <c:pt idx="1671">
                  <c:v>43870</c:v>
                </c:pt>
                <c:pt idx="1672">
                  <c:v>43871</c:v>
                </c:pt>
                <c:pt idx="1673">
                  <c:v>43872</c:v>
                </c:pt>
                <c:pt idx="1674">
                  <c:v>43873</c:v>
                </c:pt>
                <c:pt idx="1675">
                  <c:v>43874</c:v>
                </c:pt>
                <c:pt idx="1676">
                  <c:v>43875</c:v>
                </c:pt>
                <c:pt idx="1677">
                  <c:v>43876</c:v>
                </c:pt>
                <c:pt idx="1678">
                  <c:v>43877</c:v>
                </c:pt>
                <c:pt idx="1679">
                  <c:v>43878</c:v>
                </c:pt>
                <c:pt idx="1680">
                  <c:v>43879</c:v>
                </c:pt>
                <c:pt idx="1681">
                  <c:v>43880</c:v>
                </c:pt>
                <c:pt idx="1682">
                  <c:v>43881</c:v>
                </c:pt>
                <c:pt idx="1683">
                  <c:v>43882</c:v>
                </c:pt>
                <c:pt idx="1684">
                  <c:v>43883</c:v>
                </c:pt>
                <c:pt idx="1685">
                  <c:v>43884</c:v>
                </c:pt>
                <c:pt idx="1686">
                  <c:v>43885</c:v>
                </c:pt>
                <c:pt idx="1687">
                  <c:v>43886</c:v>
                </c:pt>
                <c:pt idx="1688">
                  <c:v>43887</c:v>
                </c:pt>
                <c:pt idx="1689">
                  <c:v>43888</c:v>
                </c:pt>
                <c:pt idx="1690">
                  <c:v>43889</c:v>
                </c:pt>
                <c:pt idx="1691">
                  <c:v>43890</c:v>
                </c:pt>
                <c:pt idx="1692">
                  <c:v>43891</c:v>
                </c:pt>
                <c:pt idx="1693">
                  <c:v>43892</c:v>
                </c:pt>
                <c:pt idx="1694">
                  <c:v>43893</c:v>
                </c:pt>
                <c:pt idx="1695">
                  <c:v>43894</c:v>
                </c:pt>
                <c:pt idx="1696">
                  <c:v>43895</c:v>
                </c:pt>
                <c:pt idx="1697">
                  <c:v>43896</c:v>
                </c:pt>
                <c:pt idx="1698">
                  <c:v>43897</c:v>
                </c:pt>
                <c:pt idx="1699">
                  <c:v>43898</c:v>
                </c:pt>
                <c:pt idx="1700">
                  <c:v>43899</c:v>
                </c:pt>
                <c:pt idx="1701">
                  <c:v>43900</c:v>
                </c:pt>
                <c:pt idx="1702">
                  <c:v>43901</c:v>
                </c:pt>
                <c:pt idx="1703">
                  <c:v>43902</c:v>
                </c:pt>
                <c:pt idx="1704">
                  <c:v>43903</c:v>
                </c:pt>
                <c:pt idx="1705">
                  <c:v>43904</c:v>
                </c:pt>
                <c:pt idx="1706">
                  <c:v>43905</c:v>
                </c:pt>
                <c:pt idx="1707">
                  <c:v>43906</c:v>
                </c:pt>
                <c:pt idx="1708">
                  <c:v>43907</c:v>
                </c:pt>
                <c:pt idx="1709">
                  <c:v>43908</c:v>
                </c:pt>
                <c:pt idx="1710">
                  <c:v>43909</c:v>
                </c:pt>
                <c:pt idx="1711">
                  <c:v>43910</c:v>
                </c:pt>
                <c:pt idx="1712">
                  <c:v>43911</c:v>
                </c:pt>
                <c:pt idx="1713">
                  <c:v>43912</c:v>
                </c:pt>
                <c:pt idx="1714">
                  <c:v>43913</c:v>
                </c:pt>
                <c:pt idx="1715">
                  <c:v>43914</c:v>
                </c:pt>
                <c:pt idx="1716">
                  <c:v>43915</c:v>
                </c:pt>
                <c:pt idx="1717">
                  <c:v>43916</c:v>
                </c:pt>
                <c:pt idx="1718">
                  <c:v>43917</c:v>
                </c:pt>
                <c:pt idx="1719">
                  <c:v>43918</c:v>
                </c:pt>
                <c:pt idx="1720">
                  <c:v>43919</c:v>
                </c:pt>
                <c:pt idx="1721">
                  <c:v>43920</c:v>
                </c:pt>
                <c:pt idx="1722">
                  <c:v>43921</c:v>
                </c:pt>
                <c:pt idx="1723">
                  <c:v>43922</c:v>
                </c:pt>
                <c:pt idx="1724">
                  <c:v>43923</c:v>
                </c:pt>
                <c:pt idx="1725">
                  <c:v>43924</c:v>
                </c:pt>
                <c:pt idx="1726">
                  <c:v>43925</c:v>
                </c:pt>
                <c:pt idx="1727">
                  <c:v>43926</c:v>
                </c:pt>
                <c:pt idx="1728">
                  <c:v>43927</c:v>
                </c:pt>
                <c:pt idx="1729">
                  <c:v>43928</c:v>
                </c:pt>
                <c:pt idx="1730">
                  <c:v>43929</c:v>
                </c:pt>
                <c:pt idx="1731">
                  <c:v>43930</c:v>
                </c:pt>
                <c:pt idx="1732">
                  <c:v>43931</c:v>
                </c:pt>
                <c:pt idx="1733">
                  <c:v>43932</c:v>
                </c:pt>
                <c:pt idx="1734">
                  <c:v>43933</c:v>
                </c:pt>
                <c:pt idx="1735">
                  <c:v>43934</c:v>
                </c:pt>
                <c:pt idx="1736">
                  <c:v>43935</c:v>
                </c:pt>
                <c:pt idx="1737">
                  <c:v>43936</c:v>
                </c:pt>
                <c:pt idx="1738">
                  <c:v>43937</c:v>
                </c:pt>
                <c:pt idx="1739">
                  <c:v>43938</c:v>
                </c:pt>
                <c:pt idx="1740">
                  <c:v>43939</c:v>
                </c:pt>
                <c:pt idx="1741">
                  <c:v>43940</c:v>
                </c:pt>
                <c:pt idx="1742">
                  <c:v>43941</c:v>
                </c:pt>
                <c:pt idx="1743">
                  <c:v>43942</c:v>
                </c:pt>
                <c:pt idx="1744">
                  <c:v>43943</c:v>
                </c:pt>
                <c:pt idx="1745">
                  <c:v>43944</c:v>
                </c:pt>
                <c:pt idx="1746">
                  <c:v>43945</c:v>
                </c:pt>
                <c:pt idx="1747">
                  <c:v>43946</c:v>
                </c:pt>
                <c:pt idx="1748">
                  <c:v>43947</c:v>
                </c:pt>
                <c:pt idx="1749">
                  <c:v>43948</c:v>
                </c:pt>
                <c:pt idx="1750">
                  <c:v>43949</c:v>
                </c:pt>
                <c:pt idx="1751">
                  <c:v>43950</c:v>
                </c:pt>
                <c:pt idx="1752">
                  <c:v>43951</c:v>
                </c:pt>
                <c:pt idx="1753">
                  <c:v>43952</c:v>
                </c:pt>
                <c:pt idx="1754">
                  <c:v>43953</c:v>
                </c:pt>
                <c:pt idx="1755">
                  <c:v>43954</c:v>
                </c:pt>
                <c:pt idx="1756">
                  <c:v>43955</c:v>
                </c:pt>
                <c:pt idx="1757">
                  <c:v>43956</c:v>
                </c:pt>
                <c:pt idx="1758">
                  <c:v>43957</c:v>
                </c:pt>
                <c:pt idx="1759">
                  <c:v>43958</c:v>
                </c:pt>
                <c:pt idx="1760">
                  <c:v>43959</c:v>
                </c:pt>
                <c:pt idx="1761">
                  <c:v>43960</c:v>
                </c:pt>
                <c:pt idx="1762">
                  <c:v>43961</c:v>
                </c:pt>
                <c:pt idx="1763">
                  <c:v>43962</c:v>
                </c:pt>
                <c:pt idx="1764">
                  <c:v>43963</c:v>
                </c:pt>
                <c:pt idx="1765">
                  <c:v>43964</c:v>
                </c:pt>
                <c:pt idx="1766">
                  <c:v>43965</c:v>
                </c:pt>
                <c:pt idx="1767">
                  <c:v>43966</c:v>
                </c:pt>
                <c:pt idx="1768">
                  <c:v>43967</c:v>
                </c:pt>
                <c:pt idx="1769">
                  <c:v>43968</c:v>
                </c:pt>
                <c:pt idx="1770">
                  <c:v>43969</c:v>
                </c:pt>
                <c:pt idx="1771">
                  <c:v>43970</c:v>
                </c:pt>
                <c:pt idx="1772">
                  <c:v>43971</c:v>
                </c:pt>
                <c:pt idx="1773">
                  <c:v>43972</c:v>
                </c:pt>
                <c:pt idx="1774">
                  <c:v>43973</c:v>
                </c:pt>
                <c:pt idx="1775">
                  <c:v>43974</c:v>
                </c:pt>
                <c:pt idx="1776">
                  <c:v>43975</c:v>
                </c:pt>
                <c:pt idx="1777">
                  <c:v>43976</c:v>
                </c:pt>
                <c:pt idx="1778">
                  <c:v>43977</c:v>
                </c:pt>
                <c:pt idx="1779">
                  <c:v>43978</c:v>
                </c:pt>
                <c:pt idx="1780">
                  <c:v>43979</c:v>
                </c:pt>
                <c:pt idx="1781">
                  <c:v>43980</c:v>
                </c:pt>
                <c:pt idx="1782">
                  <c:v>43981</c:v>
                </c:pt>
                <c:pt idx="1783">
                  <c:v>43982</c:v>
                </c:pt>
                <c:pt idx="1784">
                  <c:v>43983</c:v>
                </c:pt>
                <c:pt idx="1785">
                  <c:v>43984</c:v>
                </c:pt>
                <c:pt idx="1786">
                  <c:v>43985</c:v>
                </c:pt>
                <c:pt idx="1787">
                  <c:v>43986</c:v>
                </c:pt>
                <c:pt idx="1788">
                  <c:v>43987</c:v>
                </c:pt>
                <c:pt idx="1789">
                  <c:v>43988</c:v>
                </c:pt>
                <c:pt idx="1790">
                  <c:v>43989</c:v>
                </c:pt>
                <c:pt idx="1791">
                  <c:v>43990</c:v>
                </c:pt>
                <c:pt idx="1792">
                  <c:v>43991</c:v>
                </c:pt>
                <c:pt idx="1793">
                  <c:v>43992</c:v>
                </c:pt>
                <c:pt idx="1794">
                  <c:v>43993</c:v>
                </c:pt>
                <c:pt idx="1795">
                  <c:v>43994</c:v>
                </c:pt>
                <c:pt idx="1796">
                  <c:v>43995</c:v>
                </c:pt>
                <c:pt idx="1797">
                  <c:v>43996</c:v>
                </c:pt>
                <c:pt idx="1798">
                  <c:v>43997</c:v>
                </c:pt>
                <c:pt idx="1799">
                  <c:v>43998</c:v>
                </c:pt>
                <c:pt idx="1800">
                  <c:v>43999</c:v>
                </c:pt>
                <c:pt idx="1801">
                  <c:v>44000</c:v>
                </c:pt>
                <c:pt idx="1802">
                  <c:v>44001</c:v>
                </c:pt>
                <c:pt idx="1803">
                  <c:v>44002</c:v>
                </c:pt>
                <c:pt idx="1804">
                  <c:v>44003</c:v>
                </c:pt>
                <c:pt idx="1805">
                  <c:v>44004</c:v>
                </c:pt>
                <c:pt idx="1806">
                  <c:v>44005</c:v>
                </c:pt>
                <c:pt idx="1807">
                  <c:v>44006</c:v>
                </c:pt>
                <c:pt idx="1808">
                  <c:v>44007</c:v>
                </c:pt>
                <c:pt idx="1809">
                  <c:v>44008</c:v>
                </c:pt>
                <c:pt idx="1810">
                  <c:v>44009</c:v>
                </c:pt>
                <c:pt idx="1811">
                  <c:v>44010</c:v>
                </c:pt>
                <c:pt idx="1812">
                  <c:v>44011</c:v>
                </c:pt>
                <c:pt idx="1813">
                  <c:v>44012</c:v>
                </c:pt>
                <c:pt idx="1814">
                  <c:v>44013</c:v>
                </c:pt>
                <c:pt idx="1815">
                  <c:v>44014</c:v>
                </c:pt>
                <c:pt idx="1816">
                  <c:v>44015</c:v>
                </c:pt>
                <c:pt idx="1817">
                  <c:v>44016</c:v>
                </c:pt>
                <c:pt idx="1818">
                  <c:v>44017</c:v>
                </c:pt>
                <c:pt idx="1819">
                  <c:v>44018</c:v>
                </c:pt>
                <c:pt idx="1820">
                  <c:v>44019</c:v>
                </c:pt>
                <c:pt idx="1821">
                  <c:v>44020</c:v>
                </c:pt>
                <c:pt idx="1822">
                  <c:v>44021</c:v>
                </c:pt>
                <c:pt idx="1823">
                  <c:v>44022</c:v>
                </c:pt>
                <c:pt idx="1824">
                  <c:v>44023</c:v>
                </c:pt>
                <c:pt idx="1825">
                  <c:v>44024</c:v>
                </c:pt>
                <c:pt idx="1826">
                  <c:v>44025</c:v>
                </c:pt>
                <c:pt idx="1827">
                  <c:v>44026</c:v>
                </c:pt>
                <c:pt idx="1828">
                  <c:v>44027</c:v>
                </c:pt>
                <c:pt idx="1829">
                  <c:v>44028</c:v>
                </c:pt>
                <c:pt idx="1830">
                  <c:v>44029</c:v>
                </c:pt>
                <c:pt idx="1831">
                  <c:v>44030</c:v>
                </c:pt>
                <c:pt idx="1832">
                  <c:v>44031</c:v>
                </c:pt>
                <c:pt idx="1833">
                  <c:v>44032</c:v>
                </c:pt>
                <c:pt idx="1834">
                  <c:v>44033</c:v>
                </c:pt>
                <c:pt idx="1835">
                  <c:v>44034</c:v>
                </c:pt>
                <c:pt idx="1836">
                  <c:v>44035</c:v>
                </c:pt>
                <c:pt idx="1837">
                  <c:v>44036</c:v>
                </c:pt>
                <c:pt idx="1838">
                  <c:v>44037</c:v>
                </c:pt>
                <c:pt idx="1839">
                  <c:v>44038</c:v>
                </c:pt>
                <c:pt idx="1840">
                  <c:v>44039</c:v>
                </c:pt>
                <c:pt idx="1841">
                  <c:v>44040</c:v>
                </c:pt>
                <c:pt idx="1842">
                  <c:v>44041</c:v>
                </c:pt>
                <c:pt idx="1843">
                  <c:v>44042</c:v>
                </c:pt>
                <c:pt idx="1844">
                  <c:v>44043</c:v>
                </c:pt>
                <c:pt idx="1845">
                  <c:v>44044</c:v>
                </c:pt>
                <c:pt idx="1846">
                  <c:v>44045</c:v>
                </c:pt>
                <c:pt idx="1847">
                  <c:v>44046</c:v>
                </c:pt>
                <c:pt idx="1848">
                  <c:v>44047</c:v>
                </c:pt>
                <c:pt idx="1849">
                  <c:v>44048</c:v>
                </c:pt>
                <c:pt idx="1850">
                  <c:v>44049</c:v>
                </c:pt>
                <c:pt idx="1851">
                  <c:v>44050</c:v>
                </c:pt>
                <c:pt idx="1852">
                  <c:v>44051</c:v>
                </c:pt>
                <c:pt idx="1853">
                  <c:v>44052</c:v>
                </c:pt>
                <c:pt idx="1854">
                  <c:v>44053</c:v>
                </c:pt>
                <c:pt idx="1855">
                  <c:v>44054</c:v>
                </c:pt>
                <c:pt idx="1856">
                  <c:v>44055</c:v>
                </c:pt>
                <c:pt idx="1857">
                  <c:v>44056</c:v>
                </c:pt>
                <c:pt idx="1858">
                  <c:v>44057</c:v>
                </c:pt>
                <c:pt idx="1859">
                  <c:v>44058</c:v>
                </c:pt>
                <c:pt idx="1860">
                  <c:v>44059</c:v>
                </c:pt>
                <c:pt idx="1861">
                  <c:v>44060</c:v>
                </c:pt>
                <c:pt idx="1862">
                  <c:v>44061</c:v>
                </c:pt>
                <c:pt idx="1863">
                  <c:v>44062</c:v>
                </c:pt>
                <c:pt idx="1864">
                  <c:v>44063</c:v>
                </c:pt>
                <c:pt idx="1865">
                  <c:v>44064</c:v>
                </c:pt>
                <c:pt idx="1866">
                  <c:v>44065</c:v>
                </c:pt>
                <c:pt idx="1867">
                  <c:v>44066</c:v>
                </c:pt>
                <c:pt idx="1868">
                  <c:v>44067</c:v>
                </c:pt>
                <c:pt idx="1869">
                  <c:v>44068</c:v>
                </c:pt>
                <c:pt idx="1870">
                  <c:v>44069</c:v>
                </c:pt>
                <c:pt idx="1871">
                  <c:v>44070</c:v>
                </c:pt>
                <c:pt idx="1872">
                  <c:v>44071</c:v>
                </c:pt>
                <c:pt idx="1873">
                  <c:v>44072</c:v>
                </c:pt>
                <c:pt idx="1874">
                  <c:v>44073</c:v>
                </c:pt>
                <c:pt idx="1875">
                  <c:v>44074</c:v>
                </c:pt>
                <c:pt idx="1876">
                  <c:v>44075</c:v>
                </c:pt>
                <c:pt idx="1877">
                  <c:v>44076</c:v>
                </c:pt>
                <c:pt idx="1878">
                  <c:v>44077</c:v>
                </c:pt>
                <c:pt idx="1879">
                  <c:v>44078</c:v>
                </c:pt>
                <c:pt idx="1880">
                  <c:v>44079</c:v>
                </c:pt>
                <c:pt idx="1881">
                  <c:v>44080</c:v>
                </c:pt>
                <c:pt idx="1882">
                  <c:v>44081</c:v>
                </c:pt>
                <c:pt idx="1883">
                  <c:v>44082</c:v>
                </c:pt>
                <c:pt idx="1884">
                  <c:v>44083</c:v>
                </c:pt>
                <c:pt idx="1885">
                  <c:v>44084</c:v>
                </c:pt>
                <c:pt idx="1886">
                  <c:v>44085</c:v>
                </c:pt>
                <c:pt idx="1887">
                  <c:v>44086</c:v>
                </c:pt>
                <c:pt idx="1888">
                  <c:v>44087</c:v>
                </c:pt>
                <c:pt idx="1889">
                  <c:v>44088</c:v>
                </c:pt>
                <c:pt idx="1890">
                  <c:v>44089</c:v>
                </c:pt>
                <c:pt idx="1891">
                  <c:v>44090</c:v>
                </c:pt>
                <c:pt idx="1892">
                  <c:v>44091</c:v>
                </c:pt>
                <c:pt idx="1893">
                  <c:v>44092</c:v>
                </c:pt>
                <c:pt idx="1894">
                  <c:v>44093</c:v>
                </c:pt>
                <c:pt idx="1895">
                  <c:v>44094</c:v>
                </c:pt>
                <c:pt idx="1896">
                  <c:v>44095</c:v>
                </c:pt>
                <c:pt idx="1897">
                  <c:v>44096</c:v>
                </c:pt>
                <c:pt idx="1898">
                  <c:v>44097</c:v>
                </c:pt>
                <c:pt idx="1899">
                  <c:v>44098</c:v>
                </c:pt>
                <c:pt idx="1900">
                  <c:v>44099</c:v>
                </c:pt>
                <c:pt idx="1901">
                  <c:v>44100</c:v>
                </c:pt>
                <c:pt idx="1902">
                  <c:v>44101</c:v>
                </c:pt>
                <c:pt idx="1903">
                  <c:v>44102</c:v>
                </c:pt>
                <c:pt idx="1904">
                  <c:v>44103</c:v>
                </c:pt>
                <c:pt idx="1905">
                  <c:v>44104</c:v>
                </c:pt>
                <c:pt idx="1906">
                  <c:v>44105</c:v>
                </c:pt>
                <c:pt idx="1907">
                  <c:v>44106</c:v>
                </c:pt>
                <c:pt idx="1908">
                  <c:v>44107</c:v>
                </c:pt>
                <c:pt idx="1909">
                  <c:v>44108</c:v>
                </c:pt>
                <c:pt idx="1910">
                  <c:v>44109</c:v>
                </c:pt>
                <c:pt idx="1911">
                  <c:v>44110</c:v>
                </c:pt>
                <c:pt idx="1912">
                  <c:v>44111</c:v>
                </c:pt>
                <c:pt idx="1913">
                  <c:v>44112</c:v>
                </c:pt>
                <c:pt idx="1914">
                  <c:v>44113</c:v>
                </c:pt>
                <c:pt idx="1915">
                  <c:v>44114</c:v>
                </c:pt>
                <c:pt idx="1916">
                  <c:v>44115</c:v>
                </c:pt>
                <c:pt idx="1917">
                  <c:v>44116</c:v>
                </c:pt>
                <c:pt idx="1918">
                  <c:v>44117</c:v>
                </c:pt>
                <c:pt idx="1919">
                  <c:v>44118</c:v>
                </c:pt>
                <c:pt idx="1920">
                  <c:v>44119</c:v>
                </c:pt>
                <c:pt idx="1921">
                  <c:v>44120</c:v>
                </c:pt>
                <c:pt idx="1922">
                  <c:v>44121</c:v>
                </c:pt>
                <c:pt idx="1923">
                  <c:v>44122</c:v>
                </c:pt>
                <c:pt idx="1924">
                  <c:v>44123</c:v>
                </c:pt>
                <c:pt idx="1925">
                  <c:v>44124</c:v>
                </c:pt>
                <c:pt idx="1926">
                  <c:v>44125</c:v>
                </c:pt>
                <c:pt idx="1927">
                  <c:v>44126</c:v>
                </c:pt>
                <c:pt idx="1928">
                  <c:v>44127</c:v>
                </c:pt>
                <c:pt idx="1929">
                  <c:v>44128</c:v>
                </c:pt>
                <c:pt idx="1930">
                  <c:v>44129</c:v>
                </c:pt>
                <c:pt idx="1931">
                  <c:v>44130</c:v>
                </c:pt>
                <c:pt idx="1932">
                  <c:v>44131</c:v>
                </c:pt>
                <c:pt idx="1933">
                  <c:v>44132</c:v>
                </c:pt>
                <c:pt idx="1934">
                  <c:v>44133</c:v>
                </c:pt>
                <c:pt idx="1935">
                  <c:v>44134</c:v>
                </c:pt>
                <c:pt idx="1936">
                  <c:v>44135</c:v>
                </c:pt>
                <c:pt idx="1937">
                  <c:v>44136</c:v>
                </c:pt>
                <c:pt idx="1938">
                  <c:v>44137</c:v>
                </c:pt>
                <c:pt idx="1939">
                  <c:v>44138</c:v>
                </c:pt>
                <c:pt idx="1940">
                  <c:v>44139</c:v>
                </c:pt>
                <c:pt idx="1941">
                  <c:v>44140</c:v>
                </c:pt>
                <c:pt idx="1942">
                  <c:v>44141</c:v>
                </c:pt>
                <c:pt idx="1943">
                  <c:v>44142</c:v>
                </c:pt>
                <c:pt idx="1944">
                  <c:v>44143</c:v>
                </c:pt>
                <c:pt idx="1945">
                  <c:v>44144</c:v>
                </c:pt>
                <c:pt idx="1946">
                  <c:v>44145</c:v>
                </c:pt>
                <c:pt idx="1947">
                  <c:v>44146</c:v>
                </c:pt>
                <c:pt idx="1948">
                  <c:v>44147</c:v>
                </c:pt>
                <c:pt idx="1949">
                  <c:v>44148</c:v>
                </c:pt>
                <c:pt idx="1950">
                  <c:v>44149</c:v>
                </c:pt>
                <c:pt idx="1951">
                  <c:v>44150</c:v>
                </c:pt>
                <c:pt idx="1952">
                  <c:v>44151</c:v>
                </c:pt>
                <c:pt idx="1953">
                  <c:v>44152</c:v>
                </c:pt>
                <c:pt idx="1954">
                  <c:v>44153</c:v>
                </c:pt>
                <c:pt idx="1955">
                  <c:v>44154</c:v>
                </c:pt>
                <c:pt idx="1956">
                  <c:v>44155</c:v>
                </c:pt>
                <c:pt idx="1957">
                  <c:v>44156</c:v>
                </c:pt>
                <c:pt idx="1958">
                  <c:v>44157</c:v>
                </c:pt>
                <c:pt idx="1959">
                  <c:v>44158</c:v>
                </c:pt>
                <c:pt idx="1960">
                  <c:v>44159</c:v>
                </c:pt>
                <c:pt idx="1961">
                  <c:v>44160</c:v>
                </c:pt>
                <c:pt idx="1962">
                  <c:v>44161</c:v>
                </c:pt>
                <c:pt idx="1963">
                  <c:v>44162</c:v>
                </c:pt>
                <c:pt idx="1964">
                  <c:v>44163</c:v>
                </c:pt>
                <c:pt idx="1965">
                  <c:v>44164</c:v>
                </c:pt>
                <c:pt idx="1966">
                  <c:v>44165</c:v>
                </c:pt>
                <c:pt idx="1967">
                  <c:v>44166</c:v>
                </c:pt>
                <c:pt idx="1968">
                  <c:v>44167</c:v>
                </c:pt>
                <c:pt idx="1969">
                  <c:v>44168</c:v>
                </c:pt>
                <c:pt idx="1970">
                  <c:v>44169</c:v>
                </c:pt>
                <c:pt idx="1971">
                  <c:v>44170</c:v>
                </c:pt>
                <c:pt idx="1972">
                  <c:v>44171</c:v>
                </c:pt>
                <c:pt idx="1973">
                  <c:v>44172</c:v>
                </c:pt>
                <c:pt idx="1974">
                  <c:v>44173</c:v>
                </c:pt>
                <c:pt idx="1975">
                  <c:v>44174</c:v>
                </c:pt>
                <c:pt idx="1976">
                  <c:v>44175</c:v>
                </c:pt>
                <c:pt idx="1977">
                  <c:v>44176</c:v>
                </c:pt>
                <c:pt idx="1978">
                  <c:v>44177</c:v>
                </c:pt>
                <c:pt idx="1979">
                  <c:v>44178</c:v>
                </c:pt>
                <c:pt idx="1980">
                  <c:v>44179</c:v>
                </c:pt>
                <c:pt idx="1981">
                  <c:v>44180</c:v>
                </c:pt>
                <c:pt idx="1982">
                  <c:v>44181</c:v>
                </c:pt>
                <c:pt idx="1983">
                  <c:v>44182</c:v>
                </c:pt>
                <c:pt idx="1984">
                  <c:v>44183</c:v>
                </c:pt>
                <c:pt idx="1985">
                  <c:v>44184</c:v>
                </c:pt>
                <c:pt idx="1986">
                  <c:v>44185</c:v>
                </c:pt>
                <c:pt idx="1987">
                  <c:v>44186</c:v>
                </c:pt>
                <c:pt idx="1988">
                  <c:v>44187</c:v>
                </c:pt>
                <c:pt idx="1989">
                  <c:v>44188</c:v>
                </c:pt>
                <c:pt idx="1990">
                  <c:v>44189</c:v>
                </c:pt>
                <c:pt idx="1991">
                  <c:v>44190</c:v>
                </c:pt>
                <c:pt idx="1992">
                  <c:v>44191</c:v>
                </c:pt>
                <c:pt idx="1993">
                  <c:v>44192</c:v>
                </c:pt>
                <c:pt idx="1994">
                  <c:v>44193</c:v>
                </c:pt>
                <c:pt idx="1995">
                  <c:v>44194</c:v>
                </c:pt>
                <c:pt idx="1996">
                  <c:v>44195</c:v>
                </c:pt>
                <c:pt idx="1997">
                  <c:v>44196</c:v>
                </c:pt>
                <c:pt idx="1998">
                  <c:v>44197</c:v>
                </c:pt>
                <c:pt idx="1999">
                  <c:v>44198</c:v>
                </c:pt>
                <c:pt idx="2000">
                  <c:v>44199</c:v>
                </c:pt>
                <c:pt idx="2001">
                  <c:v>44200</c:v>
                </c:pt>
                <c:pt idx="2002">
                  <c:v>44201</c:v>
                </c:pt>
                <c:pt idx="2003">
                  <c:v>44202</c:v>
                </c:pt>
                <c:pt idx="2004">
                  <c:v>44203</c:v>
                </c:pt>
                <c:pt idx="2005">
                  <c:v>44204</c:v>
                </c:pt>
                <c:pt idx="2006">
                  <c:v>44205</c:v>
                </c:pt>
                <c:pt idx="2007">
                  <c:v>44206</c:v>
                </c:pt>
                <c:pt idx="2008">
                  <c:v>44207</c:v>
                </c:pt>
                <c:pt idx="2009">
                  <c:v>44208</c:v>
                </c:pt>
                <c:pt idx="2010">
                  <c:v>44209</c:v>
                </c:pt>
                <c:pt idx="2011">
                  <c:v>44210</c:v>
                </c:pt>
                <c:pt idx="2012">
                  <c:v>44211</c:v>
                </c:pt>
                <c:pt idx="2013">
                  <c:v>44212</c:v>
                </c:pt>
                <c:pt idx="2014">
                  <c:v>44213</c:v>
                </c:pt>
                <c:pt idx="2015">
                  <c:v>44214</c:v>
                </c:pt>
                <c:pt idx="2016">
                  <c:v>44215</c:v>
                </c:pt>
                <c:pt idx="2017">
                  <c:v>44216</c:v>
                </c:pt>
                <c:pt idx="2018">
                  <c:v>44217</c:v>
                </c:pt>
                <c:pt idx="2019">
                  <c:v>44218</c:v>
                </c:pt>
                <c:pt idx="2020">
                  <c:v>44219</c:v>
                </c:pt>
                <c:pt idx="2021">
                  <c:v>44220</c:v>
                </c:pt>
                <c:pt idx="2022">
                  <c:v>44221</c:v>
                </c:pt>
                <c:pt idx="2023">
                  <c:v>44222</c:v>
                </c:pt>
                <c:pt idx="2024">
                  <c:v>44223</c:v>
                </c:pt>
                <c:pt idx="2025">
                  <c:v>44224</c:v>
                </c:pt>
                <c:pt idx="2026">
                  <c:v>44225</c:v>
                </c:pt>
                <c:pt idx="2027">
                  <c:v>44226</c:v>
                </c:pt>
                <c:pt idx="2028">
                  <c:v>44227</c:v>
                </c:pt>
                <c:pt idx="2029">
                  <c:v>44228</c:v>
                </c:pt>
                <c:pt idx="2030">
                  <c:v>44229</c:v>
                </c:pt>
                <c:pt idx="2031">
                  <c:v>44230</c:v>
                </c:pt>
                <c:pt idx="2032">
                  <c:v>44231</c:v>
                </c:pt>
                <c:pt idx="2033">
                  <c:v>44232</c:v>
                </c:pt>
                <c:pt idx="2034">
                  <c:v>44233</c:v>
                </c:pt>
                <c:pt idx="2035">
                  <c:v>44234</c:v>
                </c:pt>
                <c:pt idx="2036">
                  <c:v>44235</c:v>
                </c:pt>
                <c:pt idx="2037">
                  <c:v>44236</c:v>
                </c:pt>
                <c:pt idx="2038">
                  <c:v>44237</c:v>
                </c:pt>
                <c:pt idx="2039">
                  <c:v>44238</c:v>
                </c:pt>
                <c:pt idx="2040">
                  <c:v>44239</c:v>
                </c:pt>
                <c:pt idx="2041">
                  <c:v>44240</c:v>
                </c:pt>
                <c:pt idx="2042">
                  <c:v>44241</c:v>
                </c:pt>
                <c:pt idx="2043">
                  <c:v>44242</c:v>
                </c:pt>
                <c:pt idx="2044">
                  <c:v>44243</c:v>
                </c:pt>
                <c:pt idx="2045">
                  <c:v>44244</c:v>
                </c:pt>
                <c:pt idx="2046">
                  <c:v>44245</c:v>
                </c:pt>
                <c:pt idx="2047">
                  <c:v>44246</c:v>
                </c:pt>
                <c:pt idx="2048">
                  <c:v>44247</c:v>
                </c:pt>
                <c:pt idx="2049">
                  <c:v>44248</c:v>
                </c:pt>
                <c:pt idx="2050">
                  <c:v>44249</c:v>
                </c:pt>
                <c:pt idx="2051">
                  <c:v>44250</c:v>
                </c:pt>
                <c:pt idx="2052">
                  <c:v>44251</c:v>
                </c:pt>
                <c:pt idx="2053">
                  <c:v>44252</c:v>
                </c:pt>
                <c:pt idx="2054">
                  <c:v>44253</c:v>
                </c:pt>
                <c:pt idx="2055">
                  <c:v>44254</c:v>
                </c:pt>
                <c:pt idx="2056">
                  <c:v>44255</c:v>
                </c:pt>
                <c:pt idx="2057">
                  <c:v>44256</c:v>
                </c:pt>
                <c:pt idx="2058">
                  <c:v>44257</c:v>
                </c:pt>
                <c:pt idx="2059">
                  <c:v>44258</c:v>
                </c:pt>
                <c:pt idx="2060">
                  <c:v>44259</c:v>
                </c:pt>
                <c:pt idx="2061">
                  <c:v>44260</c:v>
                </c:pt>
                <c:pt idx="2062">
                  <c:v>44261</c:v>
                </c:pt>
                <c:pt idx="2063">
                  <c:v>44262</c:v>
                </c:pt>
                <c:pt idx="2064">
                  <c:v>44263</c:v>
                </c:pt>
                <c:pt idx="2065">
                  <c:v>44264</c:v>
                </c:pt>
                <c:pt idx="2066">
                  <c:v>44265</c:v>
                </c:pt>
                <c:pt idx="2067">
                  <c:v>44266</c:v>
                </c:pt>
                <c:pt idx="2068">
                  <c:v>44267</c:v>
                </c:pt>
                <c:pt idx="2069">
                  <c:v>44268</c:v>
                </c:pt>
                <c:pt idx="2070">
                  <c:v>44269</c:v>
                </c:pt>
                <c:pt idx="2071">
                  <c:v>44270</c:v>
                </c:pt>
                <c:pt idx="2072">
                  <c:v>44271</c:v>
                </c:pt>
                <c:pt idx="2073">
                  <c:v>44272</c:v>
                </c:pt>
                <c:pt idx="2074">
                  <c:v>44273</c:v>
                </c:pt>
                <c:pt idx="2075">
                  <c:v>44274</c:v>
                </c:pt>
                <c:pt idx="2076">
                  <c:v>44275</c:v>
                </c:pt>
                <c:pt idx="2077">
                  <c:v>44276</c:v>
                </c:pt>
                <c:pt idx="2078">
                  <c:v>44277</c:v>
                </c:pt>
                <c:pt idx="2079">
                  <c:v>44278</c:v>
                </c:pt>
                <c:pt idx="2080">
                  <c:v>44279</c:v>
                </c:pt>
                <c:pt idx="2081">
                  <c:v>44280</c:v>
                </c:pt>
                <c:pt idx="2082">
                  <c:v>44281</c:v>
                </c:pt>
                <c:pt idx="2083">
                  <c:v>44282</c:v>
                </c:pt>
                <c:pt idx="2084">
                  <c:v>44283</c:v>
                </c:pt>
                <c:pt idx="2085">
                  <c:v>44284</c:v>
                </c:pt>
                <c:pt idx="2086">
                  <c:v>44285</c:v>
                </c:pt>
                <c:pt idx="2087">
                  <c:v>44286</c:v>
                </c:pt>
                <c:pt idx="2088">
                  <c:v>44287</c:v>
                </c:pt>
                <c:pt idx="2089">
                  <c:v>44288</c:v>
                </c:pt>
                <c:pt idx="2090">
                  <c:v>44289</c:v>
                </c:pt>
                <c:pt idx="2091">
                  <c:v>44290</c:v>
                </c:pt>
                <c:pt idx="2092">
                  <c:v>44291</c:v>
                </c:pt>
                <c:pt idx="2093">
                  <c:v>44292</c:v>
                </c:pt>
                <c:pt idx="2094">
                  <c:v>44293</c:v>
                </c:pt>
                <c:pt idx="2095">
                  <c:v>44294</c:v>
                </c:pt>
                <c:pt idx="2096">
                  <c:v>44295</c:v>
                </c:pt>
                <c:pt idx="2097">
                  <c:v>44296</c:v>
                </c:pt>
                <c:pt idx="2098">
                  <c:v>44297</c:v>
                </c:pt>
                <c:pt idx="2099">
                  <c:v>44298</c:v>
                </c:pt>
                <c:pt idx="2100">
                  <c:v>44299</c:v>
                </c:pt>
                <c:pt idx="2101">
                  <c:v>44300</c:v>
                </c:pt>
                <c:pt idx="2102">
                  <c:v>44301</c:v>
                </c:pt>
                <c:pt idx="2103">
                  <c:v>44302</c:v>
                </c:pt>
                <c:pt idx="2104">
                  <c:v>44303</c:v>
                </c:pt>
                <c:pt idx="2105">
                  <c:v>44304</c:v>
                </c:pt>
                <c:pt idx="2106">
                  <c:v>44305</c:v>
                </c:pt>
                <c:pt idx="2107">
                  <c:v>44306</c:v>
                </c:pt>
                <c:pt idx="2108">
                  <c:v>44307</c:v>
                </c:pt>
                <c:pt idx="2109">
                  <c:v>44308</c:v>
                </c:pt>
                <c:pt idx="2110">
                  <c:v>44309</c:v>
                </c:pt>
                <c:pt idx="2111">
                  <c:v>44310</c:v>
                </c:pt>
                <c:pt idx="2112">
                  <c:v>44311</c:v>
                </c:pt>
                <c:pt idx="2113">
                  <c:v>44312</c:v>
                </c:pt>
                <c:pt idx="2114">
                  <c:v>44313</c:v>
                </c:pt>
                <c:pt idx="2115">
                  <c:v>44314</c:v>
                </c:pt>
                <c:pt idx="2116">
                  <c:v>44315</c:v>
                </c:pt>
                <c:pt idx="2117">
                  <c:v>44316</c:v>
                </c:pt>
                <c:pt idx="2118">
                  <c:v>44317</c:v>
                </c:pt>
                <c:pt idx="2119">
                  <c:v>44318</c:v>
                </c:pt>
                <c:pt idx="2120">
                  <c:v>44319</c:v>
                </c:pt>
                <c:pt idx="2121">
                  <c:v>44320</c:v>
                </c:pt>
                <c:pt idx="2122">
                  <c:v>44321</c:v>
                </c:pt>
                <c:pt idx="2123">
                  <c:v>44322</c:v>
                </c:pt>
                <c:pt idx="2124">
                  <c:v>44323</c:v>
                </c:pt>
                <c:pt idx="2125">
                  <c:v>44324</c:v>
                </c:pt>
                <c:pt idx="2126">
                  <c:v>44325</c:v>
                </c:pt>
                <c:pt idx="2127">
                  <c:v>44326</c:v>
                </c:pt>
                <c:pt idx="2128">
                  <c:v>44327</c:v>
                </c:pt>
                <c:pt idx="2129">
                  <c:v>44328</c:v>
                </c:pt>
                <c:pt idx="2130">
                  <c:v>44329</c:v>
                </c:pt>
                <c:pt idx="2131">
                  <c:v>44330</c:v>
                </c:pt>
                <c:pt idx="2132">
                  <c:v>44331</c:v>
                </c:pt>
                <c:pt idx="2133">
                  <c:v>44332</c:v>
                </c:pt>
                <c:pt idx="2134">
                  <c:v>44333</c:v>
                </c:pt>
                <c:pt idx="2135">
                  <c:v>44334</c:v>
                </c:pt>
                <c:pt idx="2136">
                  <c:v>44335</c:v>
                </c:pt>
                <c:pt idx="2137">
                  <c:v>44336</c:v>
                </c:pt>
                <c:pt idx="2138">
                  <c:v>44337</c:v>
                </c:pt>
                <c:pt idx="2139">
                  <c:v>44338</c:v>
                </c:pt>
                <c:pt idx="2140">
                  <c:v>44339</c:v>
                </c:pt>
                <c:pt idx="2141">
                  <c:v>44340</c:v>
                </c:pt>
                <c:pt idx="2142">
                  <c:v>44341</c:v>
                </c:pt>
                <c:pt idx="2143">
                  <c:v>44342</c:v>
                </c:pt>
                <c:pt idx="2144">
                  <c:v>44343</c:v>
                </c:pt>
                <c:pt idx="2145">
                  <c:v>44344</c:v>
                </c:pt>
                <c:pt idx="2146">
                  <c:v>44345</c:v>
                </c:pt>
                <c:pt idx="2147">
                  <c:v>44346</c:v>
                </c:pt>
                <c:pt idx="2148">
                  <c:v>44347</c:v>
                </c:pt>
                <c:pt idx="2149">
                  <c:v>44348</c:v>
                </c:pt>
                <c:pt idx="2150">
                  <c:v>44349</c:v>
                </c:pt>
                <c:pt idx="2151">
                  <c:v>44350</c:v>
                </c:pt>
                <c:pt idx="2152">
                  <c:v>44351</c:v>
                </c:pt>
                <c:pt idx="2153">
                  <c:v>44352</c:v>
                </c:pt>
                <c:pt idx="2154">
                  <c:v>44353</c:v>
                </c:pt>
                <c:pt idx="2155">
                  <c:v>44354</c:v>
                </c:pt>
                <c:pt idx="2156">
                  <c:v>44355</c:v>
                </c:pt>
                <c:pt idx="2157">
                  <c:v>44356</c:v>
                </c:pt>
                <c:pt idx="2158">
                  <c:v>44357</c:v>
                </c:pt>
                <c:pt idx="2159">
                  <c:v>44358</c:v>
                </c:pt>
                <c:pt idx="2160">
                  <c:v>44359</c:v>
                </c:pt>
                <c:pt idx="2161">
                  <c:v>44360</c:v>
                </c:pt>
                <c:pt idx="2162">
                  <c:v>44361</c:v>
                </c:pt>
                <c:pt idx="2163">
                  <c:v>44362</c:v>
                </c:pt>
                <c:pt idx="2164">
                  <c:v>44363</c:v>
                </c:pt>
                <c:pt idx="2165">
                  <c:v>44364</c:v>
                </c:pt>
                <c:pt idx="2166">
                  <c:v>44365</c:v>
                </c:pt>
                <c:pt idx="2167">
                  <c:v>44366</c:v>
                </c:pt>
                <c:pt idx="2168">
                  <c:v>44367</c:v>
                </c:pt>
                <c:pt idx="2169">
                  <c:v>44368</c:v>
                </c:pt>
                <c:pt idx="2170">
                  <c:v>44369</c:v>
                </c:pt>
                <c:pt idx="2171">
                  <c:v>44370</c:v>
                </c:pt>
                <c:pt idx="2172">
                  <c:v>44371</c:v>
                </c:pt>
                <c:pt idx="2173">
                  <c:v>44372</c:v>
                </c:pt>
                <c:pt idx="2174">
                  <c:v>44373</c:v>
                </c:pt>
                <c:pt idx="2175">
                  <c:v>44374</c:v>
                </c:pt>
                <c:pt idx="2176">
                  <c:v>44375</c:v>
                </c:pt>
                <c:pt idx="2177">
                  <c:v>44376</c:v>
                </c:pt>
                <c:pt idx="2178">
                  <c:v>44377</c:v>
                </c:pt>
                <c:pt idx="2179">
                  <c:v>44378</c:v>
                </c:pt>
                <c:pt idx="2180">
                  <c:v>44379</c:v>
                </c:pt>
                <c:pt idx="2181">
                  <c:v>44380</c:v>
                </c:pt>
                <c:pt idx="2182">
                  <c:v>44381</c:v>
                </c:pt>
                <c:pt idx="2183">
                  <c:v>44382</c:v>
                </c:pt>
                <c:pt idx="2184">
                  <c:v>44383</c:v>
                </c:pt>
                <c:pt idx="2185">
                  <c:v>44384</c:v>
                </c:pt>
                <c:pt idx="2186">
                  <c:v>44385</c:v>
                </c:pt>
                <c:pt idx="2187">
                  <c:v>44386</c:v>
                </c:pt>
                <c:pt idx="2188">
                  <c:v>44387</c:v>
                </c:pt>
                <c:pt idx="2189">
                  <c:v>44388</c:v>
                </c:pt>
                <c:pt idx="2190">
                  <c:v>44389</c:v>
                </c:pt>
                <c:pt idx="2191">
                  <c:v>44390</c:v>
                </c:pt>
                <c:pt idx="2192">
                  <c:v>44391</c:v>
                </c:pt>
                <c:pt idx="2193">
                  <c:v>44392</c:v>
                </c:pt>
                <c:pt idx="2194">
                  <c:v>44393</c:v>
                </c:pt>
                <c:pt idx="2195">
                  <c:v>44394</c:v>
                </c:pt>
                <c:pt idx="2196">
                  <c:v>44395</c:v>
                </c:pt>
                <c:pt idx="2197">
                  <c:v>44396</c:v>
                </c:pt>
                <c:pt idx="2198">
                  <c:v>44397</c:v>
                </c:pt>
                <c:pt idx="2199">
                  <c:v>44398</c:v>
                </c:pt>
                <c:pt idx="2200">
                  <c:v>44399</c:v>
                </c:pt>
                <c:pt idx="2201">
                  <c:v>44400</c:v>
                </c:pt>
                <c:pt idx="2202">
                  <c:v>44401</c:v>
                </c:pt>
                <c:pt idx="2203">
                  <c:v>44402</c:v>
                </c:pt>
                <c:pt idx="2204">
                  <c:v>44403</c:v>
                </c:pt>
                <c:pt idx="2205">
                  <c:v>44404</c:v>
                </c:pt>
                <c:pt idx="2206">
                  <c:v>44405</c:v>
                </c:pt>
                <c:pt idx="2207">
                  <c:v>44406</c:v>
                </c:pt>
                <c:pt idx="2208">
                  <c:v>44407</c:v>
                </c:pt>
                <c:pt idx="2209">
                  <c:v>44408</c:v>
                </c:pt>
                <c:pt idx="2210">
                  <c:v>44409</c:v>
                </c:pt>
                <c:pt idx="2211">
                  <c:v>44410</c:v>
                </c:pt>
                <c:pt idx="2212">
                  <c:v>44411</c:v>
                </c:pt>
                <c:pt idx="2213">
                  <c:v>44412</c:v>
                </c:pt>
                <c:pt idx="2214">
                  <c:v>44413</c:v>
                </c:pt>
                <c:pt idx="2215">
                  <c:v>44414</c:v>
                </c:pt>
                <c:pt idx="2216">
                  <c:v>44415</c:v>
                </c:pt>
                <c:pt idx="2217">
                  <c:v>44416</c:v>
                </c:pt>
                <c:pt idx="2218">
                  <c:v>44417</c:v>
                </c:pt>
                <c:pt idx="2219">
                  <c:v>44418</c:v>
                </c:pt>
                <c:pt idx="2220">
                  <c:v>44419</c:v>
                </c:pt>
                <c:pt idx="2221">
                  <c:v>44420</c:v>
                </c:pt>
                <c:pt idx="2222">
                  <c:v>44421</c:v>
                </c:pt>
                <c:pt idx="2223">
                  <c:v>44422</c:v>
                </c:pt>
                <c:pt idx="2224">
                  <c:v>44423</c:v>
                </c:pt>
                <c:pt idx="2225">
                  <c:v>44424</c:v>
                </c:pt>
                <c:pt idx="2226">
                  <c:v>44425</c:v>
                </c:pt>
                <c:pt idx="2227">
                  <c:v>44426</c:v>
                </c:pt>
                <c:pt idx="2228">
                  <c:v>44427</c:v>
                </c:pt>
                <c:pt idx="2229">
                  <c:v>44428</c:v>
                </c:pt>
                <c:pt idx="2230">
                  <c:v>44429</c:v>
                </c:pt>
                <c:pt idx="2231">
                  <c:v>44430</c:v>
                </c:pt>
                <c:pt idx="2232">
                  <c:v>44431</c:v>
                </c:pt>
                <c:pt idx="2233">
                  <c:v>44432</c:v>
                </c:pt>
                <c:pt idx="2234">
                  <c:v>44433</c:v>
                </c:pt>
                <c:pt idx="2235">
                  <c:v>44434</c:v>
                </c:pt>
                <c:pt idx="2236">
                  <c:v>44435</c:v>
                </c:pt>
                <c:pt idx="2237">
                  <c:v>44436</c:v>
                </c:pt>
                <c:pt idx="2238">
                  <c:v>44437</c:v>
                </c:pt>
                <c:pt idx="2239">
                  <c:v>44438</c:v>
                </c:pt>
                <c:pt idx="2240">
                  <c:v>44439</c:v>
                </c:pt>
                <c:pt idx="2241">
                  <c:v>44440</c:v>
                </c:pt>
                <c:pt idx="2242">
                  <c:v>44441</c:v>
                </c:pt>
                <c:pt idx="2243">
                  <c:v>44442</c:v>
                </c:pt>
                <c:pt idx="2244">
                  <c:v>44443</c:v>
                </c:pt>
                <c:pt idx="2245">
                  <c:v>44444</c:v>
                </c:pt>
                <c:pt idx="2246">
                  <c:v>44445</c:v>
                </c:pt>
                <c:pt idx="2247">
                  <c:v>44446</c:v>
                </c:pt>
                <c:pt idx="2248">
                  <c:v>44447</c:v>
                </c:pt>
                <c:pt idx="2249">
                  <c:v>44448</c:v>
                </c:pt>
                <c:pt idx="2250">
                  <c:v>44449</c:v>
                </c:pt>
                <c:pt idx="2251">
                  <c:v>44450</c:v>
                </c:pt>
                <c:pt idx="2252">
                  <c:v>44451</c:v>
                </c:pt>
                <c:pt idx="2253">
                  <c:v>44452</c:v>
                </c:pt>
                <c:pt idx="2254">
                  <c:v>44453</c:v>
                </c:pt>
                <c:pt idx="2255">
                  <c:v>44454</c:v>
                </c:pt>
                <c:pt idx="2256">
                  <c:v>44455</c:v>
                </c:pt>
                <c:pt idx="2257">
                  <c:v>44456</c:v>
                </c:pt>
                <c:pt idx="2258">
                  <c:v>44457</c:v>
                </c:pt>
                <c:pt idx="2259">
                  <c:v>44458</c:v>
                </c:pt>
                <c:pt idx="2260">
                  <c:v>44459</c:v>
                </c:pt>
                <c:pt idx="2261">
                  <c:v>44460</c:v>
                </c:pt>
                <c:pt idx="2262">
                  <c:v>44461</c:v>
                </c:pt>
                <c:pt idx="2263">
                  <c:v>44462</c:v>
                </c:pt>
                <c:pt idx="2264">
                  <c:v>44463</c:v>
                </c:pt>
                <c:pt idx="2265">
                  <c:v>44464</c:v>
                </c:pt>
                <c:pt idx="2266">
                  <c:v>44465</c:v>
                </c:pt>
                <c:pt idx="2267">
                  <c:v>44466</c:v>
                </c:pt>
                <c:pt idx="2268">
                  <c:v>44467</c:v>
                </c:pt>
                <c:pt idx="2269">
                  <c:v>44468</c:v>
                </c:pt>
                <c:pt idx="2270">
                  <c:v>44469</c:v>
                </c:pt>
                <c:pt idx="2271">
                  <c:v>44470</c:v>
                </c:pt>
                <c:pt idx="2272">
                  <c:v>44471</c:v>
                </c:pt>
                <c:pt idx="2273">
                  <c:v>44472</c:v>
                </c:pt>
                <c:pt idx="2274">
                  <c:v>44473</c:v>
                </c:pt>
                <c:pt idx="2275">
                  <c:v>44474</c:v>
                </c:pt>
                <c:pt idx="2276">
                  <c:v>44475</c:v>
                </c:pt>
                <c:pt idx="2277">
                  <c:v>44476</c:v>
                </c:pt>
                <c:pt idx="2278">
                  <c:v>44477</c:v>
                </c:pt>
                <c:pt idx="2279">
                  <c:v>44478</c:v>
                </c:pt>
                <c:pt idx="2280">
                  <c:v>44479</c:v>
                </c:pt>
                <c:pt idx="2281">
                  <c:v>44480</c:v>
                </c:pt>
                <c:pt idx="2282">
                  <c:v>44481</c:v>
                </c:pt>
                <c:pt idx="2283">
                  <c:v>44482</c:v>
                </c:pt>
                <c:pt idx="2284">
                  <c:v>44483</c:v>
                </c:pt>
                <c:pt idx="2285">
                  <c:v>44484</c:v>
                </c:pt>
                <c:pt idx="2286">
                  <c:v>44485</c:v>
                </c:pt>
                <c:pt idx="2287">
                  <c:v>44486</c:v>
                </c:pt>
                <c:pt idx="2288">
                  <c:v>44487</c:v>
                </c:pt>
                <c:pt idx="2289">
                  <c:v>44488</c:v>
                </c:pt>
                <c:pt idx="2290">
                  <c:v>44489</c:v>
                </c:pt>
                <c:pt idx="2291">
                  <c:v>44490</c:v>
                </c:pt>
                <c:pt idx="2292">
                  <c:v>44491</c:v>
                </c:pt>
                <c:pt idx="2293">
                  <c:v>44492</c:v>
                </c:pt>
                <c:pt idx="2294">
                  <c:v>44493</c:v>
                </c:pt>
                <c:pt idx="2295">
                  <c:v>44494</c:v>
                </c:pt>
                <c:pt idx="2296">
                  <c:v>44495</c:v>
                </c:pt>
                <c:pt idx="2297">
                  <c:v>44496</c:v>
                </c:pt>
                <c:pt idx="2298">
                  <c:v>44497</c:v>
                </c:pt>
                <c:pt idx="2299">
                  <c:v>44498</c:v>
                </c:pt>
                <c:pt idx="2300">
                  <c:v>44499</c:v>
                </c:pt>
                <c:pt idx="2301">
                  <c:v>44500</c:v>
                </c:pt>
                <c:pt idx="2302">
                  <c:v>44501</c:v>
                </c:pt>
                <c:pt idx="2303">
                  <c:v>44502</c:v>
                </c:pt>
                <c:pt idx="2304">
                  <c:v>44503</c:v>
                </c:pt>
                <c:pt idx="2305">
                  <c:v>44504</c:v>
                </c:pt>
                <c:pt idx="2306">
                  <c:v>44505</c:v>
                </c:pt>
                <c:pt idx="2307">
                  <c:v>44506</c:v>
                </c:pt>
                <c:pt idx="2308">
                  <c:v>44507</c:v>
                </c:pt>
                <c:pt idx="2309">
                  <c:v>44508</c:v>
                </c:pt>
                <c:pt idx="2310">
                  <c:v>44509</c:v>
                </c:pt>
                <c:pt idx="2311">
                  <c:v>44510</c:v>
                </c:pt>
                <c:pt idx="2312">
                  <c:v>44511</c:v>
                </c:pt>
                <c:pt idx="2313">
                  <c:v>44512</c:v>
                </c:pt>
                <c:pt idx="2314">
                  <c:v>44513</c:v>
                </c:pt>
                <c:pt idx="2315">
                  <c:v>44514</c:v>
                </c:pt>
                <c:pt idx="2316">
                  <c:v>44515</c:v>
                </c:pt>
                <c:pt idx="2317">
                  <c:v>44516</c:v>
                </c:pt>
                <c:pt idx="2318">
                  <c:v>44517</c:v>
                </c:pt>
                <c:pt idx="2319">
                  <c:v>44518</c:v>
                </c:pt>
                <c:pt idx="2320">
                  <c:v>44519</c:v>
                </c:pt>
                <c:pt idx="2321">
                  <c:v>44520</c:v>
                </c:pt>
                <c:pt idx="2322">
                  <c:v>44521</c:v>
                </c:pt>
                <c:pt idx="2323">
                  <c:v>44522</c:v>
                </c:pt>
                <c:pt idx="2324">
                  <c:v>44523</c:v>
                </c:pt>
                <c:pt idx="2325">
                  <c:v>44524</c:v>
                </c:pt>
                <c:pt idx="2326">
                  <c:v>44525</c:v>
                </c:pt>
                <c:pt idx="2327">
                  <c:v>44526</c:v>
                </c:pt>
                <c:pt idx="2328">
                  <c:v>44527</c:v>
                </c:pt>
                <c:pt idx="2329">
                  <c:v>44528</c:v>
                </c:pt>
                <c:pt idx="2330">
                  <c:v>44529</c:v>
                </c:pt>
                <c:pt idx="2331">
                  <c:v>44530</c:v>
                </c:pt>
                <c:pt idx="2332">
                  <c:v>44531</c:v>
                </c:pt>
                <c:pt idx="2333">
                  <c:v>44532</c:v>
                </c:pt>
                <c:pt idx="2334">
                  <c:v>44533</c:v>
                </c:pt>
                <c:pt idx="2335">
                  <c:v>44534</c:v>
                </c:pt>
                <c:pt idx="2336">
                  <c:v>44535</c:v>
                </c:pt>
                <c:pt idx="2337">
                  <c:v>44536</c:v>
                </c:pt>
                <c:pt idx="2338">
                  <c:v>44537</c:v>
                </c:pt>
                <c:pt idx="2339">
                  <c:v>44538</c:v>
                </c:pt>
                <c:pt idx="2340">
                  <c:v>44539</c:v>
                </c:pt>
                <c:pt idx="2341">
                  <c:v>44540</c:v>
                </c:pt>
                <c:pt idx="2342">
                  <c:v>44541</c:v>
                </c:pt>
                <c:pt idx="2343">
                  <c:v>44542</c:v>
                </c:pt>
                <c:pt idx="2344">
                  <c:v>44543</c:v>
                </c:pt>
                <c:pt idx="2345">
                  <c:v>44544</c:v>
                </c:pt>
                <c:pt idx="2346">
                  <c:v>44545</c:v>
                </c:pt>
                <c:pt idx="2347">
                  <c:v>44546</c:v>
                </c:pt>
                <c:pt idx="2348">
                  <c:v>44547</c:v>
                </c:pt>
                <c:pt idx="2349">
                  <c:v>44548</c:v>
                </c:pt>
                <c:pt idx="2350">
                  <c:v>44549</c:v>
                </c:pt>
                <c:pt idx="2351">
                  <c:v>44550</c:v>
                </c:pt>
                <c:pt idx="2352">
                  <c:v>44551</c:v>
                </c:pt>
                <c:pt idx="2353">
                  <c:v>44552</c:v>
                </c:pt>
                <c:pt idx="2354">
                  <c:v>44553</c:v>
                </c:pt>
                <c:pt idx="2355">
                  <c:v>44554</c:v>
                </c:pt>
                <c:pt idx="2356">
                  <c:v>44555</c:v>
                </c:pt>
                <c:pt idx="2357">
                  <c:v>44556</c:v>
                </c:pt>
                <c:pt idx="2358">
                  <c:v>44557</c:v>
                </c:pt>
                <c:pt idx="2359">
                  <c:v>44558</c:v>
                </c:pt>
                <c:pt idx="2360">
                  <c:v>44559</c:v>
                </c:pt>
                <c:pt idx="2361">
                  <c:v>44560</c:v>
                </c:pt>
                <c:pt idx="2362">
                  <c:v>44561</c:v>
                </c:pt>
                <c:pt idx="2363">
                  <c:v>44562</c:v>
                </c:pt>
                <c:pt idx="2364">
                  <c:v>44563</c:v>
                </c:pt>
                <c:pt idx="2365">
                  <c:v>44564</c:v>
                </c:pt>
                <c:pt idx="2366">
                  <c:v>44565</c:v>
                </c:pt>
                <c:pt idx="2367">
                  <c:v>44566</c:v>
                </c:pt>
                <c:pt idx="2368">
                  <c:v>44567</c:v>
                </c:pt>
                <c:pt idx="2369">
                  <c:v>44568</c:v>
                </c:pt>
                <c:pt idx="2370">
                  <c:v>44569</c:v>
                </c:pt>
                <c:pt idx="2371">
                  <c:v>44570</c:v>
                </c:pt>
                <c:pt idx="2372">
                  <c:v>44571</c:v>
                </c:pt>
                <c:pt idx="2373">
                  <c:v>44572</c:v>
                </c:pt>
                <c:pt idx="2374">
                  <c:v>44573</c:v>
                </c:pt>
                <c:pt idx="2375">
                  <c:v>44574</c:v>
                </c:pt>
                <c:pt idx="2376">
                  <c:v>44575</c:v>
                </c:pt>
                <c:pt idx="2377">
                  <c:v>44576</c:v>
                </c:pt>
                <c:pt idx="2378">
                  <c:v>44577</c:v>
                </c:pt>
                <c:pt idx="2379">
                  <c:v>44578</c:v>
                </c:pt>
                <c:pt idx="2380">
                  <c:v>44579</c:v>
                </c:pt>
                <c:pt idx="2381">
                  <c:v>44580</c:v>
                </c:pt>
                <c:pt idx="2382">
                  <c:v>44581</c:v>
                </c:pt>
                <c:pt idx="2383">
                  <c:v>44582</c:v>
                </c:pt>
                <c:pt idx="2384">
                  <c:v>44583</c:v>
                </c:pt>
                <c:pt idx="2385">
                  <c:v>44584</c:v>
                </c:pt>
                <c:pt idx="2386">
                  <c:v>44585</c:v>
                </c:pt>
                <c:pt idx="2387">
                  <c:v>44586</c:v>
                </c:pt>
                <c:pt idx="2388">
                  <c:v>44587</c:v>
                </c:pt>
                <c:pt idx="2389">
                  <c:v>44588</c:v>
                </c:pt>
                <c:pt idx="2390">
                  <c:v>44589</c:v>
                </c:pt>
                <c:pt idx="2391">
                  <c:v>44590</c:v>
                </c:pt>
                <c:pt idx="2392">
                  <c:v>44591</c:v>
                </c:pt>
                <c:pt idx="2393">
                  <c:v>44592</c:v>
                </c:pt>
                <c:pt idx="2394">
                  <c:v>44593</c:v>
                </c:pt>
                <c:pt idx="2395">
                  <c:v>44594</c:v>
                </c:pt>
                <c:pt idx="2396">
                  <c:v>44595</c:v>
                </c:pt>
                <c:pt idx="2397">
                  <c:v>44596</c:v>
                </c:pt>
                <c:pt idx="2398">
                  <c:v>44597</c:v>
                </c:pt>
                <c:pt idx="2399">
                  <c:v>44598</c:v>
                </c:pt>
                <c:pt idx="2400">
                  <c:v>44599</c:v>
                </c:pt>
                <c:pt idx="2401">
                  <c:v>44600</c:v>
                </c:pt>
                <c:pt idx="2402">
                  <c:v>44601</c:v>
                </c:pt>
                <c:pt idx="2403">
                  <c:v>44602</c:v>
                </c:pt>
                <c:pt idx="2404">
                  <c:v>44603</c:v>
                </c:pt>
                <c:pt idx="2405">
                  <c:v>44604</c:v>
                </c:pt>
                <c:pt idx="2406">
                  <c:v>44605</c:v>
                </c:pt>
                <c:pt idx="2407">
                  <c:v>44606</c:v>
                </c:pt>
                <c:pt idx="2408">
                  <c:v>44607</c:v>
                </c:pt>
                <c:pt idx="2409">
                  <c:v>44608</c:v>
                </c:pt>
                <c:pt idx="2410">
                  <c:v>44609</c:v>
                </c:pt>
                <c:pt idx="2411">
                  <c:v>44610</c:v>
                </c:pt>
                <c:pt idx="2412">
                  <c:v>44611</c:v>
                </c:pt>
                <c:pt idx="2413">
                  <c:v>44612</c:v>
                </c:pt>
                <c:pt idx="2414">
                  <c:v>44613</c:v>
                </c:pt>
                <c:pt idx="2415">
                  <c:v>44614</c:v>
                </c:pt>
                <c:pt idx="2416">
                  <c:v>44615</c:v>
                </c:pt>
                <c:pt idx="2417">
                  <c:v>44616</c:v>
                </c:pt>
                <c:pt idx="2418">
                  <c:v>44617</c:v>
                </c:pt>
                <c:pt idx="2419">
                  <c:v>44618</c:v>
                </c:pt>
                <c:pt idx="2420">
                  <c:v>44619</c:v>
                </c:pt>
                <c:pt idx="2421">
                  <c:v>44620</c:v>
                </c:pt>
                <c:pt idx="2422">
                  <c:v>44621</c:v>
                </c:pt>
                <c:pt idx="2423">
                  <c:v>44622</c:v>
                </c:pt>
                <c:pt idx="2424">
                  <c:v>44623</c:v>
                </c:pt>
                <c:pt idx="2425">
                  <c:v>44624</c:v>
                </c:pt>
                <c:pt idx="2426">
                  <c:v>44625</c:v>
                </c:pt>
                <c:pt idx="2427">
                  <c:v>44626</c:v>
                </c:pt>
                <c:pt idx="2428">
                  <c:v>44627</c:v>
                </c:pt>
                <c:pt idx="2429">
                  <c:v>44628</c:v>
                </c:pt>
                <c:pt idx="2430">
                  <c:v>44629</c:v>
                </c:pt>
                <c:pt idx="2431">
                  <c:v>44630</c:v>
                </c:pt>
                <c:pt idx="2432">
                  <c:v>44631</c:v>
                </c:pt>
                <c:pt idx="2433">
                  <c:v>44632</c:v>
                </c:pt>
                <c:pt idx="2434">
                  <c:v>44633</c:v>
                </c:pt>
                <c:pt idx="2435">
                  <c:v>44634</c:v>
                </c:pt>
                <c:pt idx="2436">
                  <c:v>44635</c:v>
                </c:pt>
                <c:pt idx="2437">
                  <c:v>44636</c:v>
                </c:pt>
                <c:pt idx="2438">
                  <c:v>44637</c:v>
                </c:pt>
                <c:pt idx="2439">
                  <c:v>44638</c:v>
                </c:pt>
                <c:pt idx="2440">
                  <c:v>44639</c:v>
                </c:pt>
                <c:pt idx="2441">
                  <c:v>44640</c:v>
                </c:pt>
                <c:pt idx="2442">
                  <c:v>44641</c:v>
                </c:pt>
                <c:pt idx="2443">
                  <c:v>44642</c:v>
                </c:pt>
                <c:pt idx="2444">
                  <c:v>44643</c:v>
                </c:pt>
                <c:pt idx="2445">
                  <c:v>44644</c:v>
                </c:pt>
                <c:pt idx="2446">
                  <c:v>44645</c:v>
                </c:pt>
                <c:pt idx="2447">
                  <c:v>44646</c:v>
                </c:pt>
                <c:pt idx="2448">
                  <c:v>44647</c:v>
                </c:pt>
                <c:pt idx="2449">
                  <c:v>44648</c:v>
                </c:pt>
                <c:pt idx="2450">
                  <c:v>44649</c:v>
                </c:pt>
                <c:pt idx="2451">
                  <c:v>44650</c:v>
                </c:pt>
                <c:pt idx="2452">
                  <c:v>44651</c:v>
                </c:pt>
                <c:pt idx="2453">
                  <c:v>44652</c:v>
                </c:pt>
                <c:pt idx="2454">
                  <c:v>44653</c:v>
                </c:pt>
                <c:pt idx="2455">
                  <c:v>44654</c:v>
                </c:pt>
                <c:pt idx="2456">
                  <c:v>44655</c:v>
                </c:pt>
                <c:pt idx="2457">
                  <c:v>44656</c:v>
                </c:pt>
                <c:pt idx="2458">
                  <c:v>44657</c:v>
                </c:pt>
                <c:pt idx="2459">
                  <c:v>44658</c:v>
                </c:pt>
                <c:pt idx="2460">
                  <c:v>44659</c:v>
                </c:pt>
                <c:pt idx="2461">
                  <c:v>44660</c:v>
                </c:pt>
                <c:pt idx="2462">
                  <c:v>44661</c:v>
                </c:pt>
                <c:pt idx="2463">
                  <c:v>44662</c:v>
                </c:pt>
                <c:pt idx="2464">
                  <c:v>44663</c:v>
                </c:pt>
                <c:pt idx="2465">
                  <c:v>44664</c:v>
                </c:pt>
                <c:pt idx="2466">
                  <c:v>44665</c:v>
                </c:pt>
                <c:pt idx="2467">
                  <c:v>44666</c:v>
                </c:pt>
                <c:pt idx="2468">
                  <c:v>44667</c:v>
                </c:pt>
                <c:pt idx="2469">
                  <c:v>44668</c:v>
                </c:pt>
                <c:pt idx="2470">
                  <c:v>44669</c:v>
                </c:pt>
                <c:pt idx="2471">
                  <c:v>44670</c:v>
                </c:pt>
                <c:pt idx="2472">
                  <c:v>44671</c:v>
                </c:pt>
                <c:pt idx="2473">
                  <c:v>44672</c:v>
                </c:pt>
                <c:pt idx="2474">
                  <c:v>44673</c:v>
                </c:pt>
                <c:pt idx="2475">
                  <c:v>44674</c:v>
                </c:pt>
                <c:pt idx="2476">
                  <c:v>44675</c:v>
                </c:pt>
                <c:pt idx="2477">
                  <c:v>44676</c:v>
                </c:pt>
                <c:pt idx="2478">
                  <c:v>44677</c:v>
                </c:pt>
                <c:pt idx="2479">
                  <c:v>44678</c:v>
                </c:pt>
                <c:pt idx="2480">
                  <c:v>44679</c:v>
                </c:pt>
                <c:pt idx="2481">
                  <c:v>44680</c:v>
                </c:pt>
                <c:pt idx="2482">
                  <c:v>44681</c:v>
                </c:pt>
                <c:pt idx="2483">
                  <c:v>44682</c:v>
                </c:pt>
                <c:pt idx="2484">
                  <c:v>44683</c:v>
                </c:pt>
                <c:pt idx="2485">
                  <c:v>44684</c:v>
                </c:pt>
                <c:pt idx="2486">
                  <c:v>44685</c:v>
                </c:pt>
                <c:pt idx="2487">
                  <c:v>44686</c:v>
                </c:pt>
                <c:pt idx="2488">
                  <c:v>44687</c:v>
                </c:pt>
                <c:pt idx="2489">
                  <c:v>44688</c:v>
                </c:pt>
                <c:pt idx="2490">
                  <c:v>44689</c:v>
                </c:pt>
                <c:pt idx="2491">
                  <c:v>44690</c:v>
                </c:pt>
                <c:pt idx="2492">
                  <c:v>44691</c:v>
                </c:pt>
                <c:pt idx="2493">
                  <c:v>44692</c:v>
                </c:pt>
                <c:pt idx="2494">
                  <c:v>44693</c:v>
                </c:pt>
                <c:pt idx="2495">
                  <c:v>44694</c:v>
                </c:pt>
                <c:pt idx="2496">
                  <c:v>44695</c:v>
                </c:pt>
                <c:pt idx="2497">
                  <c:v>44696</c:v>
                </c:pt>
                <c:pt idx="2498">
                  <c:v>44697</c:v>
                </c:pt>
                <c:pt idx="2499">
                  <c:v>44698</c:v>
                </c:pt>
                <c:pt idx="2500">
                  <c:v>44699</c:v>
                </c:pt>
                <c:pt idx="2501">
                  <c:v>44700</c:v>
                </c:pt>
                <c:pt idx="2502">
                  <c:v>44701</c:v>
                </c:pt>
                <c:pt idx="2503">
                  <c:v>44702</c:v>
                </c:pt>
                <c:pt idx="2504">
                  <c:v>44703</c:v>
                </c:pt>
                <c:pt idx="2505">
                  <c:v>44704</c:v>
                </c:pt>
                <c:pt idx="2506">
                  <c:v>44705</c:v>
                </c:pt>
                <c:pt idx="2507">
                  <c:v>44706</c:v>
                </c:pt>
                <c:pt idx="2508">
                  <c:v>44707</c:v>
                </c:pt>
                <c:pt idx="2509">
                  <c:v>44708</c:v>
                </c:pt>
                <c:pt idx="2510">
                  <c:v>44709</c:v>
                </c:pt>
                <c:pt idx="2511">
                  <c:v>44710</c:v>
                </c:pt>
                <c:pt idx="2512">
                  <c:v>44711</c:v>
                </c:pt>
                <c:pt idx="2513">
                  <c:v>44712</c:v>
                </c:pt>
                <c:pt idx="2514">
                  <c:v>44713</c:v>
                </c:pt>
                <c:pt idx="2515">
                  <c:v>44714</c:v>
                </c:pt>
                <c:pt idx="2516">
                  <c:v>44715</c:v>
                </c:pt>
                <c:pt idx="2517">
                  <c:v>44716</c:v>
                </c:pt>
                <c:pt idx="2518">
                  <c:v>44717</c:v>
                </c:pt>
                <c:pt idx="2519">
                  <c:v>44718</c:v>
                </c:pt>
                <c:pt idx="2520">
                  <c:v>44719</c:v>
                </c:pt>
                <c:pt idx="2521">
                  <c:v>44720</c:v>
                </c:pt>
                <c:pt idx="2522">
                  <c:v>44721</c:v>
                </c:pt>
                <c:pt idx="2523">
                  <c:v>44722</c:v>
                </c:pt>
                <c:pt idx="2524">
                  <c:v>44723</c:v>
                </c:pt>
                <c:pt idx="2525">
                  <c:v>44724</c:v>
                </c:pt>
                <c:pt idx="2526">
                  <c:v>44725</c:v>
                </c:pt>
                <c:pt idx="2527">
                  <c:v>44726</c:v>
                </c:pt>
                <c:pt idx="2528">
                  <c:v>44727</c:v>
                </c:pt>
                <c:pt idx="2529">
                  <c:v>44728</c:v>
                </c:pt>
                <c:pt idx="2530">
                  <c:v>44729</c:v>
                </c:pt>
                <c:pt idx="2531">
                  <c:v>44730</c:v>
                </c:pt>
                <c:pt idx="2532">
                  <c:v>44731</c:v>
                </c:pt>
                <c:pt idx="2533">
                  <c:v>44732</c:v>
                </c:pt>
                <c:pt idx="2534">
                  <c:v>44733</c:v>
                </c:pt>
                <c:pt idx="2535">
                  <c:v>44734</c:v>
                </c:pt>
                <c:pt idx="2536">
                  <c:v>44735</c:v>
                </c:pt>
                <c:pt idx="2537">
                  <c:v>44736</c:v>
                </c:pt>
                <c:pt idx="2538">
                  <c:v>44737</c:v>
                </c:pt>
                <c:pt idx="2539">
                  <c:v>44738</c:v>
                </c:pt>
                <c:pt idx="2540">
                  <c:v>44739</c:v>
                </c:pt>
                <c:pt idx="2541">
                  <c:v>44740</c:v>
                </c:pt>
                <c:pt idx="2542">
                  <c:v>44741</c:v>
                </c:pt>
                <c:pt idx="2543">
                  <c:v>44742</c:v>
                </c:pt>
                <c:pt idx="2544">
                  <c:v>44743</c:v>
                </c:pt>
                <c:pt idx="2545">
                  <c:v>44744</c:v>
                </c:pt>
                <c:pt idx="2546">
                  <c:v>44745</c:v>
                </c:pt>
                <c:pt idx="2547">
                  <c:v>44746</c:v>
                </c:pt>
                <c:pt idx="2548">
                  <c:v>44747</c:v>
                </c:pt>
                <c:pt idx="2549">
                  <c:v>44748</c:v>
                </c:pt>
                <c:pt idx="2550">
                  <c:v>44749</c:v>
                </c:pt>
                <c:pt idx="2551">
                  <c:v>44750</c:v>
                </c:pt>
                <c:pt idx="2552">
                  <c:v>44751</c:v>
                </c:pt>
                <c:pt idx="2553">
                  <c:v>44752</c:v>
                </c:pt>
                <c:pt idx="2554">
                  <c:v>44753</c:v>
                </c:pt>
                <c:pt idx="2555">
                  <c:v>44754</c:v>
                </c:pt>
                <c:pt idx="2556">
                  <c:v>44755</c:v>
                </c:pt>
                <c:pt idx="2557">
                  <c:v>44756</c:v>
                </c:pt>
                <c:pt idx="2558">
                  <c:v>44757</c:v>
                </c:pt>
                <c:pt idx="2559">
                  <c:v>44758</c:v>
                </c:pt>
                <c:pt idx="2560">
                  <c:v>44759</c:v>
                </c:pt>
                <c:pt idx="2561">
                  <c:v>44760</c:v>
                </c:pt>
                <c:pt idx="2562">
                  <c:v>44761</c:v>
                </c:pt>
                <c:pt idx="2563">
                  <c:v>44762</c:v>
                </c:pt>
                <c:pt idx="2564">
                  <c:v>44763</c:v>
                </c:pt>
                <c:pt idx="2565">
                  <c:v>44764</c:v>
                </c:pt>
                <c:pt idx="2566">
                  <c:v>44765</c:v>
                </c:pt>
                <c:pt idx="2567">
                  <c:v>44766</c:v>
                </c:pt>
                <c:pt idx="2568">
                  <c:v>44767</c:v>
                </c:pt>
                <c:pt idx="2569">
                  <c:v>44768</c:v>
                </c:pt>
                <c:pt idx="2570">
                  <c:v>44769</c:v>
                </c:pt>
                <c:pt idx="2571">
                  <c:v>44770</c:v>
                </c:pt>
                <c:pt idx="2572">
                  <c:v>44771</c:v>
                </c:pt>
                <c:pt idx="2573">
                  <c:v>44772</c:v>
                </c:pt>
                <c:pt idx="2574">
                  <c:v>44773</c:v>
                </c:pt>
                <c:pt idx="2575">
                  <c:v>44774</c:v>
                </c:pt>
                <c:pt idx="2576">
                  <c:v>44775</c:v>
                </c:pt>
                <c:pt idx="2577">
                  <c:v>44776</c:v>
                </c:pt>
                <c:pt idx="2578">
                  <c:v>44777</c:v>
                </c:pt>
                <c:pt idx="2579">
                  <c:v>44778</c:v>
                </c:pt>
                <c:pt idx="2580">
                  <c:v>44779</c:v>
                </c:pt>
                <c:pt idx="2581">
                  <c:v>44780</c:v>
                </c:pt>
                <c:pt idx="2582">
                  <c:v>44781</c:v>
                </c:pt>
                <c:pt idx="2583">
                  <c:v>44782</c:v>
                </c:pt>
                <c:pt idx="2584">
                  <c:v>44783</c:v>
                </c:pt>
                <c:pt idx="2585">
                  <c:v>44784</c:v>
                </c:pt>
                <c:pt idx="2586">
                  <c:v>44785</c:v>
                </c:pt>
                <c:pt idx="2587">
                  <c:v>44786</c:v>
                </c:pt>
                <c:pt idx="2588">
                  <c:v>44787</c:v>
                </c:pt>
                <c:pt idx="2589">
                  <c:v>44788</c:v>
                </c:pt>
                <c:pt idx="2590">
                  <c:v>44789</c:v>
                </c:pt>
                <c:pt idx="2591">
                  <c:v>44790</c:v>
                </c:pt>
                <c:pt idx="2592">
                  <c:v>44791</c:v>
                </c:pt>
                <c:pt idx="2593">
                  <c:v>44792</c:v>
                </c:pt>
                <c:pt idx="2594">
                  <c:v>44793</c:v>
                </c:pt>
                <c:pt idx="2595">
                  <c:v>44794</c:v>
                </c:pt>
                <c:pt idx="2596">
                  <c:v>44795</c:v>
                </c:pt>
                <c:pt idx="2597">
                  <c:v>44796</c:v>
                </c:pt>
                <c:pt idx="2598">
                  <c:v>44797</c:v>
                </c:pt>
                <c:pt idx="2599">
                  <c:v>44798</c:v>
                </c:pt>
                <c:pt idx="2600">
                  <c:v>44799</c:v>
                </c:pt>
                <c:pt idx="2601">
                  <c:v>44800</c:v>
                </c:pt>
                <c:pt idx="2602">
                  <c:v>44801</c:v>
                </c:pt>
                <c:pt idx="2603">
                  <c:v>44802</c:v>
                </c:pt>
                <c:pt idx="2604">
                  <c:v>44803</c:v>
                </c:pt>
                <c:pt idx="2605">
                  <c:v>44804</c:v>
                </c:pt>
                <c:pt idx="2606">
                  <c:v>44805</c:v>
                </c:pt>
                <c:pt idx="2607">
                  <c:v>44806</c:v>
                </c:pt>
                <c:pt idx="2608">
                  <c:v>44807</c:v>
                </c:pt>
                <c:pt idx="2609">
                  <c:v>44808</c:v>
                </c:pt>
                <c:pt idx="2610">
                  <c:v>44809</c:v>
                </c:pt>
                <c:pt idx="2611">
                  <c:v>44810</c:v>
                </c:pt>
                <c:pt idx="2612">
                  <c:v>44811</c:v>
                </c:pt>
                <c:pt idx="2613">
                  <c:v>44812</c:v>
                </c:pt>
                <c:pt idx="2614">
                  <c:v>44813</c:v>
                </c:pt>
                <c:pt idx="2615">
                  <c:v>44814</c:v>
                </c:pt>
                <c:pt idx="2616">
                  <c:v>44815</c:v>
                </c:pt>
                <c:pt idx="2617">
                  <c:v>44816</c:v>
                </c:pt>
                <c:pt idx="2618">
                  <c:v>44817</c:v>
                </c:pt>
                <c:pt idx="2619">
                  <c:v>44818</c:v>
                </c:pt>
                <c:pt idx="2620">
                  <c:v>44819</c:v>
                </c:pt>
                <c:pt idx="2621">
                  <c:v>44820</c:v>
                </c:pt>
                <c:pt idx="2622">
                  <c:v>44821</c:v>
                </c:pt>
                <c:pt idx="2623">
                  <c:v>44822</c:v>
                </c:pt>
                <c:pt idx="2624">
                  <c:v>44823</c:v>
                </c:pt>
                <c:pt idx="2625">
                  <c:v>44824</c:v>
                </c:pt>
                <c:pt idx="2626">
                  <c:v>44825</c:v>
                </c:pt>
                <c:pt idx="2627">
                  <c:v>44826</c:v>
                </c:pt>
                <c:pt idx="2628">
                  <c:v>44827</c:v>
                </c:pt>
                <c:pt idx="2629">
                  <c:v>44828</c:v>
                </c:pt>
                <c:pt idx="2630">
                  <c:v>44829</c:v>
                </c:pt>
                <c:pt idx="2631">
                  <c:v>44830</c:v>
                </c:pt>
                <c:pt idx="2632">
                  <c:v>44831</c:v>
                </c:pt>
                <c:pt idx="2633">
                  <c:v>44832</c:v>
                </c:pt>
                <c:pt idx="2634">
                  <c:v>44833</c:v>
                </c:pt>
                <c:pt idx="2635">
                  <c:v>44834</c:v>
                </c:pt>
                <c:pt idx="2636">
                  <c:v>44835</c:v>
                </c:pt>
                <c:pt idx="2637">
                  <c:v>44836</c:v>
                </c:pt>
                <c:pt idx="2638">
                  <c:v>44837</c:v>
                </c:pt>
                <c:pt idx="2639">
                  <c:v>44838</c:v>
                </c:pt>
                <c:pt idx="2640">
                  <c:v>44839</c:v>
                </c:pt>
                <c:pt idx="2641">
                  <c:v>44840</c:v>
                </c:pt>
                <c:pt idx="2642">
                  <c:v>44841</c:v>
                </c:pt>
                <c:pt idx="2643">
                  <c:v>44842</c:v>
                </c:pt>
                <c:pt idx="2644">
                  <c:v>44843</c:v>
                </c:pt>
                <c:pt idx="2645">
                  <c:v>44844</c:v>
                </c:pt>
                <c:pt idx="2646">
                  <c:v>44845</c:v>
                </c:pt>
                <c:pt idx="2647">
                  <c:v>44846</c:v>
                </c:pt>
                <c:pt idx="2648">
                  <c:v>44847</c:v>
                </c:pt>
                <c:pt idx="2649">
                  <c:v>44848</c:v>
                </c:pt>
                <c:pt idx="2650">
                  <c:v>44849</c:v>
                </c:pt>
                <c:pt idx="2651">
                  <c:v>44850</c:v>
                </c:pt>
                <c:pt idx="2652">
                  <c:v>44851</c:v>
                </c:pt>
                <c:pt idx="2653">
                  <c:v>44852</c:v>
                </c:pt>
                <c:pt idx="2654">
                  <c:v>44853</c:v>
                </c:pt>
                <c:pt idx="2655">
                  <c:v>44854</c:v>
                </c:pt>
                <c:pt idx="2656">
                  <c:v>44855</c:v>
                </c:pt>
                <c:pt idx="2657">
                  <c:v>44856</c:v>
                </c:pt>
                <c:pt idx="2658">
                  <c:v>44857</c:v>
                </c:pt>
                <c:pt idx="2659">
                  <c:v>44858</c:v>
                </c:pt>
                <c:pt idx="2660">
                  <c:v>44859</c:v>
                </c:pt>
                <c:pt idx="2661">
                  <c:v>44860</c:v>
                </c:pt>
                <c:pt idx="2662">
                  <c:v>44861</c:v>
                </c:pt>
                <c:pt idx="2663">
                  <c:v>44862</c:v>
                </c:pt>
                <c:pt idx="2664">
                  <c:v>44863</c:v>
                </c:pt>
                <c:pt idx="2665">
                  <c:v>44864</c:v>
                </c:pt>
                <c:pt idx="2666">
                  <c:v>44865</c:v>
                </c:pt>
                <c:pt idx="2667">
                  <c:v>44866</c:v>
                </c:pt>
                <c:pt idx="2668">
                  <c:v>44867</c:v>
                </c:pt>
                <c:pt idx="2669">
                  <c:v>44868</c:v>
                </c:pt>
                <c:pt idx="2670">
                  <c:v>44869</c:v>
                </c:pt>
                <c:pt idx="2671">
                  <c:v>44870</c:v>
                </c:pt>
                <c:pt idx="2672">
                  <c:v>44871</c:v>
                </c:pt>
                <c:pt idx="2673">
                  <c:v>44872</c:v>
                </c:pt>
                <c:pt idx="2674">
                  <c:v>44873</c:v>
                </c:pt>
                <c:pt idx="2675">
                  <c:v>44874</c:v>
                </c:pt>
                <c:pt idx="2676">
                  <c:v>44875</c:v>
                </c:pt>
                <c:pt idx="2677">
                  <c:v>44876</c:v>
                </c:pt>
                <c:pt idx="2678">
                  <c:v>44877</c:v>
                </c:pt>
                <c:pt idx="2679">
                  <c:v>44878</c:v>
                </c:pt>
                <c:pt idx="2680">
                  <c:v>44879</c:v>
                </c:pt>
                <c:pt idx="2681">
                  <c:v>44880</c:v>
                </c:pt>
                <c:pt idx="2682">
                  <c:v>44881</c:v>
                </c:pt>
                <c:pt idx="2683">
                  <c:v>44882</c:v>
                </c:pt>
                <c:pt idx="2684">
                  <c:v>44883</c:v>
                </c:pt>
                <c:pt idx="2685">
                  <c:v>44884</c:v>
                </c:pt>
                <c:pt idx="2686">
                  <c:v>44885</c:v>
                </c:pt>
                <c:pt idx="2687">
                  <c:v>44886</c:v>
                </c:pt>
                <c:pt idx="2688">
                  <c:v>44887</c:v>
                </c:pt>
                <c:pt idx="2689">
                  <c:v>44888</c:v>
                </c:pt>
                <c:pt idx="2690">
                  <c:v>44889</c:v>
                </c:pt>
                <c:pt idx="2691">
                  <c:v>44890</c:v>
                </c:pt>
                <c:pt idx="2692">
                  <c:v>44891</c:v>
                </c:pt>
                <c:pt idx="2693">
                  <c:v>44892</c:v>
                </c:pt>
                <c:pt idx="2694">
                  <c:v>44893</c:v>
                </c:pt>
                <c:pt idx="2695">
                  <c:v>44894</c:v>
                </c:pt>
                <c:pt idx="2696">
                  <c:v>44895</c:v>
                </c:pt>
                <c:pt idx="2697">
                  <c:v>44896</c:v>
                </c:pt>
                <c:pt idx="2698">
                  <c:v>44897</c:v>
                </c:pt>
                <c:pt idx="2699">
                  <c:v>44898</c:v>
                </c:pt>
                <c:pt idx="2700">
                  <c:v>44899</c:v>
                </c:pt>
                <c:pt idx="2701">
                  <c:v>44900</c:v>
                </c:pt>
                <c:pt idx="2702">
                  <c:v>44901</c:v>
                </c:pt>
                <c:pt idx="2703">
                  <c:v>44902</c:v>
                </c:pt>
                <c:pt idx="2704">
                  <c:v>44903</c:v>
                </c:pt>
                <c:pt idx="2705">
                  <c:v>44904</c:v>
                </c:pt>
                <c:pt idx="2706">
                  <c:v>44905</c:v>
                </c:pt>
                <c:pt idx="2707">
                  <c:v>44906</c:v>
                </c:pt>
                <c:pt idx="2708">
                  <c:v>44907</c:v>
                </c:pt>
                <c:pt idx="2709">
                  <c:v>44908</c:v>
                </c:pt>
                <c:pt idx="2710">
                  <c:v>44909</c:v>
                </c:pt>
                <c:pt idx="2711">
                  <c:v>44910</c:v>
                </c:pt>
                <c:pt idx="2712">
                  <c:v>44911</c:v>
                </c:pt>
                <c:pt idx="2713">
                  <c:v>44912</c:v>
                </c:pt>
                <c:pt idx="2714">
                  <c:v>44913</c:v>
                </c:pt>
                <c:pt idx="2715">
                  <c:v>44914</c:v>
                </c:pt>
                <c:pt idx="2716">
                  <c:v>44915</c:v>
                </c:pt>
                <c:pt idx="2717">
                  <c:v>44916</c:v>
                </c:pt>
                <c:pt idx="2718">
                  <c:v>44917</c:v>
                </c:pt>
                <c:pt idx="2719">
                  <c:v>44918</c:v>
                </c:pt>
                <c:pt idx="2720">
                  <c:v>44919</c:v>
                </c:pt>
                <c:pt idx="2721">
                  <c:v>44920</c:v>
                </c:pt>
                <c:pt idx="2722">
                  <c:v>44921</c:v>
                </c:pt>
                <c:pt idx="2723">
                  <c:v>44922</c:v>
                </c:pt>
                <c:pt idx="2724">
                  <c:v>44923</c:v>
                </c:pt>
                <c:pt idx="2725">
                  <c:v>44924</c:v>
                </c:pt>
                <c:pt idx="2726">
                  <c:v>44925</c:v>
                </c:pt>
                <c:pt idx="2727">
                  <c:v>44926</c:v>
                </c:pt>
                <c:pt idx="2728">
                  <c:v>44927</c:v>
                </c:pt>
                <c:pt idx="2729">
                  <c:v>44928</c:v>
                </c:pt>
                <c:pt idx="2730">
                  <c:v>44929</c:v>
                </c:pt>
                <c:pt idx="2731">
                  <c:v>44930</c:v>
                </c:pt>
                <c:pt idx="2732">
                  <c:v>44931</c:v>
                </c:pt>
                <c:pt idx="2733">
                  <c:v>44932</c:v>
                </c:pt>
                <c:pt idx="2734">
                  <c:v>44933</c:v>
                </c:pt>
                <c:pt idx="2735">
                  <c:v>44934</c:v>
                </c:pt>
                <c:pt idx="2736">
                  <c:v>44935</c:v>
                </c:pt>
                <c:pt idx="2737">
                  <c:v>44936</c:v>
                </c:pt>
                <c:pt idx="2738">
                  <c:v>44937</c:v>
                </c:pt>
                <c:pt idx="2739">
                  <c:v>44938</c:v>
                </c:pt>
                <c:pt idx="2740">
                  <c:v>44939</c:v>
                </c:pt>
                <c:pt idx="2741">
                  <c:v>44940</c:v>
                </c:pt>
                <c:pt idx="2742">
                  <c:v>44941</c:v>
                </c:pt>
                <c:pt idx="2743">
                  <c:v>44942</c:v>
                </c:pt>
                <c:pt idx="2744">
                  <c:v>44943</c:v>
                </c:pt>
                <c:pt idx="2745">
                  <c:v>44944</c:v>
                </c:pt>
                <c:pt idx="2746">
                  <c:v>44945</c:v>
                </c:pt>
                <c:pt idx="2747">
                  <c:v>44946</c:v>
                </c:pt>
                <c:pt idx="2748">
                  <c:v>44947</c:v>
                </c:pt>
                <c:pt idx="2749">
                  <c:v>44948</c:v>
                </c:pt>
                <c:pt idx="2750">
                  <c:v>44949</c:v>
                </c:pt>
                <c:pt idx="2751">
                  <c:v>44950</c:v>
                </c:pt>
                <c:pt idx="2752">
                  <c:v>44951</c:v>
                </c:pt>
                <c:pt idx="2753">
                  <c:v>44952</c:v>
                </c:pt>
                <c:pt idx="2754">
                  <c:v>44953</c:v>
                </c:pt>
                <c:pt idx="2755">
                  <c:v>44954</c:v>
                </c:pt>
                <c:pt idx="2756">
                  <c:v>44955</c:v>
                </c:pt>
                <c:pt idx="2757">
                  <c:v>44956</c:v>
                </c:pt>
                <c:pt idx="2758">
                  <c:v>44957</c:v>
                </c:pt>
                <c:pt idx="2759">
                  <c:v>44958</c:v>
                </c:pt>
                <c:pt idx="2760">
                  <c:v>44959</c:v>
                </c:pt>
                <c:pt idx="2761">
                  <c:v>44960</c:v>
                </c:pt>
                <c:pt idx="2762">
                  <c:v>44961</c:v>
                </c:pt>
                <c:pt idx="2763">
                  <c:v>44962</c:v>
                </c:pt>
                <c:pt idx="2764">
                  <c:v>44963</c:v>
                </c:pt>
                <c:pt idx="2765">
                  <c:v>44964</c:v>
                </c:pt>
                <c:pt idx="2766">
                  <c:v>44965</c:v>
                </c:pt>
                <c:pt idx="2767">
                  <c:v>44966</c:v>
                </c:pt>
                <c:pt idx="2768">
                  <c:v>44967</c:v>
                </c:pt>
                <c:pt idx="2769">
                  <c:v>44968</c:v>
                </c:pt>
                <c:pt idx="2770">
                  <c:v>44969</c:v>
                </c:pt>
                <c:pt idx="2771">
                  <c:v>44970</c:v>
                </c:pt>
                <c:pt idx="2772">
                  <c:v>44971</c:v>
                </c:pt>
                <c:pt idx="2773">
                  <c:v>44972</c:v>
                </c:pt>
                <c:pt idx="2774">
                  <c:v>44973</c:v>
                </c:pt>
                <c:pt idx="2775">
                  <c:v>44974</c:v>
                </c:pt>
                <c:pt idx="2776">
                  <c:v>44975</c:v>
                </c:pt>
                <c:pt idx="2777">
                  <c:v>44976</c:v>
                </c:pt>
                <c:pt idx="2778">
                  <c:v>44977</c:v>
                </c:pt>
                <c:pt idx="2779">
                  <c:v>44978</c:v>
                </c:pt>
                <c:pt idx="2780">
                  <c:v>44979</c:v>
                </c:pt>
                <c:pt idx="2781">
                  <c:v>44980</c:v>
                </c:pt>
                <c:pt idx="2782">
                  <c:v>44981</c:v>
                </c:pt>
                <c:pt idx="2783">
                  <c:v>44982</c:v>
                </c:pt>
                <c:pt idx="2784">
                  <c:v>44983</c:v>
                </c:pt>
                <c:pt idx="2785">
                  <c:v>44984</c:v>
                </c:pt>
                <c:pt idx="2786">
                  <c:v>44985</c:v>
                </c:pt>
                <c:pt idx="2787">
                  <c:v>44986</c:v>
                </c:pt>
                <c:pt idx="2788">
                  <c:v>44987</c:v>
                </c:pt>
                <c:pt idx="2789">
                  <c:v>44988</c:v>
                </c:pt>
                <c:pt idx="2790">
                  <c:v>44989</c:v>
                </c:pt>
                <c:pt idx="2791">
                  <c:v>44990</c:v>
                </c:pt>
                <c:pt idx="2792">
                  <c:v>44991</c:v>
                </c:pt>
                <c:pt idx="2793">
                  <c:v>44992</c:v>
                </c:pt>
                <c:pt idx="2794">
                  <c:v>44993</c:v>
                </c:pt>
                <c:pt idx="2795">
                  <c:v>44994</c:v>
                </c:pt>
                <c:pt idx="2796">
                  <c:v>44995</c:v>
                </c:pt>
                <c:pt idx="2797">
                  <c:v>44996</c:v>
                </c:pt>
                <c:pt idx="2798">
                  <c:v>44997</c:v>
                </c:pt>
                <c:pt idx="2799">
                  <c:v>44998</c:v>
                </c:pt>
                <c:pt idx="2800">
                  <c:v>44999</c:v>
                </c:pt>
                <c:pt idx="2801">
                  <c:v>45000</c:v>
                </c:pt>
                <c:pt idx="2802">
                  <c:v>45001</c:v>
                </c:pt>
                <c:pt idx="2803">
                  <c:v>45002</c:v>
                </c:pt>
                <c:pt idx="2804">
                  <c:v>45003</c:v>
                </c:pt>
                <c:pt idx="2805">
                  <c:v>45004</c:v>
                </c:pt>
                <c:pt idx="2806">
                  <c:v>45005</c:v>
                </c:pt>
                <c:pt idx="2807">
                  <c:v>45006</c:v>
                </c:pt>
                <c:pt idx="2808">
                  <c:v>45007</c:v>
                </c:pt>
                <c:pt idx="2809">
                  <c:v>45008</c:v>
                </c:pt>
                <c:pt idx="2810">
                  <c:v>45009</c:v>
                </c:pt>
                <c:pt idx="2811">
                  <c:v>45010</c:v>
                </c:pt>
                <c:pt idx="2812">
                  <c:v>45011</c:v>
                </c:pt>
                <c:pt idx="2813">
                  <c:v>45012</c:v>
                </c:pt>
                <c:pt idx="2814">
                  <c:v>45013</c:v>
                </c:pt>
                <c:pt idx="2815">
                  <c:v>45014</c:v>
                </c:pt>
                <c:pt idx="2816">
                  <c:v>45015</c:v>
                </c:pt>
                <c:pt idx="2817">
                  <c:v>45016</c:v>
                </c:pt>
                <c:pt idx="2818">
                  <c:v>45017</c:v>
                </c:pt>
                <c:pt idx="2819">
                  <c:v>45018</c:v>
                </c:pt>
                <c:pt idx="2820">
                  <c:v>45019</c:v>
                </c:pt>
                <c:pt idx="2821">
                  <c:v>45020</c:v>
                </c:pt>
                <c:pt idx="2822">
                  <c:v>45021</c:v>
                </c:pt>
                <c:pt idx="2823">
                  <c:v>45022</c:v>
                </c:pt>
                <c:pt idx="2824">
                  <c:v>45023</c:v>
                </c:pt>
                <c:pt idx="2825">
                  <c:v>45024</c:v>
                </c:pt>
                <c:pt idx="2826">
                  <c:v>45025</c:v>
                </c:pt>
                <c:pt idx="2827">
                  <c:v>45026</c:v>
                </c:pt>
                <c:pt idx="2828">
                  <c:v>45027</c:v>
                </c:pt>
                <c:pt idx="2829">
                  <c:v>45028</c:v>
                </c:pt>
                <c:pt idx="2830">
                  <c:v>45029</c:v>
                </c:pt>
                <c:pt idx="2831">
                  <c:v>45030</c:v>
                </c:pt>
                <c:pt idx="2832">
                  <c:v>45031</c:v>
                </c:pt>
                <c:pt idx="2833">
                  <c:v>45032</c:v>
                </c:pt>
                <c:pt idx="2834">
                  <c:v>45033</c:v>
                </c:pt>
                <c:pt idx="2835">
                  <c:v>45034</c:v>
                </c:pt>
                <c:pt idx="2836">
                  <c:v>45035</c:v>
                </c:pt>
                <c:pt idx="2837">
                  <c:v>45036</c:v>
                </c:pt>
                <c:pt idx="2838">
                  <c:v>45037</c:v>
                </c:pt>
                <c:pt idx="2839">
                  <c:v>45038</c:v>
                </c:pt>
                <c:pt idx="2840">
                  <c:v>45039</c:v>
                </c:pt>
                <c:pt idx="2841">
                  <c:v>45040</c:v>
                </c:pt>
                <c:pt idx="2842">
                  <c:v>45041</c:v>
                </c:pt>
                <c:pt idx="2843">
                  <c:v>45042</c:v>
                </c:pt>
                <c:pt idx="2844">
                  <c:v>45043</c:v>
                </c:pt>
                <c:pt idx="2845">
                  <c:v>45044</c:v>
                </c:pt>
                <c:pt idx="2846">
                  <c:v>45045</c:v>
                </c:pt>
                <c:pt idx="2847">
                  <c:v>45046</c:v>
                </c:pt>
                <c:pt idx="2848">
                  <c:v>45047</c:v>
                </c:pt>
                <c:pt idx="2849">
                  <c:v>45048</c:v>
                </c:pt>
                <c:pt idx="2850">
                  <c:v>45049</c:v>
                </c:pt>
                <c:pt idx="2851">
                  <c:v>45050</c:v>
                </c:pt>
                <c:pt idx="2852">
                  <c:v>45051</c:v>
                </c:pt>
                <c:pt idx="2853">
                  <c:v>45052</c:v>
                </c:pt>
                <c:pt idx="2854">
                  <c:v>45053</c:v>
                </c:pt>
                <c:pt idx="2855">
                  <c:v>45054</c:v>
                </c:pt>
                <c:pt idx="2856">
                  <c:v>45055</c:v>
                </c:pt>
                <c:pt idx="2857">
                  <c:v>45056</c:v>
                </c:pt>
                <c:pt idx="2858">
                  <c:v>45057</c:v>
                </c:pt>
                <c:pt idx="2859">
                  <c:v>45058</c:v>
                </c:pt>
                <c:pt idx="2860">
                  <c:v>45059</c:v>
                </c:pt>
                <c:pt idx="2861">
                  <c:v>45060</c:v>
                </c:pt>
                <c:pt idx="2862">
                  <c:v>45061</c:v>
                </c:pt>
                <c:pt idx="2863">
                  <c:v>45062</c:v>
                </c:pt>
                <c:pt idx="2864">
                  <c:v>45063</c:v>
                </c:pt>
                <c:pt idx="2865">
                  <c:v>45064</c:v>
                </c:pt>
                <c:pt idx="2866">
                  <c:v>45065</c:v>
                </c:pt>
                <c:pt idx="2867">
                  <c:v>45066</c:v>
                </c:pt>
                <c:pt idx="2868">
                  <c:v>45067</c:v>
                </c:pt>
                <c:pt idx="2869">
                  <c:v>45068</c:v>
                </c:pt>
                <c:pt idx="2870">
                  <c:v>45069</c:v>
                </c:pt>
                <c:pt idx="2871">
                  <c:v>45070</c:v>
                </c:pt>
                <c:pt idx="2872">
                  <c:v>45071</c:v>
                </c:pt>
                <c:pt idx="2873">
                  <c:v>45072</c:v>
                </c:pt>
                <c:pt idx="2874">
                  <c:v>45073</c:v>
                </c:pt>
                <c:pt idx="2875">
                  <c:v>45074</c:v>
                </c:pt>
                <c:pt idx="2876">
                  <c:v>45075</c:v>
                </c:pt>
                <c:pt idx="2877">
                  <c:v>45076</c:v>
                </c:pt>
                <c:pt idx="2878">
                  <c:v>45077</c:v>
                </c:pt>
                <c:pt idx="2879">
                  <c:v>45078</c:v>
                </c:pt>
                <c:pt idx="2880">
                  <c:v>45079</c:v>
                </c:pt>
                <c:pt idx="2881">
                  <c:v>45080</c:v>
                </c:pt>
                <c:pt idx="2882">
                  <c:v>45081</c:v>
                </c:pt>
                <c:pt idx="2883">
                  <c:v>45082</c:v>
                </c:pt>
                <c:pt idx="2884">
                  <c:v>45083</c:v>
                </c:pt>
                <c:pt idx="2885">
                  <c:v>45084</c:v>
                </c:pt>
                <c:pt idx="2886">
                  <c:v>45085</c:v>
                </c:pt>
                <c:pt idx="2887">
                  <c:v>45086</c:v>
                </c:pt>
                <c:pt idx="2888">
                  <c:v>45087</c:v>
                </c:pt>
                <c:pt idx="2889">
                  <c:v>45088</c:v>
                </c:pt>
                <c:pt idx="2890">
                  <c:v>45089</c:v>
                </c:pt>
                <c:pt idx="2891">
                  <c:v>45090</c:v>
                </c:pt>
                <c:pt idx="2892">
                  <c:v>45091</c:v>
                </c:pt>
                <c:pt idx="2893">
                  <c:v>45092</c:v>
                </c:pt>
                <c:pt idx="2894">
                  <c:v>45093</c:v>
                </c:pt>
                <c:pt idx="2895">
                  <c:v>45094</c:v>
                </c:pt>
                <c:pt idx="2896">
                  <c:v>45095</c:v>
                </c:pt>
                <c:pt idx="2897">
                  <c:v>45096</c:v>
                </c:pt>
                <c:pt idx="2898">
                  <c:v>45097</c:v>
                </c:pt>
                <c:pt idx="2899">
                  <c:v>45098</c:v>
                </c:pt>
                <c:pt idx="2900">
                  <c:v>45099</c:v>
                </c:pt>
                <c:pt idx="2901">
                  <c:v>45100</c:v>
                </c:pt>
                <c:pt idx="2902">
                  <c:v>45101</c:v>
                </c:pt>
                <c:pt idx="2903">
                  <c:v>45102</c:v>
                </c:pt>
                <c:pt idx="2904">
                  <c:v>45103</c:v>
                </c:pt>
                <c:pt idx="2905">
                  <c:v>45104</c:v>
                </c:pt>
                <c:pt idx="2906">
                  <c:v>45105</c:v>
                </c:pt>
                <c:pt idx="2907">
                  <c:v>45106</c:v>
                </c:pt>
                <c:pt idx="2908">
                  <c:v>45107</c:v>
                </c:pt>
                <c:pt idx="2909">
                  <c:v>45108</c:v>
                </c:pt>
                <c:pt idx="2910">
                  <c:v>45109</c:v>
                </c:pt>
                <c:pt idx="2911">
                  <c:v>45110</c:v>
                </c:pt>
                <c:pt idx="2912">
                  <c:v>45111</c:v>
                </c:pt>
                <c:pt idx="2913">
                  <c:v>45112</c:v>
                </c:pt>
                <c:pt idx="2914">
                  <c:v>45113</c:v>
                </c:pt>
                <c:pt idx="2915">
                  <c:v>45114</c:v>
                </c:pt>
                <c:pt idx="2916">
                  <c:v>45115</c:v>
                </c:pt>
                <c:pt idx="2917">
                  <c:v>45116</c:v>
                </c:pt>
                <c:pt idx="2918">
                  <c:v>45117</c:v>
                </c:pt>
                <c:pt idx="2919">
                  <c:v>45118</c:v>
                </c:pt>
                <c:pt idx="2920">
                  <c:v>45119</c:v>
                </c:pt>
                <c:pt idx="2921">
                  <c:v>45120</c:v>
                </c:pt>
                <c:pt idx="2922">
                  <c:v>45121</c:v>
                </c:pt>
                <c:pt idx="2923">
                  <c:v>45122</c:v>
                </c:pt>
                <c:pt idx="2924">
                  <c:v>45123</c:v>
                </c:pt>
                <c:pt idx="2925">
                  <c:v>45124</c:v>
                </c:pt>
                <c:pt idx="2926">
                  <c:v>45125</c:v>
                </c:pt>
                <c:pt idx="2927">
                  <c:v>45126</c:v>
                </c:pt>
                <c:pt idx="2928">
                  <c:v>45127</c:v>
                </c:pt>
                <c:pt idx="2929">
                  <c:v>45128</c:v>
                </c:pt>
                <c:pt idx="2930">
                  <c:v>45129</c:v>
                </c:pt>
                <c:pt idx="2931">
                  <c:v>45130</c:v>
                </c:pt>
                <c:pt idx="2932">
                  <c:v>45131</c:v>
                </c:pt>
                <c:pt idx="2933">
                  <c:v>45132</c:v>
                </c:pt>
                <c:pt idx="2934">
                  <c:v>45133</c:v>
                </c:pt>
                <c:pt idx="2935">
                  <c:v>45134</c:v>
                </c:pt>
                <c:pt idx="2936">
                  <c:v>45135</c:v>
                </c:pt>
                <c:pt idx="2937">
                  <c:v>45136</c:v>
                </c:pt>
                <c:pt idx="2938">
                  <c:v>45137</c:v>
                </c:pt>
                <c:pt idx="2939">
                  <c:v>45138</c:v>
                </c:pt>
                <c:pt idx="2940">
                  <c:v>45139</c:v>
                </c:pt>
                <c:pt idx="2941">
                  <c:v>45140</c:v>
                </c:pt>
                <c:pt idx="2942">
                  <c:v>45141</c:v>
                </c:pt>
                <c:pt idx="2943">
                  <c:v>45142</c:v>
                </c:pt>
                <c:pt idx="2944">
                  <c:v>45143</c:v>
                </c:pt>
                <c:pt idx="2945">
                  <c:v>45144</c:v>
                </c:pt>
                <c:pt idx="2946">
                  <c:v>45145</c:v>
                </c:pt>
                <c:pt idx="2947">
                  <c:v>45146</c:v>
                </c:pt>
                <c:pt idx="2948">
                  <c:v>45147</c:v>
                </c:pt>
                <c:pt idx="2949">
                  <c:v>45148</c:v>
                </c:pt>
                <c:pt idx="2950">
                  <c:v>45149</c:v>
                </c:pt>
                <c:pt idx="2951">
                  <c:v>45150</c:v>
                </c:pt>
                <c:pt idx="2952">
                  <c:v>45151</c:v>
                </c:pt>
                <c:pt idx="2953">
                  <c:v>45152</c:v>
                </c:pt>
                <c:pt idx="2954">
                  <c:v>45153</c:v>
                </c:pt>
                <c:pt idx="2955">
                  <c:v>45154</c:v>
                </c:pt>
                <c:pt idx="2956">
                  <c:v>45155</c:v>
                </c:pt>
                <c:pt idx="2957">
                  <c:v>45156</c:v>
                </c:pt>
                <c:pt idx="2958">
                  <c:v>45157</c:v>
                </c:pt>
                <c:pt idx="2959">
                  <c:v>45158</c:v>
                </c:pt>
                <c:pt idx="2960">
                  <c:v>45159</c:v>
                </c:pt>
                <c:pt idx="2961">
                  <c:v>45160</c:v>
                </c:pt>
                <c:pt idx="2962">
                  <c:v>45161</c:v>
                </c:pt>
                <c:pt idx="2963">
                  <c:v>45162</c:v>
                </c:pt>
                <c:pt idx="2964">
                  <c:v>45163</c:v>
                </c:pt>
                <c:pt idx="2965">
                  <c:v>45164</c:v>
                </c:pt>
                <c:pt idx="2966">
                  <c:v>45165</c:v>
                </c:pt>
                <c:pt idx="2967">
                  <c:v>45166</c:v>
                </c:pt>
                <c:pt idx="2968">
                  <c:v>45167</c:v>
                </c:pt>
                <c:pt idx="2969">
                  <c:v>45168</c:v>
                </c:pt>
                <c:pt idx="2970">
                  <c:v>45169</c:v>
                </c:pt>
                <c:pt idx="2971">
                  <c:v>45170</c:v>
                </c:pt>
                <c:pt idx="2972">
                  <c:v>45171</c:v>
                </c:pt>
                <c:pt idx="2973">
                  <c:v>45172</c:v>
                </c:pt>
                <c:pt idx="2974">
                  <c:v>45173</c:v>
                </c:pt>
                <c:pt idx="2975">
                  <c:v>45174</c:v>
                </c:pt>
                <c:pt idx="2976">
                  <c:v>45175</c:v>
                </c:pt>
                <c:pt idx="2977">
                  <c:v>45176</c:v>
                </c:pt>
                <c:pt idx="2978">
                  <c:v>45177</c:v>
                </c:pt>
                <c:pt idx="2979">
                  <c:v>45178</c:v>
                </c:pt>
                <c:pt idx="2980">
                  <c:v>45179</c:v>
                </c:pt>
                <c:pt idx="2981">
                  <c:v>45180</c:v>
                </c:pt>
                <c:pt idx="2982">
                  <c:v>45181</c:v>
                </c:pt>
                <c:pt idx="2983">
                  <c:v>45182</c:v>
                </c:pt>
                <c:pt idx="2984">
                  <c:v>45183</c:v>
                </c:pt>
                <c:pt idx="2985">
                  <c:v>45184</c:v>
                </c:pt>
                <c:pt idx="2986">
                  <c:v>45185</c:v>
                </c:pt>
                <c:pt idx="2987">
                  <c:v>45186</c:v>
                </c:pt>
                <c:pt idx="2988">
                  <c:v>45187</c:v>
                </c:pt>
                <c:pt idx="2989">
                  <c:v>45188</c:v>
                </c:pt>
                <c:pt idx="2990">
                  <c:v>45189</c:v>
                </c:pt>
                <c:pt idx="2991">
                  <c:v>45190</c:v>
                </c:pt>
                <c:pt idx="2992">
                  <c:v>45191</c:v>
                </c:pt>
                <c:pt idx="2993">
                  <c:v>45192</c:v>
                </c:pt>
                <c:pt idx="2994">
                  <c:v>45193</c:v>
                </c:pt>
                <c:pt idx="2995">
                  <c:v>45194</c:v>
                </c:pt>
                <c:pt idx="2996">
                  <c:v>45195</c:v>
                </c:pt>
                <c:pt idx="2997">
                  <c:v>45196</c:v>
                </c:pt>
                <c:pt idx="2998">
                  <c:v>45197</c:v>
                </c:pt>
                <c:pt idx="2999">
                  <c:v>45198</c:v>
                </c:pt>
                <c:pt idx="3000">
                  <c:v>45199</c:v>
                </c:pt>
                <c:pt idx="3001">
                  <c:v>45200</c:v>
                </c:pt>
                <c:pt idx="3002">
                  <c:v>45201</c:v>
                </c:pt>
                <c:pt idx="3003">
                  <c:v>45202</c:v>
                </c:pt>
                <c:pt idx="3004">
                  <c:v>45203</c:v>
                </c:pt>
                <c:pt idx="3005">
                  <c:v>45204</c:v>
                </c:pt>
                <c:pt idx="3006">
                  <c:v>45205</c:v>
                </c:pt>
                <c:pt idx="3007">
                  <c:v>45206</c:v>
                </c:pt>
                <c:pt idx="3008">
                  <c:v>45207</c:v>
                </c:pt>
                <c:pt idx="3009">
                  <c:v>45208</c:v>
                </c:pt>
                <c:pt idx="3010">
                  <c:v>45209</c:v>
                </c:pt>
                <c:pt idx="3011">
                  <c:v>45210</c:v>
                </c:pt>
                <c:pt idx="3012">
                  <c:v>45211</c:v>
                </c:pt>
                <c:pt idx="3013">
                  <c:v>45212</c:v>
                </c:pt>
                <c:pt idx="3014">
                  <c:v>45213</c:v>
                </c:pt>
                <c:pt idx="3015">
                  <c:v>45214</c:v>
                </c:pt>
                <c:pt idx="3016">
                  <c:v>45215</c:v>
                </c:pt>
                <c:pt idx="3017">
                  <c:v>45216</c:v>
                </c:pt>
                <c:pt idx="3018">
                  <c:v>45217</c:v>
                </c:pt>
                <c:pt idx="3019">
                  <c:v>45218</c:v>
                </c:pt>
                <c:pt idx="3020">
                  <c:v>45219</c:v>
                </c:pt>
                <c:pt idx="3021">
                  <c:v>45220</c:v>
                </c:pt>
                <c:pt idx="3022">
                  <c:v>45221</c:v>
                </c:pt>
                <c:pt idx="3023">
                  <c:v>45222</c:v>
                </c:pt>
                <c:pt idx="3024">
                  <c:v>45223</c:v>
                </c:pt>
                <c:pt idx="3025">
                  <c:v>45224</c:v>
                </c:pt>
                <c:pt idx="3026">
                  <c:v>45225</c:v>
                </c:pt>
                <c:pt idx="3027">
                  <c:v>45226</c:v>
                </c:pt>
                <c:pt idx="3028">
                  <c:v>45227</c:v>
                </c:pt>
                <c:pt idx="3029">
                  <c:v>45228</c:v>
                </c:pt>
                <c:pt idx="3030">
                  <c:v>45229</c:v>
                </c:pt>
                <c:pt idx="3031">
                  <c:v>45230</c:v>
                </c:pt>
                <c:pt idx="3032">
                  <c:v>45231</c:v>
                </c:pt>
                <c:pt idx="3033">
                  <c:v>45232</c:v>
                </c:pt>
                <c:pt idx="3034">
                  <c:v>45233</c:v>
                </c:pt>
                <c:pt idx="3035">
                  <c:v>45234</c:v>
                </c:pt>
                <c:pt idx="3036">
                  <c:v>45235</c:v>
                </c:pt>
                <c:pt idx="3037">
                  <c:v>45236</c:v>
                </c:pt>
                <c:pt idx="3038">
                  <c:v>45237</c:v>
                </c:pt>
                <c:pt idx="3039">
                  <c:v>45238</c:v>
                </c:pt>
                <c:pt idx="3040">
                  <c:v>45239</c:v>
                </c:pt>
                <c:pt idx="3041">
                  <c:v>45240</c:v>
                </c:pt>
                <c:pt idx="3042">
                  <c:v>45241</c:v>
                </c:pt>
                <c:pt idx="3043">
                  <c:v>45242</c:v>
                </c:pt>
                <c:pt idx="3044">
                  <c:v>45243</c:v>
                </c:pt>
                <c:pt idx="3045">
                  <c:v>45244</c:v>
                </c:pt>
                <c:pt idx="3046">
                  <c:v>45245</c:v>
                </c:pt>
                <c:pt idx="3047">
                  <c:v>45246</c:v>
                </c:pt>
                <c:pt idx="3048">
                  <c:v>45247</c:v>
                </c:pt>
                <c:pt idx="3049">
                  <c:v>45248</c:v>
                </c:pt>
                <c:pt idx="3050">
                  <c:v>45249</c:v>
                </c:pt>
                <c:pt idx="3051">
                  <c:v>45250</c:v>
                </c:pt>
                <c:pt idx="3052">
                  <c:v>45251</c:v>
                </c:pt>
                <c:pt idx="3053">
                  <c:v>45252</c:v>
                </c:pt>
                <c:pt idx="3054">
                  <c:v>45253</c:v>
                </c:pt>
                <c:pt idx="3055">
                  <c:v>45254</c:v>
                </c:pt>
                <c:pt idx="3056">
                  <c:v>45255</c:v>
                </c:pt>
                <c:pt idx="3057">
                  <c:v>45256</c:v>
                </c:pt>
                <c:pt idx="3058">
                  <c:v>45257</c:v>
                </c:pt>
                <c:pt idx="3059">
                  <c:v>45258</c:v>
                </c:pt>
                <c:pt idx="3060">
                  <c:v>45259</c:v>
                </c:pt>
                <c:pt idx="3061">
                  <c:v>45260</c:v>
                </c:pt>
                <c:pt idx="3062">
                  <c:v>45261</c:v>
                </c:pt>
                <c:pt idx="3063">
                  <c:v>45262</c:v>
                </c:pt>
                <c:pt idx="3064">
                  <c:v>45263</c:v>
                </c:pt>
                <c:pt idx="3065">
                  <c:v>45264</c:v>
                </c:pt>
                <c:pt idx="3066">
                  <c:v>45265</c:v>
                </c:pt>
                <c:pt idx="3067">
                  <c:v>45266</c:v>
                </c:pt>
                <c:pt idx="3068">
                  <c:v>45267</c:v>
                </c:pt>
                <c:pt idx="3069">
                  <c:v>45268</c:v>
                </c:pt>
                <c:pt idx="3070">
                  <c:v>45269</c:v>
                </c:pt>
                <c:pt idx="3071">
                  <c:v>45270</c:v>
                </c:pt>
                <c:pt idx="3072">
                  <c:v>45271</c:v>
                </c:pt>
                <c:pt idx="3073">
                  <c:v>45272</c:v>
                </c:pt>
                <c:pt idx="3074">
                  <c:v>45273</c:v>
                </c:pt>
                <c:pt idx="3075">
                  <c:v>45274</c:v>
                </c:pt>
                <c:pt idx="3076">
                  <c:v>45275</c:v>
                </c:pt>
                <c:pt idx="3077">
                  <c:v>45276</c:v>
                </c:pt>
                <c:pt idx="3078">
                  <c:v>45277</c:v>
                </c:pt>
                <c:pt idx="3079">
                  <c:v>45278</c:v>
                </c:pt>
                <c:pt idx="3080">
                  <c:v>45279</c:v>
                </c:pt>
                <c:pt idx="3081">
                  <c:v>45280</c:v>
                </c:pt>
                <c:pt idx="3082">
                  <c:v>45281</c:v>
                </c:pt>
                <c:pt idx="3083">
                  <c:v>45282</c:v>
                </c:pt>
                <c:pt idx="3084">
                  <c:v>45283</c:v>
                </c:pt>
                <c:pt idx="3085">
                  <c:v>45284</c:v>
                </c:pt>
                <c:pt idx="3086">
                  <c:v>45285</c:v>
                </c:pt>
                <c:pt idx="3087">
                  <c:v>45286</c:v>
                </c:pt>
                <c:pt idx="3088">
                  <c:v>45287</c:v>
                </c:pt>
                <c:pt idx="3089">
                  <c:v>45288</c:v>
                </c:pt>
                <c:pt idx="3090">
                  <c:v>45289</c:v>
                </c:pt>
                <c:pt idx="3091">
                  <c:v>45290</c:v>
                </c:pt>
                <c:pt idx="3092">
                  <c:v>45291</c:v>
                </c:pt>
                <c:pt idx="3093">
                  <c:v>45292</c:v>
                </c:pt>
                <c:pt idx="3094">
                  <c:v>45293</c:v>
                </c:pt>
                <c:pt idx="3095">
                  <c:v>45294</c:v>
                </c:pt>
                <c:pt idx="3096">
                  <c:v>45295</c:v>
                </c:pt>
                <c:pt idx="3097">
                  <c:v>45296</c:v>
                </c:pt>
                <c:pt idx="3098">
                  <c:v>45297</c:v>
                </c:pt>
                <c:pt idx="3099">
                  <c:v>45298</c:v>
                </c:pt>
                <c:pt idx="3100">
                  <c:v>45299</c:v>
                </c:pt>
                <c:pt idx="3101">
                  <c:v>45300</c:v>
                </c:pt>
                <c:pt idx="3102">
                  <c:v>45301</c:v>
                </c:pt>
                <c:pt idx="3103">
                  <c:v>45302</c:v>
                </c:pt>
                <c:pt idx="3104">
                  <c:v>45303</c:v>
                </c:pt>
                <c:pt idx="3105">
                  <c:v>45304</c:v>
                </c:pt>
                <c:pt idx="3106">
                  <c:v>45305</c:v>
                </c:pt>
                <c:pt idx="3107">
                  <c:v>45306</c:v>
                </c:pt>
                <c:pt idx="3108">
                  <c:v>45307</c:v>
                </c:pt>
                <c:pt idx="3109">
                  <c:v>45308</c:v>
                </c:pt>
                <c:pt idx="3110">
                  <c:v>45309</c:v>
                </c:pt>
                <c:pt idx="3111">
                  <c:v>45310</c:v>
                </c:pt>
                <c:pt idx="3112">
                  <c:v>45311</c:v>
                </c:pt>
                <c:pt idx="3113">
                  <c:v>45312</c:v>
                </c:pt>
                <c:pt idx="3114">
                  <c:v>45313</c:v>
                </c:pt>
                <c:pt idx="3115">
                  <c:v>45314</c:v>
                </c:pt>
                <c:pt idx="3116">
                  <c:v>45315</c:v>
                </c:pt>
                <c:pt idx="3117">
                  <c:v>45316</c:v>
                </c:pt>
                <c:pt idx="3118">
                  <c:v>45317</c:v>
                </c:pt>
                <c:pt idx="3119">
                  <c:v>45318</c:v>
                </c:pt>
                <c:pt idx="3120">
                  <c:v>45319</c:v>
                </c:pt>
                <c:pt idx="3121">
                  <c:v>45320</c:v>
                </c:pt>
                <c:pt idx="3122">
                  <c:v>45321</c:v>
                </c:pt>
                <c:pt idx="3123">
                  <c:v>45322</c:v>
                </c:pt>
                <c:pt idx="3124">
                  <c:v>45323</c:v>
                </c:pt>
                <c:pt idx="3125">
                  <c:v>45324</c:v>
                </c:pt>
                <c:pt idx="3126">
                  <c:v>45325</c:v>
                </c:pt>
                <c:pt idx="3127">
                  <c:v>45326</c:v>
                </c:pt>
                <c:pt idx="3128">
                  <c:v>45327</c:v>
                </c:pt>
                <c:pt idx="3129">
                  <c:v>45328</c:v>
                </c:pt>
                <c:pt idx="3130">
                  <c:v>45329</c:v>
                </c:pt>
                <c:pt idx="3131">
                  <c:v>45330</c:v>
                </c:pt>
                <c:pt idx="3132">
                  <c:v>45331</c:v>
                </c:pt>
                <c:pt idx="3133">
                  <c:v>45332</c:v>
                </c:pt>
                <c:pt idx="3134">
                  <c:v>45333</c:v>
                </c:pt>
                <c:pt idx="3135">
                  <c:v>45334</c:v>
                </c:pt>
                <c:pt idx="3136">
                  <c:v>45335</c:v>
                </c:pt>
                <c:pt idx="3137">
                  <c:v>45336</c:v>
                </c:pt>
                <c:pt idx="3138">
                  <c:v>45337</c:v>
                </c:pt>
                <c:pt idx="3139">
                  <c:v>45338</c:v>
                </c:pt>
                <c:pt idx="3140">
                  <c:v>45339</c:v>
                </c:pt>
                <c:pt idx="3141">
                  <c:v>45340</c:v>
                </c:pt>
                <c:pt idx="3142">
                  <c:v>45341</c:v>
                </c:pt>
                <c:pt idx="3143">
                  <c:v>45342</c:v>
                </c:pt>
                <c:pt idx="3144">
                  <c:v>45343</c:v>
                </c:pt>
                <c:pt idx="3145">
                  <c:v>45344</c:v>
                </c:pt>
                <c:pt idx="3146">
                  <c:v>45345</c:v>
                </c:pt>
                <c:pt idx="3147">
                  <c:v>45346</c:v>
                </c:pt>
                <c:pt idx="3148">
                  <c:v>45347</c:v>
                </c:pt>
                <c:pt idx="3149">
                  <c:v>45348</c:v>
                </c:pt>
                <c:pt idx="3150">
                  <c:v>45349</c:v>
                </c:pt>
                <c:pt idx="3151">
                  <c:v>45350</c:v>
                </c:pt>
                <c:pt idx="3152">
                  <c:v>45351</c:v>
                </c:pt>
                <c:pt idx="3153">
                  <c:v>45352</c:v>
                </c:pt>
                <c:pt idx="3154">
                  <c:v>45353</c:v>
                </c:pt>
                <c:pt idx="3155">
                  <c:v>45354</c:v>
                </c:pt>
                <c:pt idx="3156">
                  <c:v>45355</c:v>
                </c:pt>
                <c:pt idx="3157">
                  <c:v>45356</c:v>
                </c:pt>
                <c:pt idx="3158">
                  <c:v>45357</c:v>
                </c:pt>
                <c:pt idx="3159">
                  <c:v>45358</c:v>
                </c:pt>
                <c:pt idx="3160">
                  <c:v>45359</c:v>
                </c:pt>
                <c:pt idx="3161">
                  <c:v>45360</c:v>
                </c:pt>
                <c:pt idx="3162">
                  <c:v>45361</c:v>
                </c:pt>
                <c:pt idx="3163">
                  <c:v>45362</c:v>
                </c:pt>
                <c:pt idx="3164">
                  <c:v>45363</c:v>
                </c:pt>
                <c:pt idx="3165">
                  <c:v>45364</c:v>
                </c:pt>
                <c:pt idx="3166">
                  <c:v>45365</c:v>
                </c:pt>
                <c:pt idx="3167">
                  <c:v>45366</c:v>
                </c:pt>
                <c:pt idx="3168">
                  <c:v>45367</c:v>
                </c:pt>
                <c:pt idx="3169">
                  <c:v>45368</c:v>
                </c:pt>
                <c:pt idx="3170">
                  <c:v>45369</c:v>
                </c:pt>
                <c:pt idx="3171">
                  <c:v>45370</c:v>
                </c:pt>
                <c:pt idx="3172">
                  <c:v>45371</c:v>
                </c:pt>
                <c:pt idx="3173">
                  <c:v>45372</c:v>
                </c:pt>
                <c:pt idx="3174">
                  <c:v>45373</c:v>
                </c:pt>
                <c:pt idx="3175">
                  <c:v>45374</c:v>
                </c:pt>
                <c:pt idx="3176">
                  <c:v>45375</c:v>
                </c:pt>
                <c:pt idx="3177">
                  <c:v>45376</c:v>
                </c:pt>
                <c:pt idx="3178">
                  <c:v>45377</c:v>
                </c:pt>
                <c:pt idx="3179">
                  <c:v>45378</c:v>
                </c:pt>
                <c:pt idx="3180">
                  <c:v>45379</c:v>
                </c:pt>
                <c:pt idx="3181">
                  <c:v>45380</c:v>
                </c:pt>
                <c:pt idx="3182">
                  <c:v>45381</c:v>
                </c:pt>
                <c:pt idx="3183">
                  <c:v>45382</c:v>
                </c:pt>
                <c:pt idx="3184">
                  <c:v>45383</c:v>
                </c:pt>
                <c:pt idx="3185">
                  <c:v>45384</c:v>
                </c:pt>
                <c:pt idx="3186">
                  <c:v>45385</c:v>
                </c:pt>
                <c:pt idx="3187">
                  <c:v>45386</c:v>
                </c:pt>
                <c:pt idx="3188">
                  <c:v>45387</c:v>
                </c:pt>
                <c:pt idx="3189">
                  <c:v>45388</c:v>
                </c:pt>
                <c:pt idx="3190">
                  <c:v>45389</c:v>
                </c:pt>
                <c:pt idx="3191">
                  <c:v>45390</c:v>
                </c:pt>
                <c:pt idx="3192">
                  <c:v>45391</c:v>
                </c:pt>
                <c:pt idx="3193">
                  <c:v>45392</c:v>
                </c:pt>
                <c:pt idx="3194">
                  <c:v>45393</c:v>
                </c:pt>
                <c:pt idx="3195">
                  <c:v>45394</c:v>
                </c:pt>
                <c:pt idx="3196">
                  <c:v>45395</c:v>
                </c:pt>
                <c:pt idx="3197">
                  <c:v>45396</c:v>
                </c:pt>
                <c:pt idx="3198">
                  <c:v>45397</c:v>
                </c:pt>
                <c:pt idx="3199">
                  <c:v>45398</c:v>
                </c:pt>
                <c:pt idx="3200">
                  <c:v>45399</c:v>
                </c:pt>
                <c:pt idx="3201">
                  <c:v>45400</c:v>
                </c:pt>
                <c:pt idx="3202">
                  <c:v>45401</c:v>
                </c:pt>
                <c:pt idx="3203">
                  <c:v>45402</c:v>
                </c:pt>
                <c:pt idx="3204">
                  <c:v>45403</c:v>
                </c:pt>
                <c:pt idx="3205">
                  <c:v>45404</c:v>
                </c:pt>
                <c:pt idx="3206">
                  <c:v>45405</c:v>
                </c:pt>
                <c:pt idx="3207">
                  <c:v>45406</c:v>
                </c:pt>
                <c:pt idx="3208">
                  <c:v>45407</c:v>
                </c:pt>
                <c:pt idx="3209">
                  <c:v>45408</c:v>
                </c:pt>
                <c:pt idx="3210">
                  <c:v>45409</c:v>
                </c:pt>
                <c:pt idx="3211">
                  <c:v>45410</c:v>
                </c:pt>
                <c:pt idx="3212">
                  <c:v>45411</c:v>
                </c:pt>
                <c:pt idx="3213">
                  <c:v>45412</c:v>
                </c:pt>
                <c:pt idx="3214">
                  <c:v>45413</c:v>
                </c:pt>
                <c:pt idx="3215">
                  <c:v>45414</c:v>
                </c:pt>
                <c:pt idx="3216">
                  <c:v>45415</c:v>
                </c:pt>
                <c:pt idx="3217">
                  <c:v>45416</c:v>
                </c:pt>
                <c:pt idx="3218">
                  <c:v>45417</c:v>
                </c:pt>
                <c:pt idx="3219">
                  <c:v>45418</c:v>
                </c:pt>
                <c:pt idx="3220">
                  <c:v>45419</c:v>
                </c:pt>
                <c:pt idx="3221">
                  <c:v>45420</c:v>
                </c:pt>
                <c:pt idx="3222">
                  <c:v>45421</c:v>
                </c:pt>
                <c:pt idx="3223">
                  <c:v>45422</c:v>
                </c:pt>
                <c:pt idx="3224">
                  <c:v>45423</c:v>
                </c:pt>
                <c:pt idx="3225">
                  <c:v>45424</c:v>
                </c:pt>
                <c:pt idx="3226">
                  <c:v>45425</c:v>
                </c:pt>
                <c:pt idx="3227">
                  <c:v>45426</c:v>
                </c:pt>
                <c:pt idx="3228">
                  <c:v>45427</c:v>
                </c:pt>
                <c:pt idx="3229">
                  <c:v>45428</c:v>
                </c:pt>
                <c:pt idx="3230">
                  <c:v>45429</c:v>
                </c:pt>
                <c:pt idx="3231">
                  <c:v>45430</c:v>
                </c:pt>
                <c:pt idx="3232">
                  <c:v>45431</c:v>
                </c:pt>
                <c:pt idx="3233">
                  <c:v>45432</c:v>
                </c:pt>
                <c:pt idx="3234">
                  <c:v>45433</c:v>
                </c:pt>
                <c:pt idx="3235">
                  <c:v>45434</c:v>
                </c:pt>
                <c:pt idx="3236">
                  <c:v>45435</c:v>
                </c:pt>
                <c:pt idx="3237">
                  <c:v>45436</c:v>
                </c:pt>
                <c:pt idx="3238">
                  <c:v>45437</c:v>
                </c:pt>
                <c:pt idx="3239">
                  <c:v>45438</c:v>
                </c:pt>
                <c:pt idx="3240">
                  <c:v>45439</c:v>
                </c:pt>
                <c:pt idx="3241">
                  <c:v>45440</c:v>
                </c:pt>
                <c:pt idx="3242">
                  <c:v>45441</c:v>
                </c:pt>
                <c:pt idx="3243">
                  <c:v>45442</c:v>
                </c:pt>
                <c:pt idx="3244">
                  <c:v>45443</c:v>
                </c:pt>
                <c:pt idx="3245">
                  <c:v>45444</c:v>
                </c:pt>
                <c:pt idx="3246">
                  <c:v>45445</c:v>
                </c:pt>
                <c:pt idx="3247">
                  <c:v>45446</c:v>
                </c:pt>
                <c:pt idx="3248">
                  <c:v>45447</c:v>
                </c:pt>
                <c:pt idx="3249">
                  <c:v>45448</c:v>
                </c:pt>
                <c:pt idx="3250">
                  <c:v>45449</c:v>
                </c:pt>
                <c:pt idx="3251">
                  <c:v>45450</c:v>
                </c:pt>
                <c:pt idx="3252">
                  <c:v>45451</c:v>
                </c:pt>
                <c:pt idx="3253">
                  <c:v>45452</c:v>
                </c:pt>
                <c:pt idx="3254">
                  <c:v>45453</c:v>
                </c:pt>
                <c:pt idx="3255">
                  <c:v>45454</c:v>
                </c:pt>
                <c:pt idx="3256">
                  <c:v>45455</c:v>
                </c:pt>
                <c:pt idx="3257">
                  <c:v>45456</c:v>
                </c:pt>
                <c:pt idx="3258">
                  <c:v>45457</c:v>
                </c:pt>
                <c:pt idx="3259">
                  <c:v>45458</c:v>
                </c:pt>
                <c:pt idx="3260">
                  <c:v>45459</c:v>
                </c:pt>
                <c:pt idx="3261">
                  <c:v>45460</c:v>
                </c:pt>
                <c:pt idx="3262">
                  <c:v>45461</c:v>
                </c:pt>
                <c:pt idx="3263">
                  <c:v>45462</c:v>
                </c:pt>
                <c:pt idx="3264">
                  <c:v>45463</c:v>
                </c:pt>
                <c:pt idx="3265">
                  <c:v>45464</c:v>
                </c:pt>
                <c:pt idx="3266">
                  <c:v>45465</c:v>
                </c:pt>
                <c:pt idx="3267">
                  <c:v>45466</c:v>
                </c:pt>
                <c:pt idx="3268">
                  <c:v>45467</c:v>
                </c:pt>
                <c:pt idx="3269">
                  <c:v>45468</c:v>
                </c:pt>
                <c:pt idx="3270">
                  <c:v>45469</c:v>
                </c:pt>
                <c:pt idx="3271">
                  <c:v>45470</c:v>
                </c:pt>
                <c:pt idx="3272">
                  <c:v>45471</c:v>
                </c:pt>
                <c:pt idx="3273">
                  <c:v>45472</c:v>
                </c:pt>
                <c:pt idx="3274">
                  <c:v>45473</c:v>
                </c:pt>
                <c:pt idx="3275">
                  <c:v>45474</c:v>
                </c:pt>
                <c:pt idx="3276">
                  <c:v>45475</c:v>
                </c:pt>
                <c:pt idx="3277">
                  <c:v>45476</c:v>
                </c:pt>
                <c:pt idx="3278">
                  <c:v>45477</c:v>
                </c:pt>
                <c:pt idx="3279">
                  <c:v>45478</c:v>
                </c:pt>
                <c:pt idx="3280">
                  <c:v>45479</c:v>
                </c:pt>
                <c:pt idx="3281">
                  <c:v>45480</c:v>
                </c:pt>
                <c:pt idx="3282">
                  <c:v>45481</c:v>
                </c:pt>
                <c:pt idx="3283">
                  <c:v>45482</c:v>
                </c:pt>
                <c:pt idx="3284">
                  <c:v>45483</c:v>
                </c:pt>
                <c:pt idx="3285">
                  <c:v>45484</c:v>
                </c:pt>
                <c:pt idx="3286">
                  <c:v>45485</c:v>
                </c:pt>
                <c:pt idx="3287">
                  <c:v>45486</c:v>
                </c:pt>
                <c:pt idx="3288">
                  <c:v>45487</c:v>
                </c:pt>
                <c:pt idx="3289">
                  <c:v>45488</c:v>
                </c:pt>
                <c:pt idx="3290">
                  <c:v>45489</c:v>
                </c:pt>
                <c:pt idx="3291">
                  <c:v>45490</c:v>
                </c:pt>
                <c:pt idx="3292">
                  <c:v>45491</c:v>
                </c:pt>
                <c:pt idx="3293">
                  <c:v>45492</c:v>
                </c:pt>
                <c:pt idx="3294">
                  <c:v>45493</c:v>
                </c:pt>
                <c:pt idx="3295">
                  <c:v>45494</c:v>
                </c:pt>
                <c:pt idx="3296">
                  <c:v>45495</c:v>
                </c:pt>
                <c:pt idx="3297">
                  <c:v>45496</c:v>
                </c:pt>
                <c:pt idx="3298">
                  <c:v>45497</c:v>
                </c:pt>
                <c:pt idx="3299">
                  <c:v>45498</c:v>
                </c:pt>
                <c:pt idx="3300">
                  <c:v>45499</c:v>
                </c:pt>
                <c:pt idx="3301">
                  <c:v>45500</c:v>
                </c:pt>
                <c:pt idx="3302">
                  <c:v>45501</c:v>
                </c:pt>
                <c:pt idx="3303">
                  <c:v>45502</c:v>
                </c:pt>
                <c:pt idx="3304">
                  <c:v>45503</c:v>
                </c:pt>
                <c:pt idx="3305">
                  <c:v>45504</c:v>
                </c:pt>
                <c:pt idx="3306">
                  <c:v>45505</c:v>
                </c:pt>
                <c:pt idx="3307">
                  <c:v>45506</c:v>
                </c:pt>
                <c:pt idx="3308">
                  <c:v>45507</c:v>
                </c:pt>
                <c:pt idx="3309">
                  <c:v>45508</c:v>
                </c:pt>
                <c:pt idx="3310">
                  <c:v>45509</c:v>
                </c:pt>
                <c:pt idx="3311">
                  <c:v>45510</c:v>
                </c:pt>
                <c:pt idx="3312">
                  <c:v>45511</c:v>
                </c:pt>
                <c:pt idx="3313">
                  <c:v>45512</c:v>
                </c:pt>
                <c:pt idx="3314">
                  <c:v>45513</c:v>
                </c:pt>
                <c:pt idx="3315">
                  <c:v>45514</c:v>
                </c:pt>
                <c:pt idx="3316">
                  <c:v>45515</c:v>
                </c:pt>
                <c:pt idx="3317">
                  <c:v>45516</c:v>
                </c:pt>
                <c:pt idx="3318">
                  <c:v>45517</c:v>
                </c:pt>
                <c:pt idx="3319">
                  <c:v>45518</c:v>
                </c:pt>
                <c:pt idx="3320">
                  <c:v>45519</c:v>
                </c:pt>
                <c:pt idx="3321">
                  <c:v>45520</c:v>
                </c:pt>
                <c:pt idx="3322">
                  <c:v>45521</c:v>
                </c:pt>
                <c:pt idx="3323">
                  <c:v>45522</c:v>
                </c:pt>
                <c:pt idx="3324">
                  <c:v>45523</c:v>
                </c:pt>
                <c:pt idx="3325">
                  <c:v>45524</c:v>
                </c:pt>
                <c:pt idx="3326">
                  <c:v>45525</c:v>
                </c:pt>
                <c:pt idx="3327">
                  <c:v>45526</c:v>
                </c:pt>
                <c:pt idx="3328">
                  <c:v>45527</c:v>
                </c:pt>
                <c:pt idx="3329">
                  <c:v>45528</c:v>
                </c:pt>
                <c:pt idx="3330">
                  <c:v>45529</c:v>
                </c:pt>
                <c:pt idx="3331">
                  <c:v>45530</c:v>
                </c:pt>
                <c:pt idx="3332">
                  <c:v>45531</c:v>
                </c:pt>
                <c:pt idx="3333">
                  <c:v>45532</c:v>
                </c:pt>
                <c:pt idx="3334">
                  <c:v>45533</c:v>
                </c:pt>
                <c:pt idx="3335">
                  <c:v>45534</c:v>
                </c:pt>
                <c:pt idx="3336">
                  <c:v>45535</c:v>
                </c:pt>
                <c:pt idx="3337">
                  <c:v>45536</c:v>
                </c:pt>
                <c:pt idx="3338">
                  <c:v>45537</c:v>
                </c:pt>
                <c:pt idx="3339">
                  <c:v>45538</c:v>
                </c:pt>
                <c:pt idx="3340">
                  <c:v>45539</c:v>
                </c:pt>
                <c:pt idx="3341">
                  <c:v>45540</c:v>
                </c:pt>
                <c:pt idx="3342">
                  <c:v>45541</c:v>
                </c:pt>
                <c:pt idx="3343">
                  <c:v>45542</c:v>
                </c:pt>
                <c:pt idx="3344">
                  <c:v>45543</c:v>
                </c:pt>
                <c:pt idx="3345">
                  <c:v>45544</c:v>
                </c:pt>
                <c:pt idx="3346">
                  <c:v>45545</c:v>
                </c:pt>
                <c:pt idx="3347">
                  <c:v>45546</c:v>
                </c:pt>
                <c:pt idx="3348">
                  <c:v>45547</c:v>
                </c:pt>
                <c:pt idx="3349">
                  <c:v>45548</c:v>
                </c:pt>
                <c:pt idx="3350">
                  <c:v>45549</c:v>
                </c:pt>
                <c:pt idx="3351">
                  <c:v>45550</c:v>
                </c:pt>
                <c:pt idx="3352">
                  <c:v>45551</c:v>
                </c:pt>
                <c:pt idx="3353">
                  <c:v>45552</c:v>
                </c:pt>
                <c:pt idx="3354">
                  <c:v>45553</c:v>
                </c:pt>
                <c:pt idx="3355">
                  <c:v>45554</c:v>
                </c:pt>
                <c:pt idx="3356">
                  <c:v>45555</c:v>
                </c:pt>
                <c:pt idx="3357">
                  <c:v>45556</c:v>
                </c:pt>
                <c:pt idx="3358">
                  <c:v>45557</c:v>
                </c:pt>
                <c:pt idx="3359">
                  <c:v>45558</c:v>
                </c:pt>
                <c:pt idx="3360">
                  <c:v>45559</c:v>
                </c:pt>
                <c:pt idx="3361">
                  <c:v>45560</c:v>
                </c:pt>
                <c:pt idx="3362">
                  <c:v>45561</c:v>
                </c:pt>
                <c:pt idx="3363">
                  <c:v>45562</c:v>
                </c:pt>
                <c:pt idx="3364">
                  <c:v>45563</c:v>
                </c:pt>
                <c:pt idx="3365">
                  <c:v>45564</c:v>
                </c:pt>
                <c:pt idx="3366">
                  <c:v>45565</c:v>
                </c:pt>
                <c:pt idx="3367">
                  <c:v>45566</c:v>
                </c:pt>
                <c:pt idx="3368">
                  <c:v>45567</c:v>
                </c:pt>
                <c:pt idx="3369">
                  <c:v>45568</c:v>
                </c:pt>
                <c:pt idx="3370">
                  <c:v>45569</c:v>
                </c:pt>
                <c:pt idx="3371">
                  <c:v>45570</c:v>
                </c:pt>
                <c:pt idx="3372">
                  <c:v>45571</c:v>
                </c:pt>
                <c:pt idx="3373">
                  <c:v>45572</c:v>
                </c:pt>
                <c:pt idx="3374">
                  <c:v>45573</c:v>
                </c:pt>
                <c:pt idx="3375">
                  <c:v>45574</c:v>
                </c:pt>
                <c:pt idx="3376">
                  <c:v>45575</c:v>
                </c:pt>
                <c:pt idx="3377">
                  <c:v>45576</c:v>
                </c:pt>
                <c:pt idx="3378">
                  <c:v>45577</c:v>
                </c:pt>
                <c:pt idx="3379">
                  <c:v>45578</c:v>
                </c:pt>
                <c:pt idx="3380">
                  <c:v>45579</c:v>
                </c:pt>
                <c:pt idx="3381">
                  <c:v>45580</c:v>
                </c:pt>
                <c:pt idx="3382">
                  <c:v>45581</c:v>
                </c:pt>
                <c:pt idx="3383">
                  <c:v>45582</c:v>
                </c:pt>
                <c:pt idx="3384">
                  <c:v>45583</c:v>
                </c:pt>
                <c:pt idx="3385">
                  <c:v>45584</c:v>
                </c:pt>
                <c:pt idx="3386">
                  <c:v>45585</c:v>
                </c:pt>
                <c:pt idx="3387">
                  <c:v>45586</c:v>
                </c:pt>
                <c:pt idx="3388">
                  <c:v>45587</c:v>
                </c:pt>
                <c:pt idx="3389">
                  <c:v>45588</c:v>
                </c:pt>
                <c:pt idx="3390">
                  <c:v>45589</c:v>
                </c:pt>
                <c:pt idx="3391">
                  <c:v>45590</c:v>
                </c:pt>
                <c:pt idx="3392">
                  <c:v>45591</c:v>
                </c:pt>
                <c:pt idx="3393">
                  <c:v>45592</c:v>
                </c:pt>
                <c:pt idx="3394">
                  <c:v>45593</c:v>
                </c:pt>
                <c:pt idx="3395">
                  <c:v>45594</c:v>
                </c:pt>
                <c:pt idx="3396">
                  <c:v>45595</c:v>
                </c:pt>
                <c:pt idx="3397">
                  <c:v>45596</c:v>
                </c:pt>
                <c:pt idx="3398">
                  <c:v>45597</c:v>
                </c:pt>
              </c:numCache>
            </c:numRef>
          </c:cat>
          <c:val>
            <c:numRef>
              <c:f>'Инфляция - ряд'!$D$4:$D$3402</c:f>
              <c:numCache>
                <c:formatCode>0.00%</c:formatCode>
                <c:ptCount val="33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0.04</c:v>
                </c:pt>
                <c:pt idx="862">
                  <c:v>0.04</c:v>
                </c:pt>
                <c:pt idx="863">
                  <c:v>0.04</c:v>
                </c:pt>
                <c:pt idx="864">
                  <c:v>0.04</c:v>
                </c:pt>
                <c:pt idx="865">
                  <c:v>0.04</c:v>
                </c:pt>
                <c:pt idx="866">
                  <c:v>0.04</c:v>
                </c:pt>
                <c:pt idx="867">
                  <c:v>0.04</c:v>
                </c:pt>
                <c:pt idx="868">
                  <c:v>0.04</c:v>
                </c:pt>
                <c:pt idx="869">
                  <c:v>0.04</c:v>
                </c:pt>
                <c:pt idx="870">
                  <c:v>0.04</c:v>
                </c:pt>
                <c:pt idx="871">
                  <c:v>0.04</c:v>
                </c:pt>
                <c:pt idx="872">
                  <c:v>0.04</c:v>
                </c:pt>
                <c:pt idx="873">
                  <c:v>0.04</c:v>
                </c:pt>
                <c:pt idx="874">
                  <c:v>0.04</c:v>
                </c:pt>
                <c:pt idx="875">
                  <c:v>0.04</c:v>
                </c:pt>
                <c:pt idx="876">
                  <c:v>0.04</c:v>
                </c:pt>
                <c:pt idx="877">
                  <c:v>0.04</c:v>
                </c:pt>
                <c:pt idx="878">
                  <c:v>0.04</c:v>
                </c:pt>
                <c:pt idx="879">
                  <c:v>0.04</c:v>
                </c:pt>
                <c:pt idx="880">
                  <c:v>0.04</c:v>
                </c:pt>
                <c:pt idx="881">
                  <c:v>0.04</c:v>
                </c:pt>
                <c:pt idx="882">
                  <c:v>0.04</c:v>
                </c:pt>
                <c:pt idx="883">
                  <c:v>0.04</c:v>
                </c:pt>
                <c:pt idx="884">
                  <c:v>0.04</c:v>
                </c:pt>
                <c:pt idx="885">
                  <c:v>0.04</c:v>
                </c:pt>
                <c:pt idx="886">
                  <c:v>0.04</c:v>
                </c:pt>
                <c:pt idx="887">
                  <c:v>0.04</c:v>
                </c:pt>
                <c:pt idx="888">
                  <c:v>0.04</c:v>
                </c:pt>
                <c:pt idx="889">
                  <c:v>0.04</c:v>
                </c:pt>
                <c:pt idx="890">
                  <c:v>0.04</c:v>
                </c:pt>
                <c:pt idx="891">
                  <c:v>0.04</c:v>
                </c:pt>
                <c:pt idx="892">
                  <c:v>0.04</c:v>
                </c:pt>
                <c:pt idx="893">
                  <c:v>0.04</c:v>
                </c:pt>
                <c:pt idx="894">
                  <c:v>0.04</c:v>
                </c:pt>
                <c:pt idx="895">
                  <c:v>0.04</c:v>
                </c:pt>
                <c:pt idx="896">
                  <c:v>0.04</c:v>
                </c:pt>
                <c:pt idx="897">
                  <c:v>0.04</c:v>
                </c:pt>
                <c:pt idx="898">
                  <c:v>0.04</c:v>
                </c:pt>
                <c:pt idx="899">
                  <c:v>0.04</c:v>
                </c:pt>
                <c:pt idx="900">
                  <c:v>0.04</c:v>
                </c:pt>
                <c:pt idx="901">
                  <c:v>0.04</c:v>
                </c:pt>
                <c:pt idx="902">
                  <c:v>0.04</c:v>
                </c:pt>
                <c:pt idx="903">
                  <c:v>0.04</c:v>
                </c:pt>
                <c:pt idx="904">
                  <c:v>0.04</c:v>
                </c:pt>
                <c:pt idx="905">
                  <c:v>0.04</c:v>
                </c:pt>
                <c:pt idx="906">
                  <c:v>0.04</c:v>
                </c:pt>
                <c:pt idx="907">
                  <c:v>0.04</c:v>
                </c:pt>
                <c:pt idx="908">
                  <c:v>0.04</c:v>
                </c:pt>
                <c:pt idx="909">
                  <c:v>0.04</c:v>
                </c:pt>
                <c:pt idx="910">
                  <c:v>0.04</c:v>
                </c:pt>
                <c:pt idx="911">
                  <c:v>0.04</c:v>
                </c:pt>
                <c:pt idx="912">
                  <c:v>0.04</c:v>
                </c:pt>
                <c:pt idx="913">
                  <c:v>0.04</c:v>
                </c:pt>
                <c:pt idx="914">
                  <c:v>0.04</c:v>
                </c:pt>
                <c:pt idx="915">
                  <c:v>0.04</c:v>
                </c:pt>
                <c:pt idx="916">
                  <c:v>0.04</c:v>
                </c:pt>
                <c:pt idx="917">
                  <c:v>0.04</c:v>
                </c:pt>
                <c:pt idx="918">
                  <c:v>0.04</c:v>
                </c:pt>
                <c:pt idx="919">
                  <c:v>0.04</c:v>
                </c:pt>
                <c:pt idx="920">
                  <c:v>0.04</c:v>
                </c:pt>
                <c:pt idx="921">
                  <c:v>0.04</c:v>
                </c:pt>
                <c:pt idx="922">
                  <c:v>0.04</c:v>
                </c:pt>
                <c:pt idx="923">
                  <c:v>0.04</c:v>
                </c:pt>
                <c:pt idx="924">
                  <c:v>0.04</c:v>
                </c:pt>
                <c:pt idx="925">
                  <c:v>0.04</c:v>
                </c:pt>
                <c:pt idx="926">
                  <c:v>0.04</c:v>
                </c:pt>
                <c:pt idx="927">
                  <c:v>0.04</c:v>
                </c:pt>
                <c:pt idx="928">
                  <c:v>0.04</c:v>
                </c:pt>
                <c:pt idx="929">
                  <c:v>0.04</c:v>
                </c:pt>
                <c:pt idx="930">
                  <c:v>0.04</c:v>
                </c:pt>
                <c:pt idx="931">
                  <c:v>0.04</c:v>
                </c:pt>
                <c:pt idx="932">
                  <c:v>0.04</c:v>
                </c:pt>
                <c:pt idx="933">
                  <c:v>0.04</c:v>
                </c:pt>
                <c:pt idx="934">
                  <c:v>0.04</c:v>
                </c:pt>
                <c:pt idx="935">
                  <c:v>0.04</c:v>
                </c:pt>
                <c:pt idx="936">
                  <c:v>0.04</c:v>
                </c:pt>
                <c:pt idx="937">
                  <c:v>0.04</c:v>
                </c:pt>
                <c:pt idx="938">
                  <c:v>0.04</c:v>
                </c:pt>
                <c:pt idx="939">
                  <c:v>0.04</c:v>
                </c:pt>
                <c:pt idx="940">
                  <c:v>0.04</c:v>
                </c:pt>
                <c:pt idx="941">
                  <c:v>0.04</c:v>
                </c:pt>
                <c:pt idx="942">
                  <c:v>0.04</c:v>
                </c:pt>
                <c:pt idx="943">
                  <c:v>0.04</c:v>
                </c:pt>
                <c:pt idx="944">
                  <c:v>0.04</c:v>
                </c:pt>
                <c:pt idx="945">
                  <c:v>0.04</c:v>
                </c:pt>
                <c:pt idx="946">
                  <c:v>0.04</c:v>
                </c:pt>
                <c:pt idx="947">
                  <c:v>0.04</c:v>
                </c:pt>
                <c:pt idx="948">
                  <c:v>0.04</c:v>
                </c:pt>
                <c:pt idx="949">
                  <c:v>0.04</c:v>
                </c:pt>
                <c:pt idx="950">
                  <c:v>0.04</c:v>
                </c:pt>
                <c:pt idx="951">
                  <c:v>0.04</c:v>
                </c:pt>
                <c:pt idx="952">
                  <c:v>0.04</c:v>
                </c:pt>
                <c:pt idx="953">
                  <c:v>0.04</c:v>
                </c:pt>
                <c:pt idx="954">
                  <c:v>0.04</c:v>
                </c:pt>
                <c:pt idx="955">
                  <c:v>0.04</c:v>
                </c:pt>
                <c:pt idx="956">
                  <c:v>0.04</c:v>
                </c:pt>
                <c:pt idx="957">
                  <c:v>0.04</c:v>
                </c:pt>
                <c:pt idx="958">
                  <c:v>0.04</c:v>
                </c:pt>
                <c:pt idx="959">
                  <c:v>0.04</c:v>
                </c:pt>
                <c:pt idx="960">
                  <c:v>0.04</c:v>
                </c:pt>
                <c:pt idx="961">
                  <c:v>0.04</c:v>
                </c:pt>
                <c:pt idx="962">
                  <c:v>0.04</c:v>
                </c:pt>
                <c:pt idx="963">
                  <c:v>0.04</c:v>
                </c:pt>
                <c:pt idx="964">
                  <c:v>0.04</c:v>
                </c:pt>
                <c:pt idx="965">
                  <c:v>0.04</c:v>
                </c:pt>
                <c:pt idx="966">
                  <c:v>0.04</c:v>
                </c:pt>
                <c:pt idx="967">
                  <c:v>0.04</c:v>
                </c:pt>
                <c:pt idx="968">
                  <c:v>0.04</c:v>
                </c:pt>
                <c:pt idx="969">
                  <c:v>0.04</c:v>
                </c:pt>
                <c:pt idx="970">
                  <c:v>0.04</c:v>
                </c:pt>
                <c:pt idx="971">
                  <c:v>0.04</c:v>
                </c:pt>
                <c:pt idx="972">
                  <c:v>0.04</c:v>
                </c:pt>
                <c:pt idx="973">
                  <c:v>0.04</c:v>
                </c:pt>
                <c:pt idx="974">
                  <c:v>0.04</c:v>
                </c:pt>
                <c:pt idx="975">
                  <c:v>0.04</c:v>
                </c:pt>
                <c:pt idx="976">
                  <c:v>0.04</c:v>
                </c:pt>
                <c:pt idx="977">
                  <c:v>0.04</c:v>
                </c:pt>
                <c:pt idx="978">
                  <c:v>0.04</c:v>
                </c:pt>
                <c:pt idx="979">
                  <c:v>0.04</c:v>
                </c:pt>
                <c:pt idx="980">
                  <c:v>0.04</c:v>
                </c:pt>
                <c:pt idx="981">
                  <c:v>0.04</c:v>
                </c:pt>
                <c:pt idx="982">
                  <c:v>0.04</c:v>
                </c:pt>
                <c:pt idx="983">
                  <c:v>0.04</c:v>
                </c:pt>
                <c:pt idx="984">
                  <c:v>0.04</c:v>
                </c:pt>
                <c:pt idx="985">
                  <c:v>0.04</c:v>
                </c:pt>
                <c:pt idx="986">
                  <c:v>0.04</c:v>
                </c:pt>
                <c:pt idx="987">
                  <c:v>0.04</c:v>
                </c:pt>
                <c:pt idx="988">
                  <c:v>0.04</c:v>
                </c:pt>
                <c:pt idx="989">
                  <c:v>0.04</c:v>
                </c:pt>
                <c:pt idx="990">
                  <c:v>0.04</c:v>
                </c:pt>
                <c:pt idx="991">
                  <c:v>0.04</c:v>
                </c:pt>
                <c:pt idx="992">
                  <c:v>0.04</c:v>
                </c:pt>
                <c:pt idx="993">
                  <c:v>0.04</c:v>
                </c:pt>
                <c:pt idx="994">
                  <c:v>0.04</c:v>
                </c:pt>
                <c:pt idx="995">
                  <c:v>0.04</c:v>
                </c:pt>
                <c:pt idx="996">
                  <c:v>0.04</c:v>
                </c:pt>
                <c:pt idx="997">
                  <c:v>0.04</c:v>
                </c:pt>
                <c:pt idx="998">
                  <c:v>0.04</c:v>
                </c:pt>
                <c:pt idx="999">
                  <c:v>0.04</c:v>
                </c:pt>
                <c:pt idx="1000">
                  <c:v>0.04</c:v>
                </c:pt>
                <c:pt idx="1001">
                  <c:v>0.04</c:v>
                </c:pt>
                <c:pt idx="1002">
                  <c:v>0.04</c:v>
                </c:pt>
                <c:pt idx="1003">
                  <c:v>0.04</c:v>
                </c:pt>
                <c:pt idx="1004">
                  <c:v>0.04</c:v>
                </c:pt>
                <c:pt idx="1005">
                  <c:v>0.04</c:v>
                </c:pt>
                <c:pt idx="1006">
                  <c:v>0.04</c:v>
                </c:pt>
                <c:pt idx="1007">
                  <c:v>0.04</c:v>
                </c:pt>
                <c:pt idx="1008">
                  <c:v>0.04</c:v>
                </c:pt>
                <c:pt idx="1009">
                  <c:v>0.04</c:v>
                </c:pt>
                <c:pt idx="1010">
                  <c:v>0.04</c:v>
                </c:pt>
                <c:pt idx="1011">
                  <c:v>0.04</c:v>
                </c:pt>
                <c:pt idx="1012">
                  <c:v>0.04</c:v>
                </c:pt>
                <c:pt idx="1013">
                  <c:v>0.04</c:v>
                </c:pt>
                <c:pt idx="1014">
                  <c:v>0.04</c:v>
                </c:pt>
                <c:pt idx="1015">
                  <c:v>0.04</c:v>
                </c:pt>
                <c:pt idx="1016">
                  <c:v>0.04</c:v>
                </c:pt>
                <c:pt idx="1017">
                  <c:v>0.04</c:v>
                </c:pt>
                <c:pt idx="1018">
                  <c:v>0.04</c:v>
                </c:pt>
                <c:pt idx="1019">
                  <c:v>0.04</c:v>
                </c:pt>
                <c:pt idx="1020">
                  <c:v>0.04</c:v>
                </c:pt>
                <c:pt idx="1021">
                  <c:v>0.04</c:v>
                </c:pt>
                <c:pt idx="1022">
                  <c:v>0.04</c:v>
                </c:pt>
                <c:pt idx="1023">
                  <c:v>0.04</c:v>
                </c:pt>
                <c:pt idx="1024">
                  <c:v>0.04</c:v>
                </c:pt>
                <c:pt idx="1025">
                  <c:v>0.04</c:v>
                </c:pt>
                <c:pt idx="1026">
                  <c:v>0.04</c:v>
                </c:pt>
                <c:pt idx="1027">
                  <c:v>0.04</c:v>
                </c:pt>
                <c:pt idx="1028">
                  <c:v>0.04</c:v>
                </c:pt>
                <c:pt idx="1029">
                  <c:v>0.04</c:v>
                </c:pt>
                <c:pt idx="1030">
                  <c:v>0.04</c:v>
                </c:pt>
                <c:pt idx="1031">
                  <c:v>0.04</c:v>
                </c:pt>
                <c:pt idx="1032">
                  <c:v>0.04</c:v>
                </c:pt>
                <c:pt idx="1033">
                  <c:v>0.04</c:v>
                </c:pt>
                <c:pt idx="1034">
                  <c:v>0.04</c:v>
                </c:pt>
                <c:pt idx="1035">
                  <c:v>0.04</c:v>
                </c:pt>
                <c:pt idx="1036">
                  <c:v>0.04</c:v>
                </c:pt>
                <c:pt idx="1037">
                  <c:v>0.04</c:v>
                </c:pt>
                <c:pt idx="1038">
                  <c:v>0.04</c:v>
                </c:pt>
                <c:pt idx="1039">
                  <c:v>0.04</c:v>
                </c:pt>
                <c:pt idx="1040">
                  <c:v>0.04</c:v>
                </c:pt>
                <c:pt idx="1041">
                  <c:v>0.04</c:v>
                </c:pt>
                <c:pt idx="1042">
                  <c:v>0.04</c:v>
                </c:pt>
                <c:pt idx="1043">
                  <c:v>0.04</c:v>
                </c:pt>
                <c:pt idx="1044">
                  <c:v>0.04</c:v>
                </c:pt>
                <c:pt idx="1045">
                  <c:v>0.04</c:v>
                </c:pt>
                <c:pt idx="1046">
                  <c:v>0.04</c:v>
                </c:pt>
                <c:pt idx="1047">
                  <c:v>0.04</c:v>
                </c:pt>
                <c:pt idx="1048">
                  <c:v>0.04</c:v>
                </c:pt>
                <c:pt idx="1049">
                  <c:v>0.04</c:v>
                </c:pt>
                <c:pt idx="1050">
                  <c:v>0.04</c:v>
                </c:pt>
                <c:pt idx="1051">
                  <c:v>0.04</c:v>
                </c:pt>
                <c:pt idx="1052">
                  <c:v>0.04</c:v>
                </c:pt>
                <c:pt idx="1053">
                  <c:v>0.04</c:v>
                </c:pt>
                <c:pt idx="1054">
                  <c:v>0.04</c:v>
                </c:pt>
                <c:pt idx="1055">
                  <c:v>0.04</c:v>
                </c:pt>
                <c:pt idx="1056">
                  <c:v>0.04</c:v>
                </c:pt>
                <c:pt idx="1057">
                  <c:v>0.04</c:v>
                </c:pt>
                <c:pt idx="1058">
                  <c:v>0.04</c:v>
                </c:pt>
                <c:pt idx="1059">
                  <c:v>0.04</c:v>
                </c:pt>
                <c:pt idx="1060">
                  <c:v>0.04</c:v>
                </c:pt>
                <c:pt idx="1061">
                  <c:v>0.04</c:v>
                </c:pt>
                <c:pt idx="1062">
                  <c:v>0.04</c:v>
                </c:pt>
                <c:pt idx="1063">
                  <c:v>0.04</c:v>
                </c:pt>
                <c:pt idx="1064">
                  <c:v>0.04</c:v>
                </c:pt>
                <c:pt idx="1065">
                  <c:v>0.04</c:v>
                </c:pt>
                <c:pt idx="1066">
                  <c:v>0.04</c:v>
                </c:pt>
                <c:pt idx="1067">
                  <c:v>0.04</c:v>
                </c:pt>
                <c:pt idx="1068">
                  <c:v>0.04</c:v>
                </c:pt>
                <c:pt idx="1069">
                  <c:v>0.04</c:v>
                </c:pt>
                <c:pt idx="1070">
                  <c:v>0.04</c:v>
                </c:pt>
                <c:pt idx="1071">
                  <c:v>0.04</c:v>
                </c:pt>
                <c:pt idx="1072">
                  <c:v>0.04</c:v>
                </c:pt>
                <c:pt idx="1073">
                  <c:v>0.04</c:v>
                </c:pt>
                <c:pt idx="1074">
                  <c:v>0.04</c:v>
                </c:pt>
                <c:pt idx="1075">
                  <c:v>0.04</c:v>
                </c:pt>
                <c:pt idx="1076">
                  <c:v>0.04</c:v>
                </c:pt>
                <c:pt idx="1077">
                  <c:v>0.04</c:v>
                </c:pt>
                <c:pt idx="1078">
                  <c:v>0.04</c:v>
                </c:pt>
                <c:pt idx="1079">
                  <c:v>0.04</c:v>
                </c:pt>
                <c:pt idx="1080">
                  <c:v>0.04</c:v>
                </c:pt>
                <c:pt idx="1081">
                  <c:v>0.04</c:v>
                </c:pt>
                <c:pt idx="1082">
                  <c:v>0.04</c:v>
                </c:pt>
                <c:pt idx="1083">
                  <c:v>0.04</c:v>
                </c:pt>
                <c:pt idx="1084">
                  <c:v>0.04</c:v>
                </c:pt>
                <c:pt idx="1085">
                  <c:v>0.04</c:v>
                </c:pt>
                <c:pt idx="1086">
                  <c:v>0.04</c:v>
                </c:pt>
                <c:pt idx="1087">
                  <c:v>0.04</c:v>
                </c:pt>
                <c:pt idx="1088">
                  <c:v>0.04</c:v>
                </c:pt>
                <c:pt idx="1089">
                  <c:v>0.04</c:v>
                </c:pt>
                <c:pt idx="1090">
                  <c:v>0.04</c:v>
                </c:pt>
                <c:pt idx="1091">
                  <c:v>0.04</c:v>
                </c:pt>
                <c:pt idx="1092">
                  <c:v>0.04</c:v>
                </c:pt>
                <c:pt idx="1093">
                  <c:v>0.04</c:v>
                </c:pt>
                <c:pt idx="1094">
                  <c:v>0.04</c:v>
                </c:pt>
                <c:pt idx="1095">
                  <c:v>0.04</c:v>
                </c:pt>
                <c:pt idx="1096">
                  <c:v>0.04</c:v>
                </c:pt>
                <c:pt idx="1097">
                  <c:v>0.04</c:v>
                </c:pt>
                <c:pt idx="1098">
                  <c:v>0.04</c:v>
                </c:pt>
                <c:pt idx="1099">
                  <c:v>0.04</c:v>
                </c:pt>
                <c:pt idx="1100">
                  <c:v>0.04</c:v>
                </c:pt>
                <c:pt idx="1101">
                  <c:v>0.04</c:v>
                </c:pt>
                <c:pt idx="1102">
                  <c:v>0.04</c:v>
                </c:pt>
                <c:pt idx="1103">
                  <c:v>0.04</c:v>
                </c:pt>
                <c:pt idx="1104">
                  <c:v>0.04</c:v>
                </c:pt>
                <c:pt idx="1105">
                  <c:v>0.04</c:v>
                </c:pt>
                <c:pt idx="1106">
                  <c:v>0.04</c:v>
                </c:pt>
                <c:pt idx="1107">
                  <c:v>0.04</c:v>
                </c:pt>
                <c:pt idx="1108">
                  <c:v>0.04</c:v>
                </c:pt>
                <c:pt idx="1109">
                  <c:v>0.04</c:v>
                </c:pt>
                <c:pt idx="1110">
                  <c:v>0.04</c:v>
                </c:pt>
                <c:pt idx="1111">
                  <c:v>0.04</c:v>
                </c:pt>
                <c:pt idx="1112">
                  <c:v>0.04</c:v>
                </c:pt>
                <c:pt idx="1113">
                  <c:v>0.04</c:v>
                </c:pt>
                <c:pt idx="1114">
                  <c:v>0.04</c:v>
                </c:pt>
                <c:pt idx="1115">
                  <c:v>0.04</c:v>
                </c:pt>
                <c:pt idx="1116">
                  <c:v>0.04</c:v>
                </c:pt>
                <c:pt idx="1117">
                  <c:v>0.04</c:v>
                </c:pt>
                <c:pt idx="1118">
                  <c:v>0.04</c:v>
                </c:pt>
                <c:pt idx="1119">
                  <c:v>0.04</c:v>
                </c:pt>
                <c:pt idx="1120">
                  <c:v>0.04</c:v>
                </c:pt>
                <c:pt idx="1121">
                  <c:v>0.04</c:v>
                </c:pt>
                <c:pt idx="1122">
                  <c:v>0.04</c:v>
                </c:pt>
                <c:pt idx="1123">
                  <c:v>0.04</c:v>
                </c:pt>
                <c:pt idx="1124">
                  <c:v>0.04</c:v>
                </c:pt>
                <c:pt idx="1125">
                  <c:v>0.04</c:v>
                </c:pt>
                <c:pt idx="1126">
                  <c:v>0.04</c:v>
                </c:pt>
                <c:pt idx="1127">
                  <c:v>0.04</c:v>
                </c:pt>
                <c:pt idx="1128">
                  <c:v>0.04</c:v>
                </c:pt>
                <c:pt idx="1129">
                  <c:v>0.04</c:v>
                </c:pt>
                <c:pt idx="1130">
                  <c:v>0.04</c:v>
                </c:pt>
                <c:pt idx="1131">
                  <c:v>0.04</c:v>
                </c:pt>
                <c:pt idx="1132">
                  <c:v>0.04</c:v>
                </c:pt>
                <c:pt idx="1133">
                  <c:v>0.04</c:v>
                </c:pt>
                <c:pt idx="1134">
                  <c:v>0.04</c:v>
                </c:pt>
                <c:pt idx="1135">
                  <c:v>0.04</c:v>
                </c:pt>
                <c:pt idx="1136">
                  <c:v>0.04</c:v>
                </c:pt>
                <c:pt idx="1137">
                  <c:v>0.04</c:v>
                </c:pt>
                <c:pt idx="1138">
                  <c:v>0.04</c:v>
                </c:pt>
                <c:pt idx="1139">
                  <c:v>0.04</c:v>
                </c:pt>
                <c:pt idx="1140">
                  <c:v>0.04</c:v>
                </c:pt>
                <c:pt idx="1141">
                  <c:v>0.04</c:v>
                </c:pt>
                <c:pt idx="1142">
                  <c:v>0.04</c:v>
                </c:pt>
                <c:pt idx="1143">
                  <c:v>0.04</c:v>
                </c:pt>
                <c:pt idx="1144">
                  <c:v>0.04</c:v>
                </c:pt>
                <c:pt idx="1145">
                  <c:v>0.04</c:v>
                </c:pt>
                <c:pt idx="1146">
                  <c:v>0.04</c:v>
                </c:pt>
                <c:pt idx="1147">
                  <c:v>0.04</c:v>
                </c:pt>
                <c:pt idx="1148">
                  <c:v>0.04</c:v>
                </c:pt>
                <c:pt idx="1149">
                  <c:v>0.04</c:v>
                </c:pt>
                <c:pt idx="1150">
                  <c:v>0.04</c:v>
                </c:pt>
                <c:pt idx="1151">
                  <c:v>0.04</c:v>
                </c:pt>
                <c:pt idx="1152">
                  <c:v>0.04</c:v>
                </c:pt>
                <c:pt idx="1153">
                  <c:v>0.04</c:v>
                </c:pt>
                <c:pt idx="1154">
                  <c:v>0.04</c:v>
                </c:pt>
                <c:pt idx="1155">
                  <c:v>0.04</c:v>
                </c:pt>
                <c:pt idx="1156">
                  <c:v>0.04</c:v>
                </c:pt>
                <c:pt idx="1157">
                  <c:v>0.04</c:v>
                </c:pt>
                <c:pt idx="1158">
                  <c:v>0.04</c:v>
                </c:pt>
                <c:pt idx="1159">
                  <c:v>0.04</c:v>
                </c:pt>
                <c:pt idx="1160">
                  <c:v>0.04</c:v>
                </c:pt>
                <c:pt idx="1161">
                  <c:v>0.04</c:v>
                </c:pt>
                <c:pt idx="1162">
                  <c:v>0.04</c:v>
                </c:pt>
                <c:pt idx="1163">
                  <c:v>0.04</c:v>
                </c:pt>
                <c:pt idx="1164">
                  <c:v>0.04</c:v>
                </c:pt>
                <c:pt idx="1165">
                  <c:v>0.04</c:v>
                </c:pt>
                <c:pt idx="1166">
                  <c:v>0.04</c:v>
                </c:pt>
                <c:pt idx="1167">
                  <c:v>0.04</c:v>
                </c:pt>
                <c:pt idx="1168">
                  <c:v>0.04</c:v>
                </c:pt>
                <c:pt idx="1169">
                  <c:v>0.04</c:v>
                </c:pt>
                <c:pt idx="1170">
                  <c:v>0.04</c:v>
                </c:pt>
                <c:pt idx="1171">
                  <c:v>0.04</c:v>
                </c:pt>
                <c:pt idx="1172">
                  <c:v>0.04</c:v>
                </c:pt>
                <c:pt idx="1173">
                  <c:v>0.04</c:v>
                </c:pt>
                <c:pt idx="1174">
                  <c:v>0.04</c:v>
                </c:pt>
                <c:pt idx="1175">
                  <c:v>0.04</c:v>
                </c:pt>
                <c:pt idx="1176">
                  <c:v>0.04</c:v>
                </c:pt>
                <c:pt idx="1177">
                  <c:v>0.04</c:v>
                </c:pt>
                <c:pt idx="1178">
                  <c:v>0.04</c:v>
                </c:pt>
                <c:pt idx="1179">
                  <c:v>0.04</c:v>
                </c:pt>
                <c:pt idx="1180">
                  <c:v>0.04</c:v>
                </c:pt>
                <c:pt idx="1181">
                  <c:v>0.04</c:v>
                </c:pt>
                <c:pt idx="1182">
                  <c:v>0.04</c:v>
                </c:pt>
                <c:pt idx="1183">
                  <c:v>0.04</c:v>
                </c:pt>
                <c:pt idx="1184">
                  <c:v>0.04</c:v>
                </c:pt>
                <c:pt idx="1185">
                  <c:v>0.04</c:v>
                </c:pt>
                <c:pt idx="1186">
                  <c:v>0.04</c:v>
                </c:pt>
                <c:pt idx="1187">
                  <c:v>0.04</c:v>
                </c:pt>
                <c:pt idx="1188">
                  <c:v>0.04</c:v>
                </c:pt>
                <c:pt idx="1189">
                  <c:v>0.04</c:v>
                </c:pt>
                <c:pt idx="1190">
                  <c:v>0.04</c:v>
                </c:pt>
                <c:pt idx="1191">
                  <c:v>0.04</c:v>
                </c:pt>
                <c:pt idx="1192">
                  <c:v>0.04</c:v>
                </c:pt>
                <c:pt idx="1193">
                  <c:v>0.04</c:v>
                </c:pt>
                <c:pt idx="1194">
                  <c:v>0.04</c:v>
                </c:pt>
                <c:pt idx="1195">
                  <c:v>0.04</c:v>
                </c:pt>
                <c:pt idx="1196">
                  <c:v>0.04</c:v>
                </c:pt>
                <c:pt idx="1197">
                  <c:v>0.04</c:v>
                </c:pt>
                <c:pt idx="1198">
                  <c:v>0.04</c:v>
                </c:pt>
                <c:pt idx="1199">
                  <c:v>0.04</c:v>
                </c:pt>
                <c:pt idx="1200">
                  <c:v>0.04</c:v>
                </c:pt>
                <c:pt idx="1201">
                  <c:v>0.04</c:v>
                </c:pt>
                <c:pt idx="1202">
                  <c:v>0.04</c:v>
                </c:pt>
                <c:pt idx="1203">
                  <c:v>0.04</c:v>
                </c:pt>
                <c:pt idx="1204">
                  <c:v>0.04</c:v>
                </c:pt>
                <c:pt idx="1205">
                  <c:v>0.04</c:v>
                </c:pt>
                <c:pt idx="1206">
                  <c:v>0.04</c:v>
                </c:pt>
                <c:pt idx="1207">
                  <c:v>0.04</c:v>
                </c:pt>
                <c:pt idx="1208">
                  <c:v>0.04</c:v>
                </c:pt>
                <c:pt idx="1209">
                  <c:v>0.04</c:v>
                </c:pt>
                <c:pt idx="1210">
                  <c:v>0.04</c:v>
                </c:pt>
                <c:pt idx="1211">
                  <c:v>0.04</c:v>
                </c:pt>
                <c:pt idx="1212">
                  <c:v>0.04</c:v>
                </c:pt>
                <c:pt idx="1213">
                  <c:v>0.04</c:v>
                </c:pt>
                <c:pt idx="1214">
                  <c:v>0.04</c:v>
                </c:pt>
                <c:pt idx="1215">
                  <c:v>0.04</c:v>
                </c:pt>
                <c:pt idx="1216">
                  <c:v>0.04</c:v>
                </c:pt>
                <c:pt idx="1217">
                  <c:v>0.04</c:v>
                </c:pt>
                <c:pt idx="1218">
                  <c:v>0.04</c:v>
                </c:pt>
                <c:pt idx="1219">
                  <c:v>0.04</c:v>
                </c:pt>
                <c:pt idx="1220">
                  <c:v>0.04</c:v>
                </c:pt>
                <c:pt idx="1221">
                  <c:v>0.04</c:v>
                </c:pt>
                <c:pt idx="1222">
                  <c:v>0.04</c:v>
                </c:pt>
                <c:pt idx="1223">
                  <c:v>0.04</c:v>
                </c:pt>
                <c:pt idx="1224">
                  <c:v>0.04</c:v>
                </c:pt>
                <c:pt idx="1225">
                  <c:v>0.04</c:v>
                </c:pt>
                <c:pt idx="1226">
                  <c:v>0.04</c:v>
                </c:pt>
                <c:pt idx="1227">
                  <c:v>0.04</c:v>
                </c:pt>
                <c:pt idx="1228">
                  <c:v>0.04</c:v>
                </c:pt>
                <c:pt idx="1229">
                  <c:v>0.04</c:v>
                </c:pt>
                <c:pt idx="1230">
                  <c:v>0.04</c:v>
                </c:pt>
                <c:pt idx="1231">
                  <c:v>0.04</c:v>
                </c:pt>
                <c:pt idx="1232">
                  <c:v>0.04</c:v>
                </c:pt>
                <c:pt idx="1233">
                  <c:v>0.04</c:v>
                </c:pt>
                <c:pt idx="1234">
                  <c:v>0.04</c:v>
                </c:pt>
                <c:pt idx="1235">
                  <c:v>0.04</c:v>
                </c:pt>
                <c:pt idx="1236">
                  <c:v>0.04</c:v>
                </c:pt>
                <c:pt idx="1237">
                  <c:v>0.04</c:v>
                </c:pt>
                <c:pt idx="1238">
                  <c:v>0.04</c:v>
                </c:pt>
                <c:pt idx="1239">
                  <c:v>0.04</c:v>
                </c:pt>
                <c:pt idx="1240">
                  <c:v>0.04</c:v>
                </c:pt>
                <c:pt idx="1241">
                  <c:v>0.04</c:v>
                </c:pt>
                <c:pt idx="1242">
                  <c:v>0.04</c:v>
                </c:pt>
                <c:pt idx="1243">
                  <c:v>0.04</c:v>
                </c:pt>
                <c:pt idx="1244">
                  <c:v>0.04</c:v>
                </c:pt>
                <c:pt idx="1245">
                  <c:v>0.04</c:v>
                </c:pt>
                <c:pt idx="1246">
                  <c:v>0.04</c:v>
                </c:pt>
                <c:pt idx="1247">
                  <c:v>0.04</c:v>
                </c:pt>
                <c:pt idx="1248">
                  <c:v>0.04</c:v>
                </c:pt>
                <c:pt idx="1249">
                  <c:v>0.04</c:v>
                </c:pt>
                <c:pt idx="1250">
                  <c:v>0.04</c:v>
                </c:pt>
                <c:pt idx="1251">
                  <c:v>0.04</c:v>
                </c:pt>
                <c:pt idx="1252">
                  <c:v>0.04</c:v>
                </c:pt>
                <c:pt idx="1253">
                  <c:v>0.04</c:v>
                </c:pt>
                <c:pt idx="1254">
                  <c:v>0.04</c:v>
                </c:pt>
                <c:pt idx="1255">
                  <c:v>0.04</c:v>
                </c:pt>
                <c:pt idx="1256">
                  <c:v>0.04</c:v>
                </c:pt>
                <c:pt idx="1257">
                  <c:v>0.04</c:v>
                </c:pt>
                <c:pt idx="1258">
                  <c:v>0.04</c:v>
                </c:pt>
                <c:pt idx="1259">
                  <c:v>0.04</c:v>
                </c:pt>
                <c:pt idx="1260">
                  <c:v>0.04</c:v>
                </c:pt>
                <c:pt idx="1261">
                  <c:v>0.04</c:v>
                </c:pt>
                <c:pt idx="1262">
                  <c:v>0.04</c:v>
                </c:pt>
                <c:pt idx="1263">
                  <c:v>0.04</c:v>
                </c:pt>
                <c:pt idx="1264">
                  <c:v>0.04</c:v>
                </c:pt>
                <c:pt idx="1265">
                  <c:v>0.04</c:v>
                </c:pt>
                <c:pt idx="1266">
                  <c:v>0.04</c:v>
                </c:pt>
                <c:pt idx="1267">
                  <c:v>0.04</c:v>
                </c:pt>
                <c:pt idx="1268">
                  <c:v>0.04</c:v>
                </c:pt>
                <c:pt idx="1269">
                  <c:v>0.04</c:v>
                </c:pt>
                <c:pt idx="1270">
                  <c:v>0.04</c:v>
                </c:pt>
                <c:pt idx="1271">
                  <c:v>0.04</c:v>
                </c:pt>
                <c:pt idx="1272">
                  <c:v>0.04</c:v>
                </c:pt>
                <c:pt idx="1273">
                  <c:v>0.04</c:v>
                </c:pt>
                <c:pt idx="1274">
                  <c:v>0.04</c:v>
                </c:pt>
                <c:pt idx="1275">
                  <c:v>0.04</c:v>
                </c:pt>
                <c:pt idx="1276">
                  <c:v>0.04</c:v>
                </c:pt>
                <c:pt idx="1277">
                  <c:v>0.04</c:v>
                </c:pt>
                <c:pt idx="1278">
                  <c:v>0.04</c:v>
                </c:pt>
                <c:pt idx="1279">
                  <c:v>0.04</c:v>
                </c:pt>
                <c:pt idx="1280">
                  <c:v>0.04</c:v>
                </c:pt>
                <c:pt idx="1281">
                  <c:v>0.04</c:v>
                </c:pt>
                <c:pt idx="1282">
                  <c:v>0.04</c:v>
                </c:pt>
                <c:pt idx="1283">
                  <c:v>0.04</c:v>
                </c:pt>
                <c:pt idx="1284">
                  <c:v>0.04</c:v>
                </c:pt>
                <c:pt idx="1285">
                  <c:v>0.04</c:v>
                </c:pt>
                <c:pt idx="1286">
                  <c:v>0.04</c:v>
                </c:pt>
                <c:pt idx="1287">
                  <c:v>0.04</c:v>
                </c:pt>
                <c:pt idx="1288">
                  <c:v>0.04</c:v>
                </c:pt>
                <c:pt idx="1289">
                  <c:v>0.04</c:v>
                </c:pt>
                <c:pt idx="1290">
                  <c:v>0.04</c:v>
                </c:pt>
                <c:pt idx="1291">
                  <c:v>0.04</c:v>
                </c:pt>
                <c:pt idx="1292">
                  <c:v>0.04</c:v>
                </c:pt>
                <c:pt idx="1293">
                  <c:v>0.04</c:v>
                </c:pt>
                <c:pt idx="1294">
                  <c:v>0.04</c:v>
                </c:pt>
                <c:pt idx="1295">
                  <c:v>0.04</c:v>
                </c:pt>
                <c:pt idx="1296">
                  <c:v>0.04</c:v>
                </c:pt>
                <c:pt idx="1297">
                  <c:v>0.04</c:v>
                </c:pt>
                <c:pt idx="1298">
                  <c:v>0.04</c:v>
                </c:pt>
                <c:pt idx="1299">
                  <c:v>0.04</c:v>
                </c:pt>
                <c:pt idx="1300">
                  <c:v>0.04</c:v>
                </c:pt>
                <c:pt idx="1301">
                  <c:v>0.04</c:v>
                </c:pt>
                <c:pt idx="1302">
                  <c:v>0.04</c:v>
                </c:pt>
                <c:pt idx="1303">
                  <c:v>0.04</c:v>
                </c:pt>
                <c:pt idx="1304">
                  <c:v>0.04</c:v>
                </c:pt>
                <c:pt idx="1305">
                  <c:v>0.04</c:v>
                </c:pt>
                <c:pt idx="1306">
                  <c:v>0.04</c:v>
                </c:pt>
                <c:pt idx="1307">
                  <c:v>0.04</c:v>
                </c:pt>
                <c:pt idx="1308">
                  <c:v>0.04</c:v>
                </c:pt>
                <c:pt idx="1309">
                  <c:v>0.04</c:v>
                </c:pt>
                <c:pt idx="1310">
                  <c:v>0.04</c:v>
                </c:pt>
                <c:pt idx="1311">
                  <c:v>0.04</c:v>
                </c:pt>
                <c:pt idx="1312">
                  <c:v>0.04</c:v>
                </c:pt>
                <c:pt idx="1313">
                  <c:v>0.04</c:v>
                </c:pt>
                <c:pt idx="1314">
                  <c:v>0.04</c:v>
                </c:pt>
                <c:pt idx="1315">
                  <c:v>0.04</c:v>
                </c:pt>
                <c:pt idx="1316">
                  <c:v>0.04</c:v>
                </c:pt>
                <c:pt idx="1317">
                  <c:v>0.04</c:v>
                </c:pt>
                <c:pt idx="1318">
                  <c:v>0.04</c:v>
                </c:pt>
                <c:pt idx="1319">
                  <c:v>0.04</c:v>
                </c:pt>
                <c:pt idx="1320">
                  <c:v>0.04</c:v>
                </c:pt>
                <c:pt idx="1321">
                  <c:v>0.04</c:v>
                </c:pt>
                <c:pt idx="1322">
                  <c:v>0.04</c:v>
                </c:pt>
                <c:pt idx="1323">
                  <c:v>0.04</c:v>
                </c:pt>
                <c:pt idx="1324">
                  <c:v>0.04</c:v>
                </c:pt>
                <c:pt idx="1325">
                  <c:v>0.04</c:v>
                </c:pt>
                <c:pt idx="1326">
                  <c:v>0.04</c:v>
                </c:pt>
                <c:pt idx="1327">
                  <c:v>0.04</c:v>
                </c:pt>
                <c:pt idx="1328">
                  <c:v>0.04</c:v>
                </c:pt>
                <c:pt idx="1329">
                  <c:v>0.04</c:v>
                </c:pt>
                <c:pt idx="1330">
                  <c:v>0.04</c:v>
                </c:pt>
                <c:pt idx="1331">
                  <c:v>0.04</c:v>
                </c:pt>
                <c:pt idx="1332">
                  <c:v>0.04</c:v>
                </c:pt>
                <c:pt idx="1333">
                  <c:v>0.04</c:v>
                </c:pt>
                <c:pt idx="1334">
                  <c:v>0.04</c:v>
                </c:pt>
                <c:pt idx="1335">
                  <c:v>0.04</c:v>
                </c:pt>
                <c:pt idx="1336">
                  <c:v>0.04</c:v>
                </c:pt>
                <c:pt idx="1337">
                  <c:v>0.04</c:v>
                </c:pt>
                <c:pt idx="1338">
                  <c:v>0.04</c:v>
                </c:pt>
                <c:pt idx="1339">
                  <c:v>0.04</c:v>
                </c:pt>
                <c:pt idx="1340">
                  <c:v>0.04</c:v>
                </c:pt>
                <c:pt idx="1341">
                  <c:v>0.04</c:v>
                </c:pt>
                <c:pt idx="1342">
                  <c:v>0.04</c:v>
                </c:pt>
                <c:pt idx="1343">
                  <c:v>0.04</c:v>
                </c:pt>
                <c:pt idx="1344">
                  <c:v>0.04</c:v>
                </c:pt>
                <c:pt idx="1345">
                  <c:v>0.04</c:v>
                </c:pt>
                <c:pt idx="1346">
                  <c:v>0.04</c:v>
                </c:pt>
                <c:pt idx="1347">
                  <c:v>0.04</c:v>
                </c:pt>
                <c:pt idx="1348">
                  <c:v>0.04</c:v>
                </c:pt>
                <c:pt idx="1349">
                  <c:v>0.04</c:v>
                </c:pt>
                <c:pt idx="1350">
                  <c:v>0.04</c:v>
                </c:pt>
                <c:pt idx="1351">
                  <c:v>0.04</c:v>
                </c:pt>
                <c:pt idx="1352">
                  <c:v>0.04</c:v>
                </c:pt>
                <c:pt idx="1353">
                  <c:v>0.04</c:v>
                </c:pt>
                <c:pt idx="1354">
                  <c:v>0.04</c:v>
                </c:pt>
                <c:pt idx="1355">
                  <c:v>0.04</c:v>
                </c:pt>
                <c:pt idx="1356">
                  <c:v>0.04</c:v>
                </c:pt>
                <c:pt idx="1357">
                  <c:v>0.04</c:v>
                </c:pt>
                <c:pt idx="1358">
                  <c:v>0.04</c:v>
                </c:pt>
                <c:pt idx="1359">
                  <c:v>0.04</c:v>
                </c:pt>
                <c:pt idx="1360">
                  <c:v>0.04</c:v>
                </c:pt>
                <c:pt idx="1361">
                  <c:v>0.04</c:v>
                </c:pt>
                <c:pt idx="1362">
                  <c:v>0.04</c:v>
                </c:pt>
                <c:pt idx="1363">
                  <c:v>0.04</c:v>
                </c:pt>
                <c:pt idx="1364">
                  <c:v>0.04</c:v>
                </c:pt>
                <c:pt idx="1365">
                  <c:v>0.04</c:v>
                </c:pt>
                <c:pt idx="1366">
                  <c:v>0.04</c:v>
                </c:pt>
                <c:pt idx="1367">
                  <c:v>0.04</c:v>
                </c:pt>
                <c:pt idx="1368">
                  <c:v>0.04</c:v>
                </c:pt>
                <c:pt idx="1369">
                  <c:v>0.04</c:v>
                </c:pt>
                <c:pt idx="1370">
                  <c:v>0.04</c:v>
                </c:pt>
                <c:pt idx="1371">
                  <c:v>0.04</c:v>
                </c:pt>
                <c:pt idx="1372">
                  <c:v>0.04</c:v>
                </c:pt>
                <c:pt idx="1373">
                  <c:v>0.04</c:v>
                </c:pt>
                <c:pt idx="1374">
                  <c:v>0.04</c:v>
                </c:pt>
                <c:pt idx="1375">
                  <c:v>0.04</c:v>
                </c:pt>
                <c:pt idx="1376">
                  <c:v>0.04</c:v>
                </c:pt>
                <c:pt idx="1377">
                  <c:v>0.04</c:v>
                </c:pt>
                <c:pt idx="1378">
                  <c:v>0.04</c:v>
                </c:pt>
                <c:pt idx="1379">
                  <c:v>0.04</c:v>
                </c:pt>
                <c:pt idx="1380">
                  <c:v>0.04</c:v>
                </c:pt>
                <c:pt idx="1381">
                  <c:v>0.04</c:v>
                </c:pt>
                <c:pt idx="1382">
                  <c:v>0.04</c:v>
                </c:pt>
                <c:pt idx="1383">
                  <c:v>0.04</c:v>
                </c:pt>
                <c:pt idx="1384">
                  <c:v>0.04</c:v>
                </c:pt>
                <c:pt idx="1385">
                  <c:v>0.04</c:v>
                </c:pt>
                <c:pt idx="1386">
                  <c:v>0.04</c:v>
                </c:pt>
                <c:pt idx="1387">
                  <c:v>0.04</c:v>
                </c:pt>
                <c:pt idx="1388">
                  <c:v>0.04</c:v>
                </c:pt>
                <c:pt idx="1389">
                  <c:v>0.04</c:v>
                </c:pt>
                <c:pt idx="1390">
                  <c:v>0.04</c:v>
                </c:pt>
                <c:pt idx="1391">
                  <c:v>0.04</c:v>
                </c:pt>
                <c:pt idx="1392">
                  <c:v>0.04</c:v>
                </c:pt>
                <c:pt idx="1393">
                  <c:v>0.04</c:v>
                </c:pt>
                <c:pt idx="1394">
                  <c:v>0.04</c:v>
                </c:pt>
                <c:pt idx="1395">
                  <c:v>0.04</c:v>
                </c:pt>
                <c:pt idx="1396">
                  <c:v>0.04</c:v>
                </c:pt>
                <c:pt idx="1397">
                  <c:v>0.04</c:v>
                </c:pt>
                <c:pt idx="1398">
                  <c:v>0.04</c:v>
                </c:pt>
                <c:pt idx="1399">
                  <c:v>0.04</c:v>
                </c:pt>
                <c:pt idx="1400">
                  <c:v>0.04</c:v>
                </c:pt>
                <c:pt idx="1401">
                  <c:v>0.04</c:v>
                </c:pt>
                <c:pt idx="1402">
                  <c:v>0.04</c:v>
                </c:pt>
                <c:pt idx="1403">
                  <c:v>0.04</c:v>
                </c:pt>
                <c:pt idx="1404">
                  <c:v>0.04</c:v>
                </c:pt>
                <c:pt idx="1405">
                  <c:v>0.04</c:v>
                </c:pt>
                <c:pt idx="1406">
                  <c:v>0.04</c:v>
                </c:pt>
                <c:pt idx="1407">
                  <c:v>0.04</c:v>
                </c:pt>
                <c:pt idx="1408">
                  <c:v>0.04</c:v>
                </c:pt>
                <c:pt idx="1409">
                  <c:v>0.04</c:v>
                </c:pt>
                <c:pt idx="1410">
                  <c:v>0.04</c:v>
                </c:pt>
                <c:pt idx="1411">
                  <c:v>0.04</c:v>
                </c:pt>
                <c:pt idx="1412">
                  <c:v>0.04</c:v>
                </c:pt>
                <c:pt idx="1413">
                  <c:v>0.04</c:v>
                </c:pt>
                <c:pt idx="1414">
                  <c:v>0.04</c:v>
                </c:pt>
                <c:pt idx="1415">
                  <c:v>0.04</c:v>
                </c:pt>
                <c:pt idx="1416">
                  <c:v>0.04</c:v>
                </c:pt>
                <c:pt idx="1417">
                  <c:v>0.04</c:v>
                </c:pt>
                <c:pt idx="1418">
                  <c:v>0.04</c:v>
                </c:pt>
                <c:pt idx="1419">
                  <c:v>0.04</c:v>
                </c:pt>
                <c:pt idx="1420">
                  <c:v>0.04</c:v>
                </c:pt>
                <c:pt idx="1421">
                  <c:v>0.04</c:v>
                </c:pt>
                <c:pt idx="1422">
                  <c:v>0.04</c:v>
                </c:pt>
                <c:pt idx="1423">
                  <c:v>0.04</c:v>
                </c:pt>
                <c:pt idx="1424">
                  <c:v>0.04</c:v>
                </c:pt>
                <c:pt idx="1425">
                  <c:v>0.04</c:v>
                </c:pt>
                <c:pt idx="1426">
                  <c:v>0.04</c:v>
                </c:pt>
                <c:pt idx="1427">
                  <c:v>0.04</c:v>
                </c:pt>
                <c:pt idx="1428">
                  <c:v>0.04</c:v>
                </c:pt>
                <c:pt idx="1429">
                  <c:v>0.04</c:v>
                </c:pt>
                <c:pt idx="1430">
                  <c:v>0.04</c:v>
                </c:pt>
                <c:pt idx="1431">
                  <c:v>0.04</c:v>
                </c:pt>
                <c:pt idx="1432">
                  <c:v>0.04</c:v>
                </c:pt>
                <c:pt idx="1433">
                  <c:v>0.04</c:v>
                </c:pt>
                <c:pt idx="1434">
                  <c:v>0.04</c:v>
                </c:pt>
                <c:pt idx="1435">
                  <c:v>0.04</c:v>
                </c:pt>
                <c:pt idx="1436">
                  <c:v>0.04</c:v>
                </c:pt>
                <c:pt idx="1437">
                  <c:v>0.04</c:v>
                </c:pt>
                <c:pt idx="1438">
                  <c:v>0.04</c:v>
                </c:pt>
                <c:pt idx="1439">
                  <c:v>0.04</c:v>
                </c:pt>
                <c:pt idx="1440">
                  <c:v>0.04</c:v>
                </c:pt>
                <c:pt idx="1441">
                  <c:v>0.04</c:v>
                </c:pt>
                <c:pt idx="1442">
                  <c:v>0.04</c:v>
                </c:pt>
                <c:pt idx="1443">
                  <c:v>0.04</c:v>
                </c:pt>
                <c:pt idx="1444">
                  <c:v>0.04</c:v>
                </c:pt>
                <c:pt idx="1445">
                  <c:v>0.04</c:v>
                </c:pt>
                <c:pt idx="1446">
                  <c:v>0.04</c:v>
                </c:pt>
                <c:pt idx="1447">
                  <c:v>0.04</c:v>
                </c:pt>
                <c:pt idx="1448">
                  <c:v>0.04</c:v>
                </c:pt>
                <c:pt idx="1449">
                  <c:v>0.04</c:v>
                </c:pt>
                <c:pt idx="1450">
                  <c:v>0.04</c:v>
                </c:pt>
                <c:pt idx="1451">
                  <c:v>0.04</c:v>
                </c:pt>
                <c:pt idx="1452">
                  <c:v>0.04</c:v>
                </c:pt>
                <c:pt idx="1453">
                  <c:v>0.04</c:v>
                </c:pt>
                <c:pt idx="1454">
                  <c:v>0.04</c:v>
                </c:pt>
                <c:pt idx="1455">
                  <c:v>0.04</c:v>
                </c:pt>
                <c:pt idx="1456">
                  <c:v>0.04</c:v>
                </c:pt>
                <c:pt idx="1457">
                  <c:v>0.04</c:v>
                </c:pt>
                <c:pt idx="1458">
                  <c:v>0.04</c:v>
                </c:pt>
                <c:pt idx="1459">
                  <c:v>0.04</c:v>
                </c:pt>
                <c:pt idx="1460">
                  <c:v>0.04</c:v>
                </c:pt>
                <c:pt idx="1461">
                  <c:v>0.04</c:v>
                </c:pt>
                <c:pt idx="1462">
                  <c:v>0.04</c:v>
                </c:pt>
                <c:pt idx="1463">
                  <c:v>0.04</c:v>
                </c:pt>
                <c:pt idx="1464">
                  <c:v>0.04</c:v>
                </c:pt>
                <c:pt idx="1465">
                  <c:v>0.04</c:v>
                </c:pt>
                <c:pt idx="1466">
                  <c:v>0.04</c:v>
                </c:pt>
                <c:pt idx="1467">
                  <c:v>0.04</c:v>
                </c:pt>
                <c:pt idx="1468">
                  <c:v>0.04</c:v>
                </c:pt>
                <c:pt idx="1469">
                  <c:v>0.04</c:v>
                </c:pt>
                <c:pt idx="1470">
                  <c:v>0.04</c:v>
                </c:pt>
                <c:pt idx="1471">
                  <c:v>0.04</c:v>
                </c:pt>
                <c:pt idx="1472">
                  <c:v>0.04</c:v>
                </c:pt>
                <c:pt idx="1473">
                  <c:v>0.04</c:v>
                </c:pt>
                <c:pt idx="1474">
                  <c:v>0.04</c:v>
                </c:pt>
                <c:pt idx="1475">
                  <c:v>0.04</c:v>
                </c:pt>
                <c:pt idx="1476">
                  <c:v>0.04</c:v>
                </c:pt>
                <c:pt idx="1477">
                  <c:v>0.04</c:v>
                </c:pt>
                <c:pt idx="1478">
                  <c:v>0.04</c:v>
                </c:pt>
                <c:pt idx="1479">
                  <c:v>0.04</c:v>
                </c:pt>
                <c:pt idx="1480">
                  <c:v>0.04</c:v>
                </c:pt>
                <c:pt idx="1481">
                  <c:v>0.04</c:v>
                </c:pt>
                <c:pt idx="1482">
                  <c:v>0.04</c:v>
                </c:pt>
                <c:pt idx="1483">
                  <c:v>0.04</c:v>
                </c:pt>
                <c:pt idx="1484">
                  <c:v>0.04</c:v>
                </c:pt>
                <c:pt idx="1485">
                  <c:v>0.04</c:v>
                </c:pt>
                <c:pt idx="1486">
                  <c:v>0.04</c:v>
                </c:pt>
                <c:pt idx="1487">
                  <c:v>0.04</c:v>
                </c:pt>
                <c:pt idx="1488">
                  <c:v>0.04</c:v>
                </c:pt>
                <c:pt idx="1489">
                  <c:v>0.04</c:v>
                </c:pt>
                <c:pt idx="1490">
                  <c:v>0.04</c:v>
                </c:pt>
                <c:pt idx="1491">
                  <c:v>0.04</c:v>
                </c:pt>
                <c:pt idx="1492">
                  <c:v>0.04</c:v>
                </c:pt>
                <c:pt idx="1493">
                  <c:v>0.04</c:v>
                </c:pt>
                <c:pt idx="1494">
                  <c:v>0.04</c:v>
                </c:pt>
                <c:pt idx="1495">
                  <c:v>0.04</c:v>
                </c:pt>
                <c:pt idx="1496">
                  <c:v>0.04</c:v>
                </c:pt>
                <c:pt idx="1497">
                  <c:v>0.04</c:v>
                </c:pt>
                <c:pt idx="1498">
                  <c:v>0.04</c:v>
                </c:pt>
                <c:pt idx="1499">
                  <c:v>0.04</c:v>
                </c:pt>
                <c:pt idx="1500">
                  <c:v>0.04</c:v>
                </c:pt>
                <c:pt idx="1501">
                  <c:v>0.04</c:v>
                </c:pt>
                <c:pt idx="1502">
                  <c:v>0.04</c:v>
                </c:pt>
                <c:pt idx="1503">
                  <c:v>0.04</c:v>
                </c:pt>
                <c:pt idx="1504">
                  <c:v>0.04</c:v>
                </c:pt>
                <c:pt idx="1505">
                  <c:v>0.04</c:v>
                </c:pt>
                <c:pt idx="1506">
                  <c:v>0.04</c:v>
                </c:pt>
                <c:pt idx="1507">
                  <c:v>0.04</c:v>
                </c:pt>
                <c:pt idx="1508">
                  <c:v>0.04</c:v>
                </c:pt>
                <c:pt idx="1509">
                  <c:v>0.04</c:v>
                </c:pt>
                <c:pt idx="1510">
                  <c:v>0.04</c:v>
                </c:pt>
                <c:pt idx="1511">
                  <c:v>0.04</c:v>
                </c:pt>
                <c:pt idx="1512">
                  <c:v>0.04</c:v>
                </c:pt>
                <c:pt idx="1513">
                  <c:v>0.04</c:v>
                </c:pt>
                <c:pt idx="1514">
                  <c:v>0.04</c:v>
                </c:pt>
                <c:pt idx="1515">
                  <c:v>0.04</c:v>
                </c:pt>
                <c:pt idx="1516">
                  <c:v>0.04</c:v>
                </c:pt>
                <c:pt idx="1517">
                  <c:v>0.04</c:v>
                </c:pt>
                <c:pt idx="1518">
                  <c:v>0.04</c:v>
                </c:pt>
                <c:pt idx="1519">
                  <c:v>0.04</c:v>
                </c:pt>
                <c:pt idx="1520">
                  <c:v>0.04</c:v>
                </c:pt>
                <c:pt idx="1521">
                  <c:v>0.04</c:v>
                </c:pt>
                <c:pt idx="1522">
                  <c:v>0.04</c:v>
                </c:pt>
                <c:pt idx="1523">
                  <c:v>0.04</c:v>
                </c:pt>
                <c:pt idx="1524">
                  <c:v>0.04</c:v>
                </c:pt>
                <c:pt idx="1525">
                  <c:v>0.04</c:v>
                </c:pt>
                <c:pt idx="1526">
                  <c:v>0.04</c:v>
                </c:pt>
                <c:pt idx="1527">
                  <c:v>0.04</c:v>
                </c:pt>
                <c:pt idx="1528">
                  <c:v>0.04</c:v>
                </c:pt>
                <c:pt idx="1529">
                  <c:v>0.04</c:v>
                </c:pt>
                <c:pt idx="1530">
                  <c:v>0.04</c:v>
                </c:pt>
                <c:pt idx="1531">
                  <c:v>0.04</c:v>
                </c:pt>
                <c:pt idx="1532">
                  <c:v>0.04</c:v>
                </c:pt>
                <c:pt idx="1533">
                  <c:v>0.04</c:v>
                </c:pt>
                <c:pt idx="1534">
                  <c:v>0.04</c:v>
                </c:pt>
                <c:pt idx="1535">
                  <c:v>0.04</c:v>
                </c:pt>
                <c:pt idx="1536">
                  <c:v>0.04</c:v>
                </c:pt>
                <c:pt idx="1537">
                  <c:v>0.04</c:v>
                </c:pt>
                <c:pt idx="1538">
                  <c:v>0.04</c:v>
                </c:pt>
                <c:pt idx="1539">
                  <c:v>0.04</c:v>
                </c:pt>
                <c:pt idx="1540">
                  <c:v>0.04</c:v>
                </c:pt>
                <c:pt idx="1541">
                  <c:v>0.04</c:v>
                </c:pt>
                <c:pt idx="1542">
                  <c:v>0.04</c:v>
                </c:pt>
                <c:pt idx="1543">
                  <c:v>0.04</c:v>
                </c:pt>
                <c:pt idx="1544">
                  <c:v>0.04</c:v>
                </c:pt>
                <c:pt idx="1545">
                  <c:v>0.04</c:v>
                </c:pt>
                <c:pt idx="1546">
                  <c:v>0.04</c:v>
                </c:pt>
                <c:pt idx="1547">
                  <c:v>0.04</c:v>
                </c:pt>
                <c:pt idx="1548">
                  <c:v>0.04</c:v>
                </c:pt>
                <c:pt idx="1549">
                  <c:v>0.04</c:v>
                </c:pt>
                <c:pt idx="1550">
                  <c:v>0.04</c:v>
                </c:pt>
                <c:pt idx="1551">
                  <c:v>0.04</c:v>
                </c:pt>
                <c:pt idx="1552">
                  <c:v>0.04</c:v>
                </c:pt>
                <c:pt idx="1553">
                  <c:v>0.04</c:v>
                </c:pt>
                <c:pt idx="1554">
                  <c:v>0.04</c:v>
                </c:pt>
                <c:pt idx="1555">
                  <c:v>0.04</c:v>
                </c:pt>
                <c:pt idx="1556">
                  <c:v>0.04</c:v>
                </c:pt>
                <c:pt idx="1557">
                  <c:v>0.04</c:v>
                </c:pt>
                <c:pt idx="1558">
                  <c:v>0.04</c:v>
                </c:pt>
                <c:pt idx="1559">
                  <c:v>0.04</c:v>
                </c:pt>
                <c:pt idx="1560">
                  <c:v>0.04</c:v>
                </c:pt>
                <c:pt idx="1561">
                  <c:v>0.04</c:v>
                </c:pt>
                <c:pt idx="1562">
                  <c:v>0.04</c:v>
                </c:pt>
                <c:pt idx="1563">
                  <c:v>0.04</c:v>
                </c:pt>
                <c:pt idx="1564">
                  <c:v>0.04</c:v>
                </c:pt>
                <c:pt idx="1565">
                  <c:v>0.04</c:v>
                </c:pt>
                <c:pt idx="1566">
                  <c:v>0.04</c:v>
                </c:pt>
                <c:pt idx="1567">
                  <c:v>0.04</c:v>
                </c:pt>
                <c:pt idx="1568">
                  <c:v>0.04</c:v>
                </c:pt>
                <c:pt idx="1569">
                  <c:v>0.04</c:v>
                </c:pt>
                <c:pt idx="1570">
                  <c:v>0.04</c:v>
                </c:pt>
                <c:pt idx="1571">
                  <c:v>0.04</c:v>
                </c:pt>
                <c:pt idx="1572">
                  <c:v>0.04</c:v>
                </c:pt>
                <c:pt idx="1573">
                  <c:v>0.04</c:v>
                </c:pt>
                <c:pt idx="1574">
                  <c:v>0.04</c:v>
                </c:pt>
                <c:pt idx="1575">
                  <c:v>0.04</c:v>
                </c:pt>
                <c:pt idx="1576">
                  <c:v>0.04</c:v>
                </c:pt>
                <c:pt idx="1577">
                  <c:v>0.04</c:v>
                </c:pt>
                <c:pt idx="1578">
                  <c:v>0.04</c:v>
                </c:pt>
                <c:pt idx="1579">
                  <c:v>0.04</c:v>
                </c:pt>
                <c:pt idx="1580">
                  <c:v>0.04</c:v>
                </c:pt>
                <c:pt idx="1581">
                  <c:v>0.04</c:v>
                </c:pt>
                <c:pt idx="1582">
                  <c:v>0.04</c:v>
                </c:pt>
                <c:pt idx="1583">
                  <c:v>0.04</c:v>
                </c:pt>
                <c:pt idx="1584">
                  <c:v>0.04</c:v>
                </c:pt>
                <c:pt idx="1585">
                  <c:v>0.04</c:v>
                </c:pt>
                <c:pt idx="1586">
                  <c:v>0.04</c:v>
                </c:pt>
                <c:pt idx="1587">
                  <c:v>0.04</c:v>
                </c:pt>
                <c:pt idx="1588">
                  <c:v>0.04</c:v>
                </c:pt>
                <c:pt idx="1589">
                  <c:v>0.04</c:v>
                </c:pt>
                <c:pt idx="1590">
                  <c:v>0.04</c:v>
                </c:pt>
                <c:pt idx="1591">
                  <c:v>0.04</c:v>
                </c:pt>
                <c:pt idx="1592">
                  <c:v>0.04</c:v>
                </c:pt>
                <c:pt idx="1593">
                  <c:v>0.04</c:v>
                </c:pt>
                <c:pt idx="1594">
                  <c:v>0.04</c:v>
                </c:pt>
                <c:pt idx="1595">
                  <c:v>0.04</c:v>
                </c:pt>
                <c:pt idx="1596">
                  <c:v>0.04</c:v>
                </c:pt>
                <c:pt idx="1597">
                  <c:v>0.04</c:v>
                </c:pt>
                <c:pt idx="1598">
                  <c:v>0.04</c:v>
                </c:pt>
                <c:pt idx="1599">
                  <c:v>0.04</c:v>
                </c:pt>
                <c:pt idx="1600">
                  <c:v>0.04</c:v>
                </c:pt>
                <c:pt idx="1601">
                  <c:v>0.04</c:v>
                </c:pt>
                <c:pt idx="1602">
                  <c:v>0.04</c:v>
                </c:pt>
                <c:pt idx="1603">
                  <c:v>0.04</c:v>
                </c:pt>
                <c:pt idx="1604">
                  <c:v>0.04</c:v>
                </c:pt>
                <c:pt idx="1605">
                  <c:v>0.04</c:v>
                </c:pt>
                <c:pt idx="1606">
                  <c:v>0.04</c:v>
                </c:pt>
                <c:pt idx="1607">
                  <c:v>0.04</c:v>
                </c:pt>
                <c:pt idx="1608">
                  <c:v>0.04</c:v>
                </c:pt>
                <c:pt idx="1609">
                  <c:v>0.04</c:v>
                </c:pt>
                <c:pt idx="1610">
                  <c:v>0.04</c:v>
                </c:pt>
                <c:pt idx="1611">
                  <c:v>0.04</c:v>
                </c:pt>
                <c:pt idx="1612">
                  <c:v>0.04</c:v>
                </c:pt>
                <c:pt idx="1613">
                  <c:v>0.04</c:v>
                </c:pt>
                <c:pt idx="1614">
                  <c:v>0.04</c:v>
                </c:pt>
                <c:pt idx="1615">
                  <c:v>0.04</c:v>
                </c:pt>
                <c:pt idx="1616">
                  <c:v>0.04</c:v>
                </c:pt>
                <c:pt idx="1617">
                  <c:v>0.04</c:v>
                </c:pt>
                <c:pt idx="1618">
                  <c:v>0.04</c:v>
                </c:pt>
                <c:pt idx="1619">
                  <c:v>0.04</c:v>
                </c:pt>
                <c:pt idx="1620">
                  <c:v>0.04</c:v>
                </c:pt>
                <c:pt idx="1621">
                  <c:v>0.04</c:v>
                </c:pt>
                <c:pt idx="1622">
                  <c:v>0.04</c:v>
                </c:pt>
                <c:pt idx="1623">
                  <c:v>0.04</c:v>
                </c:pt>
                <c:pt idx="1624">
                  <c:v>0.04</c:v>
                </c:pt>
                <c:pt idx="1625">
                  <c:v>0.04</c:v>
                </c:pt>
                <c:pt idx="1626">
                  <c:v>0.04</c:v>
                </c:pt>
                <c:pt idx="1627">
                  <c:v>0.04</c:v>
                </c:pt>
                <c:pt idx="1628">
                  <c:v>0.04</c:v>
                </c:pt>
                <c:pt idx="1629">
                  <c:v>0.04</c:v>
                </c:pt>
                <c:pt idx="1630">
                  <c:v>0.04</c:v>
                </c:pt>
                <c:pt idx="1631">
                  <c:v>0.04</c:v>
                </c:pt>
                <c:pt idx="1632">
                  <c:v>0.04</c:v>
                </c:pt>
                <c:pt idx="1633">
                  <c:v>0.04</c:v>
                </c:pt>
                <c:pt idx="1634">
                  <c:v>0.04</c:v>
                </c:pt>
                <c:pt idx="1635">
                  <c:v>0.04</c:v>
                </c:pt>
                <c:pt idx="1636">
                  <c:v>0.04</c:v>
                </c:pt>
                <c:pt idx="1637">
                  <c:v>0.04</c:v>
                </c:pt>
                <c:pt idx="1638">
                  <c:v>0.04</c:v>
                </c:pt>
                <c:pt idx="1639">
                  <c:v>0.04</c:v>
                </c:pt>
                <c:pt idx="1640">
                  <c:v>0.04</c:v>
                </c:pt>
                <c:pt idx="1641">
                  <c:v>0.04</c:v>
                </c:pt>
                <c:pt idx="1642">
                  <c:v>0.04</c:v>
                </c:pt>
                <c:pt idx="1643">
                  <c:v>0.04</c:v>
                </c:pt>
                <c:pt idx="1644">
                  <c:v>0.04</c:v>
                </c:pt>
                <c:pt idx="1645">
                  <c:v>0.04</c:v>
                </c:pt>
                <c:pt idx="1646">
                  <c:v>0.04</c:v>
                </c:pt>
                <c:pt idx="1647">
                  <c:v>0.04</c:v>
                </c:pt>
                <c:pt idx="1648">
                  <c:v>0.04</c:v>
                </c:pt>
                <c:pt idx="1649">
                  <c:v>0.04</c:v>
                </c:pt>
                <c:pt idx="1650">
                  <c:v>0.04</c:v>
                </c:pt>
                <c:pt idx="1651">
                  <c:v>0.04</c:v>
                </c:pt>
                <c:pt idx="1652">
                  <c:v>0.04</c:v>
                </c:pt>
                <c:pt idx="1653">
                  <c:v>0.04</c:v>
                </c:pt>
                <c:pt idx="1654">
                  <c:v>0.04</c:v>
                </c:pt>
                <c:pt idx="1655">
                  <c:v>0.04</c:v>
                </c:pt>
                <c:pt idx="1656">
                  <c:v>0.04</c:v>
                </c:pt>
                <c:pt idx="1657">
                  <c:v>0.04</c:v>
                </c:pt>
                <c:pt idx="1658">
                  <c:v>0.04</c:v>
                </c:pt>
                <c:pt idx="1659">
                  <c:v>0.04</c:v>
                </c:pt>
                <c:pt idx="1660">
                  <c:v>0.04</c:v>
                </c:pt>
                <c:pt idx="1661">
                  <c:v>0.04</c:v>
                </c:pt>
                <c:pt idx="1662">
                  <c:v>0.04</c:v>
                </c:pt>
                <c:pt idx="1663">
                  <c:v>0.04</c:v>
                </c:pt>
                <c:pt idx="1664">
                  <c:v>0.04</c:v>
                </c:pt>
                <c:pt idx="1665">
                  <c:v>0.04</c:v>
                </c:pt>
                <c:pt idx="1666">
                  <c:v>0.04</c:v>
                </c:pt>
                <c:pt idx="1667">
                  <c:v>0.04</c:v>
                </c:pt>
                <c:pt idx="1668">
                  <c:v>0.04</c:v>
                </c:pt>
                <c:pt idx="1669">
                  <c:v>0.04</c:v>
                </c:pt>
                <c:pt idx="1670">
                  <c:v>0.04</c:v>
                </c:pt>
                <c:pt idx="1671">
                  <c:v>0.04</c:v>
                </c:pt>
                <c:pt idx="1672">
                  <c:v>0.04</c:v>
                </c:pt>
                <c:pt idx="1673">
                  <c:v>0.04</c:v>
                </c:pt>
                <c:pt idx="1674">
                  <c:v>0.04</c:v>
                </c:pt>
                <c:pt idx="1675">
                  <c:v>0.04</c:v>
                </c:pt>
                <c:pt idx="1676">
                  <c:v>0.04</c:v>
                </c:pt>
                <c:pt idx="1677">
                  <c:v>0.04</c:v>
                </c:pt>
                <c:pt idx="1678">
                  <c:v>0.04</c:v>
                </c:pt>
                <c:pt idx="1679">
                  <c:v>0.04</c:v>
                </c:pt>
                <c:pt idx="1680">
                  <c:v>0.04</c:v>
                </c:pt>
                <c:pt idx="1681">
                  <c:v>0.04</c:v>
                </c:pt>
                <c:pt idx="1682">
                  <c:v>0.04</c:v>
                </c:pt>
                <c:pt idx="1683">
                  <c:v>0.04</c:v>
                </c:pt>
                <c:pt idx="1684">
                  <c:v>0.04</c:v>
                </c:pt>
                <c:pt idx="1685">
                  <c:v>0.04</c:v>
                </c:pt>
                <c:pt idx="1686">
                  <c:v>0.04</c:v>
                </c:pt>
                <c:pt idx="1687">
                  <c:v>0.04</c:v>
                </c:pt>
                <c:pt idx="1688">
                  <c:v>0.04</c:v>
                </c:pt>
                <c:pt idx="1689">
                  <c:v>0.04</c:v>
                </c:pt>
                <c:pt idx="1690">
                  <c:v>0.04</c:v>
                </c:pt>
                <c:pt idx="1691">
                  <c:v>0.04</c:v>
                </c:pt>
                <c:pt idx="1692">
                  <c:v>0.04</c:v>
                </c:pt>
                <c:pt idx="1693">
                  <c:v>0.04</c:v>
                </c:pt>
                <c:pt idx="1694">
                  <c:v>0.04</c:v>
                </c:pt>
                <c:pt idx="1695">
                  <c:v>0.04</c:v>
                </c:pt>
                <c:pt idx="1696">
                  <c:v>0.04</c:v>
                </c:pt>
                <c:pt idx="1697">
                  <c:v>0.04</c:v>
                </c:pt>
                <c:pt idx="1698">
                  <c:v>0.04</c:v>
                </c:pt>
                <c:pt idx="1699">
                  <c:v>0.04</c:v>
                </c:pt>
                <c:pt idx="1700">
                  <c:v>0.04</c:v>
                </c:pt>
                <c:pt idx="1701">
                  <c:v>0.04</c:v>
                </c:pt>
                <c:pt idx="1702">
                  <c:v>0.04</c:v>
                </c:pt>
                <c:pt idx="1703">
                  <c:v>0.04</c:v>
                </c:pt>
                <c:pt idx="1704">
                  <c:v>0.04</c:v>
                </c:pt>
                <c:pt idx="1705">
                  <c:v>0.04</c:v>
                </c:pt>
                <c:pt idx="1706">
                  <c:v>0.04</c:v>
                </c:pt>
                <c:pt idx="1707">
                  <c:v>0.04</c:v>
                </c:pt>
                <c:pt idx="1708">
                  <c:v>0.04</c:v>
                </c:pt>
                <c:pt idx="1709">
                  <c:v>0.04</c:v>
                </c:pt>
                <c:pt idx="1710">
                  <c:v>0.04</c:v>
                </c:pt>
                <c:pt idx="1711">
                  <c:v>0.04</c:v>
                </c:pt>
                <c:pt idx="1712">
                  <c:v>0.04</c:v>
                </c:pt>
                <c:pt idx="1713">
                  <c:v>0.04</c:v>
                </c:pt>
                <c:pt idx="1714">
                  <c:v>0.04</c:v>
                </c:pt>
                <c:pt idx="1715">
                  <c:v>0.04</c:v>
                </c:pt>
                <c:pt idx="1716">
                  <c:v>0.04</c:v>
                </c:pt>
                <c:pt idx="1717">
                  <c:v>0.04</c:v>
                </c:pt>
                <c:pt idx="1718">
                  <c:v>0.04</c:v>
                </c:pt>
                <c:pt idx="1719">
                  <c:v>0.04</c:v>
                </c:pt>
                <c:pt idx="1720">
                  <c:v>0.04</c:v>
                </c:pt>
                <c:pt idx="1721">
                  <c:v>0.04</c:v>
                </c:pt>
                <c:pt idx="1722">
                  <c:v>0.04</c:v>
                </c:pt>
                <c:pt idx="1723">
                  <c:v>0.04</c:v>
                </c:pt>
                <c:pt idx="1724">
                  <c:v>0.04</c:v>
                </c:pt>
                <c:pt idx="1725">
                  <c:v>0.04</c:v>
                </c:pt>
                <c:pt idx="1726">
                  <c:v>0.04</c:v>
                </c:pt>
                <c:pt idx="1727">
                  <c:v>0.04</c:v>
                </c:pt>
                <c:pt idx="1728">
                  <c:v>0.04</c:v>
                </c:pt>
                <c:pt idx="1729">
                  <c:v>0.04</c:v>
                </c:pt>
                <c:pt idx="1730">
                  <c:v>0.04</c:v>
                </c:pt>
                <c:pt idx="1731">
                  <c:v>0.04</c:v>
                </c:pt>
                <c:pt idx="1732">
                  <c:v>0.04</c:v>
                </c:pt>
                <c:pt idx="1733">
                  <c:v>0.04</c:v>
                </c:pt>
                <c:pt idx="1734">
                  <c:v>0.04</c:v>
                </c:pt>
                <c:pt idx="1735">
                  <c:v>0.04</c:v>
                </c:pt>
                <c:pt idx="1736">
                  <c:v>0.04</c:v>
                </c:pt>
                <c:pt idx="1737">
                  <c:v>0.04</c:v>
                </c:pt>
                <c:pt idx="1738">
                  <c:v>0.04</c:v>
                </c:pt>
                <c:pt idx="1739">
                  <c:v>0.04</c:v>
                </c:pt>
                <c:pt idx="1740">
                  <c:v>0.04</c:v>
                </c:pt>
                <c:pt idx="1741">
                  <c:v>0.04</c:v>
                </c:pt>
                <c:pt idx="1742">
                  <c:v>0.04</c:v>
                </c:pt>
                <c:pt idx="1743">
                  <c:v>0.04</c:v>
                </c:pt>
                <c:pt idx="1744">
                  <c:v>0.04</c:v>
                </c:pt>
                <c:pt idx="1745">
                  <c:v>0.04</c:v>
                </c:pt>
                <c:pt idx="1746">
                  <c:v>0.04</c:v>
                </c:pt>
                <c:pt idx="1747">
                  <c:v>0.04</c:v>
                </c:pt>
                <c:pt idx="1748">
                  <c:v>0.04</c:v>
                </c:pt>
                <c:pt idx="1749">
                  <c:v>0.04</c:v>
                </c:pt>
                <c:pt idx="1750">
                  <c:v>0.04</c:v>
                </c:pt>
                <c:pt idx="1751">
                  <c:v>0.04</c:v>
                </c:pt>
                <c:pt idx="1752">
                  <c:v>0.04</c:v>
                </c:pt>
                <c:pt idx="1753">
                  <c:v>0.04</c:v>
                </c:pt>
                <c:pt idx="1754">
                  <c:v>0.04</c:v>
                </c:pt>
                <c:pt idx="1755">
                  <c:v>0.04</c:v>
                </c:pt>
                <c:pt idx="1756">
                  <c:v>0.04</c:v>
                </c:pt>
                <c:pt idx="1757">
                  <c:v>0.04</c:v>
                </c:pt>
                <c:pt idx="1758">
                  <c:v>0.04</c:v>
                </c:pt>
                <c:pt idx="1759">
                  <c:v>0.04</c:v>
                </c:pt>
                <c:pt idx="1760">
                  <c:v>0.04</c:v>
                </c:pt>
                <c:pt idx="1761">
                  <c:v>0.04</c:v>
                </c:pt>
                <c:pt idx="1762">
                  <c:v>0.04</c:v>
                </c:pt>
                <c:pt idx="1763">
                  <c:v>0.04</c:v>
                </c:pt>
                <c:pt idx="1764">
                  <c:v>0.04</c:v>
                </c:pt>
                <c:pt idx="1765">
                  <c:v>0.04</c:v>
                </c:pt>
                <c:pt idx="1766">
                  <c:v>0.04</c:v>
                </c:pt>
                <c:pt idx="1767">
                  <c:v>0.04</c:v>
                </c:pt>
                <c:pt idx="1768">
                  <c:v>0.04</c:v>
                </c:pt>
                <c:pt idx="1769">
                  <c:v>0.04</c:v>
                </c:pt>
                <c:pt idx="1770">
                  <c:v>0.04</c:v>
                </c:pt>
                <c:pt idx="1771">
                  <c:v>0.04</c:v>
                </c:pt>
                <c:pt idx="1772">
                  <c:v>0.04</c:v>
                </c:pt>
                <c:pt idx="1773">
                  <c:v>0.04</c:v>
                </c:pt>
                <c:pt idx="1774">
                  <c:v>0.04</c:v>
                </c:pt>
                <c:pt idx="1775">
                  <c:v>0.04</c:v>
                </c:pt>
                <c:pt idx="1776">
                  <c:v>0.04</c:v>
                </c:pt>
                <c:pt idx="1777">
                  <c:v>0.04</c:v>
                </c:pt>
                <c:pt idx="1778">
                  <c:v>0.04</c:v>
                </c:pt>
                <c:pt idx="1779">
                  <c:v>0.04</c:v>
                </c:pt>
                <c:pt idx="1780">
                  <c:v>0.04</c:v>
                </c:pt>
                <c:pt idx="1781">
                  <c:v>0.04</c:v>
                </c:pt>
                <c:pt idx="1782">
                  <c:v>0.04</c:v>
                </c:pt>
                <c:pt idx="1783">
                  <c:v>0.04</c:v>
                </c:pt>
                <c:pt idx="1784">
                  <c:v>0.04</c:v>
                </c:pt>
                <c:pt idx="1785">
                  <c:v>0.04</c:v>
                </c:pt>
                <c:pt idx="1786">
                  <c:v>0.04</c:v>
                </c:pt>
                <c:pt idx="1787">
                  <c:v>0.04</c:v>
                </c:pt>
                <c:pt idx="1788">
                  <c:v>0.04</c:v>
                </c:pt>
                <c:pt idx="1789">
                  <c:v>0.04</c:v>
                </c:pt>
                <c:pt idx="1790">
                  <c:v>0.04</c:v>
                </c:pt>
                <c:pt idx="1791">
                  <c:v>0.04</c:v>
                </c:pt>
                <c:pt idx="1792">
                  <c:v>0.04</c:v>
                </c:pt>
                <c:pt idx="1793">
                  <c:v>0.04</c:v>
                </c:pt>
                <c:pt idx="1794">
                  <c:v>0.04</c:v>
                </c:pt>
                <c:pt idx="1795">
                  <c:v>0.04</c:v>
                </c:pt>
                <c:pt idx="1796">
                  <c:v>0.04</c:v>
                </c:pt>
                <c:pt idx="1797">
                  <c:v>0.04</c:v>
                </c:pt>
                <c:pt idx="1798">
                  <c:v>0.04</c:v>
                </c:pt>
                <c:pt idx="1799">
                  <c:v>0.04</c:v>
                </c:pt>
                <c:pt idx="1800">
                  <c:v>0.04</c:v>
                </c:pt>
                <c:pt idx="1801">
                  <c:v>0.04</c:v>
                </c:pt>
                <c:pt idx="1802">
                  <c:v>0.04</c:v>
                </c:pt>
                <c:pt idx="1803">
                  <c:v>0.04</c:v>
                </c:pt>
                <c:pt idx="1804">
                  <c:v>0.04</c:v>
                </c:pt>
                <c:pt idx="1805">
                  <c:v>0.04</c:v>
                </c:pt>
                <c:pt idx="1806">
                  <c:v>0.04</c:v>
                </c:pt>
                <c:pt idx="1807">
                  <c:v>0.04</c:v>
                </c:pt>
                <c:pt idx="1808">
                  <c:v>0.04</c:v>
                </c:pt>
                <c:pt idx="1809">
                  <c:v>0.04</c:v>
                </c:pt>
                <c:pt idx="1810">
                  <c:v>0.04</c:v>
                </c:pt>
                <c:pt idx="1811">
                  <c:v>0.04</c:v>
                </c:pt>
                <c:pt idx="1812">
                  <c:v>0.04</c:v>
                </c:pt>
                <c:pt idx="1813">
                  <c:v>0.04</c:v>
                </c:pt>
                <c:pt idx="1814">
                  <c:v>0.04</c:v>
                </c:pt>
                <c:pt idx="1815">
                  <c:v>0.04</c:v>
                </c:pt>
                <c:pt idx="1816">
                  <c:v>0.04</c:v>
                </c:pt>
                <c:pt idx="1817">
                  <c:v>0.04</c:v>
                </c:pt>
                <c:pt idx="1818">
                  <c:v>0.04</c:v>
                </c:pt>
                <c:pt idx="1819">
                  <c:v>0.04</c:v>
                </c:pt>
                <c:pt idx="1820">
                  <c:v>0.04</c:v>
                </c:pt>
                <c:pt idx="1821">
                  <c:v>0.04</c:v>
                </c:pt>
                <c:pt idx="1822">
                  <c:v>0.04</c:v>
                </c:pt>
                <c:pt idx="1823">
                  <c:v>0.04</c:v>
                </c:pt>
                <c:pt idx="1824">
                  <c:v>0.04</c:v>
                </c:pt>
                <c:pt idx="1825">
                  <c:v>0.04</c:v>
                </c:pt>
                <c:pt idx="1826">
                  <c:v>0.04</c:v>
                </c:pt>
                <c:pt idx="1827">
                  <c:v>0.04</c:v>
                </c:pt>
                <c:pt idx="1828">
                  <c:v>0.04</c:v>
                </c:pt>
                <c:pt idx="1829">
                  <c:v>0.04</c:v>
                </c:pt>
                <c:pt idx="1830">
                  <c:v>0.04</c:v>
                </c:pt>
                <c:pt idx="1831">
                  <c:v>0.04</c:v>
                </c:pt>
                <c:pt idx="1832">
                  <c:v>0.04</c:v>
                </c:pt>
                <c:pt idx="1833">
                  <c:v>0.04</c:v>
                </c:pt>
                <c:pt idx="1834">
                  <c:v>0.04</c:v>
                </c:pt>
                <c:pt idx="1835">
                  <c:v>0.04</c:v>
                </c:pt>
                <c:pt idx="1836">
                  <c:v>0.04</c:v>
                </c:pt>
                <c:pt idx="1837">
                  <c:v>0.04</c:v>
                </c:pt>
                <c:pt idx="1838">
                  <c:v>0.04</c:v>
                </c:pt>
                <c:pt idx="1839">
                  <c:v>0.04</c:v>
                </c:pt>
                <c:pt idx="1840">
                  <c:v>0.04</c:v>
                </c:pt>
                <c:pt idx="1841">
                  <c:v>0.04</c:v>
                </c:pt>
                <c:pt idx="1842">
                  <c:v>0.04</c:v>
                </c:pt>
                <c:pt idx="1843">
                  <c:v>0.04</c:v>
                </c:pt>
                <c:pt idx="1844">
                  <c:v>0.04</c:v>
                </c:pt>
                <c:pt idx="1845">
                  <c:v>0.04</c:v>
                </c:pt>
                <c:pt idx="1846">
                  <c:v>0.04</c:v>
                </c:pt>
                <c:pt idx="1847">
                  <c:v>0.04</c:v>
                </c:pt>
                <c:pt idx="1848">
                  <c:v>0.04</c:v>
                </c:pt>
                <c:pt idx="1849">
                  <c:v>0.04</c:v>
                </c:pt>
                <c:pt idx="1850">
                  <c:v>0.04</c:v>
                </c:pt>
                <c:pt idx="1851">
                  <c:v>0.04</c:v>
                </c:pt>
                <c:pt idx="1852">
                  <c:v>0.04</c:v>
                </c:pt>
                <c:pt idx="1853">
                  <c:v>0.04</c:v>
                </c:pt>
                <c:pt idx="1854">
                  <c:v>0.04</c:v>
                </c:pt>
                <c:pt idx="1855">
                  <c:v>0.04</c:v>
                </c:pt>
                <c:pt idx="1856">
                  <c:v>0.04</c:v>
                </c:pt>
                <c:pt idx="1857">
                  <c:v>0.04</c:v>
                </c:pt>
                <c:pt idx="1858">
                  <c:v>0.04</c:v>
                </c:pt>
                <c:pt idx="1859">
                  <c:v>0.04</c:v>
                </c:pt>
                <c:pt idx="1860">
                  <c:v>0.04</c:v>
                </c:pt>
                <c:pt idx="1861">
                  <c:v>0.04</c:v>
                </c:pt>
                <c:pt idx="1862">
                  <c:v>0.04</c:v>
                </c:pt>
                <c:pt idx="1863">
                  <c:v>0.04</c:v>
                </c:pt>
                <c:pt idx="1864">
                  <c:v>0.04</c:v>
                </c:pt>
                <c:pt idx="1865">
                  <c:v>0.04</c:v>
                </c:pt>
                <c:pt idx="1866">
                  <c:v>0.04</c:v>
                </c:pt>
                <c:pt idx="1867">
                  <c:v>0.04</c:v>
                </c:pt>
                <c:pt idx="1868">
                  <c:v>0.04</c:v>
                </c:pt>
                <c:pt idx="1869">
                  <c:v>0.04</c:v>
                </c:pt>
                <c:pt idx="1870">
                  <c:v>0.04</c:v>
                </c:pt>
                <c:pt idx="1871">
                  <c:v>0.04</c:v>
                </c:pt>
                <c:pt idx="1872">
                  <c:v>0.04</c:v>
                </c:pt>
                <c:pt idx="1873">
                  <c:v>0.04</c:v>
                </c:pt>
                <c:pt idx="1874">
                  <c:v>0.04</c:v>
                </c:pt>
                <c:pt idx="1875">
                  <c:v>0.04</c:v>
                </c:pt>
                <c:pt idx="1876">
                  <c:v>0.04</c:v>
                </c:pt>
                <c:pt idx="1877">
                  <c:v>0.04</c:v>
                </c:pt>
                <c:pt idx="1878">
                  <c:v>0.04</c:v>
                </c:pt>
                <c:pt idx="1879">
                  <c:v>0.04</c:v>
                </c:pt>
                <c:pt idx="1880">
                  <c:v>0.04</c:v>
                </c:pt>
                <c:pt idx="1881">
                  <c:v>0.04</c:v>
                </c:pt>
                <c:pt idx="1882">
                  <c:v>0.04</c:v>
                </c:pt>
                <c:pt idx="1883">
                  <c:v>0.04</c:v>
                </c:pt>
                <c:pt idx="1884">
                  <c:v>0.04</c:v>
                </c:pt>
                <c:pt idx="1885">
                  <c:v>0.04</c:v>
                </c:pt>
                <c:pt idx="1886">
                  <c:v>0.04</c:v>
                </c:pt>
                <c:pt idx="1887">
                  <c:v>0.04</c:v>
                </c:pt>
                <c:pt idx="1888">
                  <c:v>0.04</c:v>
                </c:pt>
                <c:pt idx="1889">
                  <c:v>0.04</c:v>
                </c:pt>
                <c:pt idx="1890">
                  <c:v>0.04</c:v>
                </c:pt>
                <c:pt idx="1891">
                  <c:v>0.04</c:v>
                </c:pt>
                <c:pt idx="1892">
                  <c:v>0.04</c:v>
                </c:pt>
                <c:pt idx="1893">
                  <c:v>0.04</c:v>
                </c:pt>
                <c:pt idx="1894">
                  <c:v>0.04</c:v>
                </c:pt>
                <c:pt idx="1895">
                  <c:v>0.04</c:v>
                </c:pt>
                <c:pt idx="1896">
                  <c:v>0.04</c:v>
                </c:pt>
                <c:pt idx="1897">
                  <c:v>0.04</c:v>
                </c:pt>
                <c:pt idx="1898">
                  <c:v>0.04</c:v>
                </c:pt>
                <c:pt idx="1899">
                  <c:v>0.04</c:v>
                </c:pt>
                <c:pt idx="1900">
                  <c:v>0.04</c:v>
                </c:pt>
                <c:pt idx="1901">
                  <c:v>0.04</c:v>
                </c:pt>
                <c:pt idx="1902">
                  <c:v>0.04</c:v>
                </c:pt>
                <c:pt idx="1903">
                  <c:v>0.04</c:v>
                </c:pt>
                <c:pt idx="1904">
                  <c:v>0.04</c:v>
                </c:pt>
                <c:pt idx="1905">
                  <c:v>0.04</c:v>
                </c:pt>
                <c:pt idx="1906">
                  <c:v>0.04</c:v>
                </c:pt>
                <c:pt idx="1907">
                  <c:v>0.04</c:v>
                </c:pt>
                <c:pt idx="1908">
                  <c:v>0.04</c:v>
                </c:pt>
                <c:pt idx="1909">
                  <c:v>0.04</c:v>
                </c:pt>
                <c:pt idx="1910">
                  <c:v>0.04</c:v>
                </c:pt>
                <c:pt idx="1911">
                  <c:v>0.04</c:v>
                </c:pt>
                <c:pt idx="1912">
                  <c:v>0.04</c:v>
                </c:pt>
                <c:pt idx="1913">
                  <c:v>0.04</c:v>
                </c:pt>
                <c:pt idx="1914">
                  <c:v>0.04</c:v>
                </c:pt>
                <c:pt idx="1915">
                  <c:v>0.04</c:v>
                </c:pt>
                <c:pt idx="1916">
                  <c:v>0.04</c:v>
                </c:pt>
                <c:pt idx="1917">
                  <c:v>0.04</c:v>
                </c:pt>
                <c:pt idx="1918">
                  <c:v>0.04</c:v>
                </c:pt>
                <c:pt idx="1919">
                  <c:v>0.04</c:v>
                </c:pt>
                <c:pt idx="1920">
                  <c:v>0.04</c:v>
                </c:pt>
                <c:pt idx="1921">
                  <c:v>0.04</c:v>
                </c:pt>
                <c:pt idx="1922">
                  <c:v>0.04</c:v>
                </c:pt>
                <c:pt idx="1923">
                  <c:v>0.04</c:v>
                </c:pt>
                <c:pt idx="1924">
                  <c:v>0.04</c:v>
                </c:pt>
                <c:pt idx="1925">
                  <c:v>0.04</c:v>
                </c:pt>
                <c:pt idx="1926">
                  <c:v>0.04</c:v>
                </c:pt>
                <c:pt idx="1927">
                  <c:v>0.04</c:v>
                </c:pt>
                <c:pt idx="1928">
                  <c:v>0.04</c:v>
                </c:pt>
                <c:pt idx="1929">
                  <c:v>0.04</c:v>
                </c:pt>
                <c:pt idx="1930">
                  <c:v>0.04</c:v>
                </c:pt>
                <c:pt idx="1931">
                  <c:v>0.04</c:v>
                </c:pt>
                <c:pt idx="1932">
                  <c:v>0.04</c:v>
                </c:pt>
                <c:pt idx="1933">
                  <c:v>0.04</c:v>
                </c:pt>
                <c:pt idx="1934">
                  <c:v>0.04</c:v>
                </c:pt>
                <c:pt idx="1935">
                  <c:v>0.04</c:v>
                </c:pt>
                <c:pt idx="1936">
                  <c:v>0.04</c:v>
                </c:pt>
                <c:pt idx="1937">
                  <c:v>0.04</c:v>
                </c:pt>
                <c:pt idx="1938">
                  <c:v>0.04</c:v>
                </c:pt>
                <c:pt idx="1939">
                  <c:v>0.04</c:v>
                </c:pt>
                <c:pt idx="1940">
                  <c:v>0.04</c:v>
                </c:pt>
                <c:pt idx="1941">
                  <c:v>0.04</c:v>
                </c:pt>
                <c:pt idx="1942">
                  <c:v>0.04</c:v>
                </c:pt>
                <c:pt idx="1943">
                  <c:v>0.04</c:v>
                </c:pt>
                <c:pt idx="1944">
                  <c:v>0.04</c:v>
                </c:pt>
                <c:pt idx="1945">
                  <c:v>0.04</c:v>
                </c:pt>
                <c:pt idx="1946">
                  <c:v>0.04</c:v>
                </c:pt>
                <c:pt idx="1947">
                  <c:v>0.04</c:v>
                </c:pt>
                <c:pt idx="1948">
                  <c:v>0.04</c:v>
                </c:pt>
                <c:pt idx="1949">
                  <c:v>0.04</c:v>
                </c:pt>
                <c:pt idx="1950">
                  <c:v>0.04</c:v>
                </c:pt>
                <c:pt idx="1951">
                  <c:v>0.04</c:v>
                </c:pt>
                <c:pt idx="1952">
                  <c:v>0.04</c:v>
                </c:pt>
                <c:pt idx="1953">
                  <c:v>0.04</c:v>
                </c:pt>
                <c:pt idx="1954">
                  <c:v>0.04</c:v>
                </c:pt>
                <c:pt idx="1955">
                  <c:v>0.04</c:v>
                </c:pt>
                <c:pt idx="1956">
                  <c:v>0.04</c:v>
                </c:pt>
                <c:pt idx="1957">
                  <c:v>0.04</c:v>
                </c:pt>
                <c:pt idx="1958">
                  <c:v>0.04</c:v>
                </c:pt>
                <c:pt idx="1959">
                  <c:v>0.04</c:v>
                </c:pt>
                <c:pt idx="1960">
                  <c:v>0.04</c:v>
                </c:pt>
                <c:pt idx="1961">
                  <c:v>0.04</c:v>
                </c:pt>
                <c:pt idx="1962">
                  <c:v>0.04</c:v>
                </c:pt>
                <c:pt idx="1963">
                  <c:v>0.04</c:v>
                </c:pt>
                <c:pt idx="1964">
                  <c:v>0.04</c:v>
                </c:pt>
                <c:pt idx="1965">
                  <c:v>0.04</c:v>
                </c:pt>
                <c:pt idx="1966">
                  <c:v>0.04</c:v>
                </c:pt>
                <c:pt idx="1967">
                  <c:v>0.04</c:v>
                </c:pt>
                <c:pt idx="1968">
                  <c:v>0.04</c:v>
                </c:pt>
                <c:pt idx="1969">
                  <c:v>0.04</c:v>
                </c:pt>
                <c:pt idx="1970">
                  <c:v>0.04</c:v>
                </c:pt>
                <c:pt idx="1971">
                  <c:v>0.04</c:v>
                </c:pt>
                <c:pt idx="1972">
                  <c:v>0.04</c:v>
                </c:pt>
                <c:pt idx="1973">
                  <c:v>0.04</c:v>
                </c:pt>
                <c:pt idx="1974">
                  <c:v>0.04</c:v>
                </c:pt>
                <c:pt idx="1975">
                  <c:v>0.04</c:v>
                </c:pt>
                <c:pt idx="1976">
                  <c:v>0.04</c:v>
                </c:pt>
                <c:pt idx="1977">
                  <c:v>0.04</c:v>
                </c:pt>
                <c:pt idx="1978">
                  <c:v>0.04</c:v>
                </c:pt>
                <c:pt idx="1979">
                  <c:v>0.04</c:v>
                </c:pt>
                <c:pt idx="1980">
                  <c:v>0.04</c:v>
                </c:pt>
                <c:pt idx="1981">
                  <c:v>0.04</c:v>
                </c:pt>
                <c:pt idx="1982">
                  <c:v>0.04</c:v>
                </c:pt>
                <c:pt idx="1983">
                  <c:v>0.04</c:v>
                </c:pt>
                <c:pt idx="1984">
                  <c:v>0.04</c:v>
                </c:pt>
                <c:pt idx="1985">
                  <c:v>0.04</c:v>
                </c:pt>
                <c:pt idx="1986">
                  <c:v>0.04</c:v>
                </c:pt>
                <c:pt idx="1987">
                  <c:v>0.04</c:v>
                </c:pt>
                <c:pt idx="1988">
                  <c:v>0.04</c:v>
                </c:pt>
                <c:pt idx="1989">
                  <c:v>0.04</c:v>
                </c:pt>
                <c:pt idx="1990">
                  <c:v>0.04</c:v>
                </c:pt>
                <c:pt idx="1991">
                  <c:v>0.04</c:v>
                </c:pt>
                <c:pt idx="1992">
                  <c:v>0.04</c:v>
                </c:pt>
                <c:pt idx="1993">
                  <c:v>0.04</c:v>
                </c:pt>
                <c:pt idx="1994">
                  <c:v>0.04</c:v>
                </c:pt>
                <c:pt idx="1995">
                  <c:v>0.04</c:v>
                </c:pt>
                <c:pt idx="1996">
                  <c:v>0.04</c:v>
                </c:pt>
                <c:pt idx="1997">
                  <c:v>0.04</c:v>
                </c:pt>
                <c:pt idx="1998">
                  <c:v>0.04</c:v>
                </c:pt>
                <c:pt idx="1999">
                  <c:v>0.04</c:v>
                </c:pt>
                <c:pt idx="2000">
                  <c:v>0.04</c:v>
                </c:pt>
                <c:pt idx="2001">
                  <c:v>0.04</c:v>
                </c:pt>
                <c:pt idx="2002">
                  <c:v>0.04</c:v>
                </c:pt>
                <c:pt idx="2003">
                  <c:v>0.04</c:v>
                </c:pt>
                <c:pt idx="2004">
                  <c:v>0.04</c:v>
                </c:pt>
                <c:pt idx="2005">
                  <c:v>0.04</c:v>
                </c:pt>
                <c:pt idx="2006">
                  <c:v>0.04</c:v>
                </c:pt>
                <c:pt idx="2007">
                  <c:v>0.04</c:v>
                </c:pt>
                <c:pt idx="2008">
                  <c:v>0.04</c:v>
                </c:pt>
                <c:pt idx="2009">
                  <c:v>0.04</c:v>
                </c:pt>
                <c:pt idx="2010">
                  <c:v>0.04</c:v>
                </c:pt>
                <c:pt idx="2011">
                  <c:v>0.04</c:v>
                </c:pt>
                <c:pt idx="2012">
                  <c:v>0.04</c:v>
                </c:pt>
                <c:pt idx="2013">
                  <c:v>0.04</c:v>
                </c:pt>
                <c:pt idx="2014">
                  <c:v>0.04</c:v>
                </c:pt>
                <c:pt idx="2015">
                  <c:v>0.04</c:v>
                </c:pt>
                <c:pt idx="2016">
                  <c:v>0.04</c:v>
                </c:pt>
                <c:pt idx="2017">
                  <c:v>0.04</c:v>
                </c:pt>
                <c:pt idx="2018">
                  <c:v>0.04</c:v>
                </c:pt>
                <c:pt idx="2019">
                  <c:v>0.04</c:v>
                </c:pt>
                <c:pt idx="2020">
                  <c:v>0.04</c:v>
                </c:pt>
                <c:pt idx="2021">
                  <c:v>0.04</c:v>
                </c:pt>
                <c:pt idx="2022">
                  <c:v>0.04</c:v>
                </c:pt>
                <c:pt idx="2023">
                  <c:v>0.04</c:v>
                </c:pt>
                <c:pt idx="2024">
                  <c:v>0.04</c:v>
                </c:pt>
                <c:pt idx="2025">
                  <c:v>0.04</c:v>
                </c:pt>
                <c:pt idx="2026">
                  <c:v>0.04</c:v>
                </c:pt>
                <c:pt idx="2027">
                  <c:v>0.04</c:v>
                </c:pt>
                <c:pt idx="2028">
                  <c:v>0.04</c:v>
                </c:pt>
                <c:pt idx="2029">
                  <c:v>0.04</c:v>
                </c:pt>
                <c:pt idx="2030">
                  <c:v>0.04</c:v>
                </c:pt>
                <c:pt idx="2031">
                  <c:v>0.04</c:v>
                </c:pt>
                <c:pt idx="2032">
                  <c:v>0.04</c:v>
                </c:pt>
                <c:pt idx="2033">
                  <c:v>0.04</c:v>
                </c:pt>
                <c:pt idx="2034">
                  <c:v>0.04</c:v>
                </c:pt>
                <c:pt idx="2035">
                  <c:v>0.04</c:v>
                </c:pt>
                <c:pt idx="2036">
                  <c:v>0.04</c:v>
                </c:pt>
                <c:pt idx="2037">
                  <c:v>0.04</c:v>
                </c:pt>
                <c:pt idx="2038">
                  <c:v>0.04</c:v>
                </c:pt>
                <c:pt idx="2039">
                  <c:v>0.04</c:v>
                </c:pt>
                <c:pt idx="2040">
                  <c:v>0.04</c:v>
                </c:pt>
                <c:pt idx="2041">
                  <c:v>0.04</c:v>
                </c:pt>
                <c:pt idx="2042">
                  <c:v>0.04</c:v>
                </c:pt>
                <c:pt idx="2043">
                  <c:v>0.04</c:v>
                </c:pt>
                <c:pt idx="2044">
                  <c:v>0.04</c:v>
                </c:pt>
                <c:pt idx="2045">
                  <c:v>0.04</c:v>
                </c:pt>
                <c:pt idx="2046">
                  <c:v>0.04</c:v>
                </c:pt>
                <c:pt idx="2047">
                  <c:v>0.04</c:v>
                </c:pt>
                <c:pt idx="2048">
                  <c:v>0.04</c:v>
                </c:pt>
                <c:pt idx="2049">
                  <c:v>0.04</c:v>
                </c:pt>
                <c:pt idx="2050">
                  <c:v>0.04</c:v>
                </c:pt>
                <c:pt idx="2051">
                  <c:v>0.04</c:v>
                </c:pt>
                <c:pt idx="2052">
                  <c:v>0.04</c:v>
                </c:pt>
                <c:pt idx="2053">
                  <c:v>0.04</c:v>
                </c:pt>
                <c:pt idx="2054">
                  <c:v>0.04</c:v>
                </c:pt>
                <c:pt idx="2055">
                  <c:v>0.04</c:v>
                </c:pt>
                <c:pt idx="2056">
                  <c:v>0.04</c:v>
                </c:pt>
                <c:pt idx="2057">
                  <c:v>0.04</c:v>
                </c:pt>
                <c:pt idx="2058">
                  <c:v>0.04</c:v>
                </c:pt>
                <c:pt idx="2059">
                  <c:v>0.04</c:v>
                </c:pt>
                <c:pt idx="2060">
                  <c:v>0.04</c:v>
                </c:pt>
                <c:pt idx="2061">
                  <c:v>0.04</c:v>
                </c:pt>
                <c:pt idx="2062">
                  <c:v>0.04</c:v>
                </c:pt>
                <c:pt idx="2063">
                  <c:v>0.04</c:v>
                </c:pt>
                <c:pt idx="2064">
                  <c:v>0.04</c:v>
                </c:pt>
                <c:pt idx="2065">
                  <c:v>0.04</c:v>
                </c:pt>
                <c:pt idx="2066">
                  <c:v>0.04</c:v>
                </c:pt>
                <c:pt idx="2067">
                  <c:v>0.04</c:v>
                </c:pt>
                <c:pt idx="2068">
                  <c:v>0.04</c:v>
                </c:pt>
                <c:pt idx="2069">
                  <c:v>0.04</c:v>
                </c:pt>
                <c:pt idx="2070">
                  <c:v>0.04</c:v>
                </c:pt>
                <c:pt idx="2071">
                  <c:v>0.04</c:v>
                </c:pt>
                <c:pt idx="2072">
                  <c:v>0.04</c:v>
                </c:pt>
                <c:pt idx="2073">
                  <c:v>0.04</c:v>
                </c:pt>
                <c:pt idx="2074">
                  <c:v>0.04</c:v>
                </c:pt>
                <c:pt idx="2075">
                  <c:v>0.04</c:v>
                </c:pt>
                <c:pt idx="2076">
                  <c:v>0.04</c:v>
                </c:pt>
                <c:pt idx="2077">
                  <c:v>0.04</c:v>
                </c:pt>
                <c:pt idx="2078">
                  <c:v>0.04</c:v>
                </c:pt>
                <c:pt idx="2079">
                  <c:v>0.04</c:v>
                </c:pt>
                <c:pt idx="2080">
                  <c:v>0.04</c:v>
                </c:pt>
                <c:pt idx="2081">
                  <c:v>0.04</c:v>
                </c:pt>
                <c:pt idx="2082">
                  <c:v>0.04</c:v>
                </c:pt>
                <c:pt idx="2083">
                  <c:v>0.04</c:v>
                </c:pt>
                <c:pt idx="2084">
                  <c:v>0.04</c:v>
                </c:pt>
                <c:pt idx="2085">
                  <c:v>0.04</c:v>
                </c:pt>
                <c:pt idx="2086">
                  <c:v>0.04</c:v>
                </c:pt>
                <c:pt idx="2087">
                  <c:v>0.04</c:v>
                </c:pt>
                <c:pt idx="2088">
                  <c:v>0.04</c:v>
                </c:pt>
                <c:pt idx="2089">
                  <c:v>0.04</c:v>
                </c:pt>
                <c:pt idx="2090">
                  <c:v>0.04</c:v>
                </c:pt>
                <c:pt idx="2091">
                  <c:v>0.04</c:v>
                </c:pt>
                <c:pt idx="2092">
                  <c:v>0.04</c:v>
                </c:pt>
                <c:pt idx="2093">
                  <c:v>0.04</c:v>
                </c:pt>
                <c:pt idx="2094">
                  <c:v>0.04</c:v>
                </c:pt>
                <c:pt idx="2095">
                  <c:v>0.04</c:v>
                </c:pt>
                <c:pt idx="2096">
                  <c:v>0.04</c:v>
                </c:pt>
                <c:pt idx="2097">
                  <c:v>0.04</c:v>
                </c:pt>
                <c:pt idx="2098">
                  <c:v>0.04</c:v>
                </c:pt>
                <c:pt idx="2099">
                  <c:v>0.04</c:v>
                </c:pt>
                <c:pt idx="2100">
                  <c:v>0.04</c:v>
                </c:pt>
                <c:pt idx="2101">
                  <c:v>0.04</c:v>
                </c:pt>
                <c:pt idx="2102">
                  <c:v>0.04</c:v>
                </c:pt>
                <c:pt idx="2103">
                  <c:v>0.04</c:v>
                </c:pt>
                <c:pt idx="2104">
                  <c:v>0.04</c:v>
                </c:pt>
                <c:pt idx="2105">
                  <c:v>0.04</c:v>
                </c:pt>
                <c:pt idx="2106">
                  <c:v>0.04</c:v>
                </c:pt>
                <c:pt idx="2107">
                  <c:v>0.04</c:v>
                </c:pt>
                <c:pt idx="2108">
                  <c:v>0.04</c:v>
                </c:pt>
                <c:pt idx="2109">
                  <c:v>0.04</c:v>
                </c:pt>
                <c:pt idx="2110">
                  <c:v>0.04</c:v>
                </c:pt>
                <c:pt idx="2111">
                  <c:v>0.04</c:v>
                </c:pt>
                <c:pt idx="2112">
                  <c:v>0.04</c:v>
                </c:pt>
                <c:pt idx="2113">
                  <c:v>0.04</c:v>
                </c:pt>
                <c:pt idx="2114">
                  <c:v>0.04</c:v>
                </c:pt>
                <c:pt idx="2115">
                  <c:v>0.04</c:v>
                </c:pt>
                <c:pt idx="2116">
                  <c:v>0.04</c:v>
                </c:pt>
                <c:pt idx="2117">
                  <c:v>0.04</c:v>
                </c:pt>
                <c:pt idx="2118">
                  <c:v>0.04</c:v>
                </c:pt>
                <c:pt idx="2119">
                  <c:v>0.04</c:v>
                </c:pt>
                <c:pt idx="2120">
                  <c:v>0.04</c:v>
                </c:pt>
                <c:pt idx="2121">
                  <c:v>0.04</c:v>
                </c:pt>
                <c:pt idx="2122">
                  <c:v>0.04</c:v>
                </c:pt>
                <c:pt idx="2123">
                  <c:v>0.04</c:v>
                </c:pt>
                <c:pt idx="2124">
                  <c:v>0.04</c:v>
                </c:pt>
                <c:pt idx="2125">
                  <c:v>0.04</c:v>
                </c:pt>
                <c:pt idx="2126">
                  <c:v>0.04</c:v>
                </c:pt>
                <c:pt idx="2127">
                  <c:v>0.04</c:v>
                </c:pt>
                <c:pt idx="2128">
                  <c:v>0.04</c:v>
                </c:pt>
                <c:pt idx="2129">
                  <c:v>0.04</c:v>
                </c:pt>
                <c:pt idx="2130">
                  <c:v>0.04</c:v>
                </c:pt>
                <c:pt idx="2131">
                  <c:v>0.04</c:v>
                </c:pt>
                <c:pt idx="2132">
                  <c:v>0.04</c:v>
                </c:pt>
                <c:pt idx="2133">
                  <c:v>0.04</c:v>
                </c:pt>
                <c:pt idx="2134">
                  <c:v>0.04</c:v>
                </c:pt>
                <c:pt idx="2135">
                  <c:v>0.04</c:v>
                </c:pt>
                <c:pt idx="2136">
                  <c:v>0.04</c:v>
                </c:pt>
                <c:pt idx="2137">
                  <c:v>0.04</c:v>
                </c:pt>
                <c:pt idx="2138">
                  <c:v>0.04</c:v>
                </c:pt>
                <c:pt idx="2139">
                  <c:v>0.04</c:v>
                </c:pt>
                <c:pt idx="2140">
                  <c:v>0.04</c:v>
                </c:pt>
                <c:pt idx="2141">
                  <c:v>0.04</c:v>
                </c:pt>
                <c:pt idx="2142">
                  <c:v>0.04</c:v>
                </c:pt>
                <c:pt idx="2143">
                  <c:v>0.04</c:v>
                </c:pt>
                <c:pt idx="2144">
                  <c:v>0.04</c:v>
                </c:pt>
                <c:pt idx="2145">
                  <c:v>0.04</c:v>
                </c:pt>
                <c:pt idx="2146">
                  <c:v>0.04</c:v>
                </c:pt>
                <c:pt idx="2147">
                  <c:v>0.04</c:v>
                </c:pt>
                <c:pt idx="2148">
                  <c:v>0.04</c:v>
                </c:pt>
                <c:pt idx="2149">
                  <c:v>0.04</c:v>
                </c:pt>
                <c:pt idx="2150">
                  <c:v>0.04</c:v>
                </c:pt>
                <c:pt idx="2151">
                  <c:v>0.04</c:v>
                </c:pt>
                <c:pt idx="2152">
                  <c:v>0.04</c:v>
                </c:pt>
                <c:pt idx="2153">
                  <c:v>0.04</c:v>
                </c:pt>
                <c:pt idx="2154">
                  <c:v>0.04</c:v>
                </c:pt>
                <c:pt idx="2155">
                  <c:v>0.04</c:v>
                </c:pt>
                <c:pt idx="2156">
                  <c:v>0.04</c:v>
                </c:pt>
                <c:pt idx="2157">
                  <c:v>0.04</c:v>
                </c:pt>
                <c:pt idx="2158">
                  <c:v>0.04</c:v>
                </c:pt>
                <c:pt idx="2159">
                  <c:v>0.04</c:v>
                </c:pt>
                <c:pt idx="2160">
                  <c:v>0.04</c:v>
                </c:pt>
                <c:pt idx="2161">
                  <c:v>0.04</c:v>
                </c:pt>
                <c:pt idx="2162">
                  <c:v>0.04</c:v>
                </c:pt>
                <c:pt idx="2163">
                  <c:v>0.04</c:v>
                </c:pt>
                <c:pt idx="2164">
                  <c:v>0.04</c:v>
                </c:pt>
                <c:pt idx="2165">
                  <c:v>0.04</c:v>
                </c:pt>
                <c:pt idx="2166">
                  <c:v>0.04</c:v>
                </c:pt>
                <c:pt idx="2167">
                  <c:v>0.04</c:v>
                </c:pt>
                <c:pt idx="2168">
                  <c:v>0.04</c:v>
                </c:pt>
                <c:pt idx="2169">
                  <c:v>0.04</c:v>
                </c:pt>
                <c:pt idx="2170">
                  <c:v>0.04</c:v>
                </c:pt>
                <c:pt idx="2171">
                  <c:v>0.04</c:v>
                </c:pt>
                <c:pt idx="2172">
                  <c:v>0.04</c:v>
                </c:pt>
                <c:pt idx="2173">
                  <c:v>0.04</c:v>
                </c:pt>
                <c:pt idx="2174">
                  <c:v>0.04</c:v>
                </c:pt>
                <c:pt idx="2175">
                  <c:v>0.04</c:v>
                </c:pt>
                <c:pt idx="2176">
                  <c:v>0.04</c:v>
                </c:pt>
                <c:pt idx="2177">
                  <c:v>0.04</c:v>
                </c:pt>
                <c:pt idx="2178">
                  <c:v>0.04</c:v>
                </c:pt>
                <c:pt idx="2179">
                  <c:v>0.04</c:v>
                </c:pt>
                <c:pt idx="2180">
                  <c:v>0.04</c:v>
                </c:pt>
                <c:pt idx="2181">
                  <c:v>0.04</c:v>
                </c:pt>
                <c:pt idx="2182">
                  <c:v>0.04</c:v>
                </c:pt>
                <c:pt idx="2183">
                  <c:v>0.04</c:v>
                </c:pt>
                <c:pt idx="2184">
                  <c:v>0.04</c:v>
                </c:pt>
                <c:pt idx="2185">
                  <c:v>0.04</c:v>
                </c:pt>
                <c:pt idx="2186">
                  <c:v>0.04</c:v>
                </c:pt>
                <c:pt idx="2187">
                  <c:v>0.04</c:v>
                </c:pt>
                <c:pt idx="2188">
                  <c:v>0.04</c:v>
                </c:pt>
                <c:pt idx="2189">
                  <c:v>0.04</c:v>
                </c:pt>
                <c:pt idx="2190">
                  <c:v>0.04</c:v>
                </c:pt>
                <c:pt idx="2191">
                  <c:v>0.04</c:v>
                </c:pt>
                <c:pt idx="2192">
                  <c:v>0.04</c:v>
                </c:pt>
                <c:pt idx="2193">
                  <c:v>0.04</c:v>
                </c:pt>
                <c:pt idx="2194">
                  <c:v>0.04</c:v>
                </c:pt>
                <c:pt idx="2195">
                  <c:v>0.04</c:v>
                </c:pt>
                <c:pt idx="2196">
                  <c:v>0.04</c:v>
                </c:pt>
                <c:pt idx="2197">
                  <c:v>0.04</c:v>
                </c:pt>
                <c:pt idx="2198">
                  <c:v>0.04</c:v>
                </c:pt>
                <c:pt idx="2199">
                  <c:v>0.04</c:v>
                </c:pt>
                <c:pt idx="2200">
                  <c:v>0.04</c:v>
                </c:pt>
                <c:pt idx="2201">
                  <c:v>0.04</c:v>
                </c:pt>
                <c:pt idx="2202">
                  <c:v>0.04</c:v>
                </c:pt>
                <c:pt idx="2203">
                  <c:v>0.04</c:v>
                </c:pt>
                <c:pt idx="2204">
                  <c:v>0.04</c:v>
                </c:pt>
                <c:pt idx="2205">
                  <c:v>0.04</c:v>
                </c:pt>
                <c:pt idx="2206">
                  <c:v>0.04</c:v>
                </c:pt>
                <c:pt idx="2207">
                  <c:v>0.04</c:v>
                </c:pt>
                <c:pt idx="2208">
                  <c:v>0.04</c:v>
                </c:pt>
                <c:pt idx="2209">
                  <c:v>0.04</c:v>
                </c:pt>
                <c:pt idx="2210">
                  <c:v>0.04</c:v>
                </c:pt>
                <c:pt idx="2211">
                  <c:v>0.04</c:v>
                </c:pt>
                <c:pt idx="2212">
                  <c:v>0.04</c:v>
                </c:pt>
                <c:pt idx="2213">
                  <c:v>0.04</c:v>
                </c:pt>
                <c:pt idx="2214">
                  <c:v>0.04</c:v>
                </c:pt>
                <c:pt idx="2215">
                  <c:v>0.04</c:v>
                </c:pt>
                <c:pt idx="2216">
                  <c:v>0.04</c:v>
                </c:pt>
                <c:pt idx="2217">
                  <c:v>0.04</c:v>
                </c:pt>
                <c:pt idx="2218">
                  <c:v>0.04</c:v>
                </c:pt>
                <c:pt idx="2219">
                  <c:v>0.04</c:v>
                </c:pt>
                <c:pt idx="2220">
                  <c:v>0.04</c:v>
                </c:pt>
                <c:pt idx="2221">
                  <c:v>0.04</c:v>
                </c:pt>
                <c:pt idx="2222">
                  <c:v>0.04</c:v>
                </c:pt>
                <c:pt idx="2223">
                  <c:v>0.04</c:v>
                </c:pt>
                <c:pt idx="2224">
                  <c:v>0.04</c:v>
                </c:pt>
                <c:pt idx="2225">
                  <c:v>0.04</c:v>
                </c:pt>
                <c:pt idx="2226">
                  <c:v>0.04</c:v>
                </c:pt>
                <c:pt idx="2227">
                  <c:v>0.04</c:v>
                </c:pt>
                <c:pt idx="2228">
                  <c:v>0.04</c:v>
                </c:pt>
                <c:pt idx="2229">
                  <c:v>0.04</c:v>
                </c:pt>
                <c:pt idx="2230">
                  <c:v>0.04</c:v>
                </c:pt>
                <c:pt idx="2231">
                  <c:v>0.04</c:v>
                </c:pt>
                <c:pt idx="2232">
                  <c:v>0.04</c:v>
                </c:pt>
                <c:pt idx="2233">
                  <c:v>0.04</c:v>
                </c:pt>
                <c:pt idx="2234">
                  <c:v>0.04</c:v>
                </c:pt>
                <c:pt idx="2235">
                  <c:v>0.04</c:v>
                </c:pt>
                <c:pt idx="2236">
                  <c:v>0.04</c:v>
                </c:pt>
                <c:pt idx="2237">
                  <c:v>0.04</c:v>
                </c:pt>
                <c:pt idx="2238">
                  <c:v>0.04</c:v>
                </c:pt>
                <c:pt idx="2239">
                  <c:v>0.04</c:v>
                </c:pt>
                <c:pt idx="2240">
                  <c:v>0.04</c:v>
                </c:pt>
                <c:pt idx="2241">
                  <c:v>0.04</c:v>
                </c:pt>
                <c:pt idx="2242">
                  <c:v>0.04</c:v>
                </c:pt>
                <c:pt idx="2243">
                  <c:v>0.04</c:v>
                </c:pt>
                <c:pt idx="2244">
                  <c:v>0.04</c:v>
                </c:pt>
                <c:pt idx="2245">
                  <c:v>0.04</c:v>
                </c:pt>
                <c:pt idx="2246">
                  <c:v>0.04</c:v>
                </c:pt>
                <c:pt idx="2247">
                  <c:v>0.04</c:v>
                </c:pt>
                <c:pt idx="2248">
                  <c:v>0.04</c:v>
                </c:pt>
                <c:pt idx="2249">
                  <c:v>0.04</c:v>
                </c:pt>
                <c:pt idx="2250">
                  <c:v>0.04</c:v>
                </c:pt>
                <c:pt idx="2251">
                  <c:v>0.04</c:v>
                </c:pt>
                <c:pt idx="2252">
                  <c:v>0.04</c:v>
                </c:pt>
                <c:pt idx="2253">
                  <c:v>0.04</c:v>
                </c:pt>
                <c:pt idx="2254">
                  <c:v>0.04</c:v>
                </c:pt>
                <c:pt idx="2255">
                  <c:v>0.04</c:v>
                </c:pt>
                <c:pt idx="2256">
                  <c:v>0.04</c:v>
                </c:pt>
                <c:pt idx="2257">
                  <c:v>0.04</c:v>
                </c:pt>
                <c:pt idx="2258">
                  <c:v>0.04</c:v>
                </c:pt>
                <c:pt idx="2259">
                  <c:v>0.04</c:v>
                </c:pt>
                <c:pt idx="2260">
                  <c:v>0.04</c:v>
                </c:pt>
                <c:pt idx="2261">
                  <c:v>0.04</c:v>
                </c:pt>
                <c:pt idx="2262">
                  <c:v>0.04</c:v>
                </c:pt>
                <c:pt idx="2263">
                  <c:v>0.04</c:v>
                </c:pt>
                <c:pt idx="2264">
                  <c:v>0.04</c:v>
                </c:pt>
                <c:pt idx="2265">
                  <c:v>0.04</c:v>
                </c:pt>
                <c:pt idx="2266">
                  <c:v>0.04</c:v>
                </c:pt>
                <c:pt idx="2267">
                  <c:v>0.04</c:v>
                </c:pt>
                <c:pt idx="2268">
                  <c:v>0.04</c:v>
                </c:pt>
                <c:pt idx="2269">
                  <c:v>0.04</c:v>
                </c:pt>
                <c:pt idx="2270">
                  <c:v>0.04</c:v>
                </c:pt>
                <c:pt idx="2271">
                  <c:v>0.04</c:v>
                </c:pt>
                <c:pt idx="2272">
                  <c:v>0.04</c:v>
                </c:pt>
                <c:pt idx="2273">
                  <c:v>0.04</c:v>
                </c:pt>
                <c:pt idx="2274">
                  <c:v>0.04</c:v>
                </c:pt>
                <c:pt idx="2275">
                  <c:v>0.04</c:v>
                </c:pt>
                <c:pt idx="2276">
                  <c:v>0.04</c:v>
                </c:pt>
                <c:pt idx="2277">
                  <c:v>0.04</c:v>
                </c:pt>
                <c:pt idx="2278">
                  <c:v>0.04</c:v>
                </c:pt>
                <c:pt idx="2279">
                  <c:v>0.04</c:v>
                </c:pt>
                <c:pt idx="2280">
                  <c:v>0.04</c:v>
                </c:pt>
                <c:pt idx="2281">
                  <c:v>0.04</c:v>
                </c:pt>
                <c:pt idx="2282">
                  <c:v>0.04</c:v>
                </c:pt>
                <c:pt idx="2283">
                  <c:v>0.04</c:v>
                </c:pt>
                <c:pt idx="2284">
                  <c:v>0.04</c:v>
                </c:pt>
                <c:pt idx="2285">
                  <c:v>0.04</c:v>
                </c:pt>
                <c:pt idx="2286">
                  <c:v>0.04</c:v>
                </c:pt>
                <c:pt idx="2287">
                  <c:v>0.04</c:v>
                </c:pt>
                <c:pt idx="2288">
                  <c:v>0.04</c:v>
                </c:pt>
                <c:pt idx="2289">
                  <c:v>0.04</c:v>
                </c:pt>
                <c:pt idx="2290">
                  <c:v>0.04</c:v>
                </c:pt>
                <c:pt idx="2291">
                  <c:v>0.04</c:v>
                </c:pt>
                <c:pt idx="2292">
                  <c:v>0.04</c:v>
                </c:pt>
                <c:pt idx="2293">
                  <c:v>0.04</c:v>
                </c:pt>
                <c:pt idx="2294">
                  <c:v>0.04</c:v>
                </c:pt>
                <c:pt idx="2295">
                  <c:v>0.04</c:v>
                </c:pt>
                <c:pt idx="2296">
                  <c:v>0.04</c:v>
                </c:pt>
                <c:pt idx="2297">
                  <c:v>0.04</c:v>
                </c:pt>
                <c:pt idx="2298">
                  <c:v>0.04</c:v>
                </c:pt>
                <c:pt idx="2299">
                  <c:v>0.04</c:v>
                </c:pt>
                <c:pt idx="2300">
                  <c:v>0.04</c:v>
                </c:pt>
                <c:pt idx="2301">
                  <c:v>0.04</c:v>
                </c:pt>
                <c:pt idx="2302">
                  <c:v>0.04</c:v>
                </c:pt>
                <c:pt idx="2303">
                  <c:v>0.04</c:v>
                </c:pt>
                <c:pt idx="2304">
                  <c:v>0.04</c:v>
                </c:pt>
                <c:pt idx="2305">
                  <c:v>0.04</c:v>
                </c:pt>
                <c:pt idx="2306">
                  <c:v>0.04</c:v>
                </c:pt>
                <c:pt idx="2307">
                  <c:v>0.04</c:v>
                </c:pt>
                <c:pt idx="2308">
                  <c:v>0.04</c:v>
                </c:pt>
                <c:pt idx="2309">
                  <c:v>0.04</c:v>
                </c:pt>
                <c:pt idx="2310">
                  <c:v>0.04</c:v>
                </c:pt>
                <c:pt idx="2311">
                  <c:v>0.04</c:v>
                </c:pt>
                <c:pt idx="2312">
                  <c:v>0.04</c:v>
                </c:pt>
                <c:pt idx="2313">
                  <c:v>0.04</c:v>
                </c:pt>
                <c:pt idx="2314">
                  <c:v>0.04</c:v>
                </c:pt>
                <c:pt idx="2315">
                  <c:v>0.04</c:v>
                </c:pt>
                <c:pt idx="2316">
                  <c:v>0.04</c:v>
                </c:pt>
                <c:pt idx="2317">
                  <c:v>0.04</c:v>
                </c:pt>
                <c:pt idx="2318">
                  <c:v>0.04</c:v>
                </c:pt>
                <c:pt idx="2319">
                  <c:v>0.04</c:v>
                </c:pt>
                <c:pt idx="2320">
                  <c:v>0.04</c:v>
                </c:pt>
                <c:pt idx="2321">
                  <c:v>0.04</c:v>
                </c:pt>
                <c:pt idx="2322">
                  <c:v>0.04</c:v>
                </c:pt>
                <c:pt idx="2323">
                  <c:v>0.04</c:v>
                </c:pt>
                <c:pt idx="2324">
                  <c:v>0.04</c:v>
                </c:pt>
                <c:pt idx="2325">
                  <c:v>0.04</c:v>
                </c:pt>
                <c:pt idx="2326">
                  <c:v>0.04</c:v>
                </c:pt>
                <c:pt idx="2327">
                  <c:v>0.04</c:v>
                </c:pt>
                <c:pt idx="2328">
                  <c:v>0.04</c:v>
                </c:pt>
                <c:pt idx="2329">
                  <c:v>0.04</c:v>
                </c:pt>
                <c:pt idx="2330">
                  <c:v>0.04</c:v>
                </c:pt>
                <c:pt idx="2331">
                  <c:v>0.04</c:v>
                </c:pt>
                <c:pt idx="2332">
                  <c:v>0.04</c:v>
                </c:pt>
                <c:pt idx="2333">
                  <c:v>0.04</c:v>
                </c:pt>
                <c:pt idx="2334">
                  <c:v>0.04</c:v>
                </c:pt>
                <c:pt idx="2335">
                  <c:v>0.04</c:v>
                </c:pt>
                <c:pt idx="2336">
                  <c:v>0.04</c:v>
                </c:pt>
                <c:pt idx="2337">
                  <c:v>0.04</c:v>
                </c:pt>
                <c:pt idx="2338">
                  <c:v>0.04</c:v>
                </c:pt>
                <c:pt idx="2339">
                  <c:v>0.04</c:v>
                </c:pt>
                <c:pt idx="2340">
                  <c:v>0.04</c:v>
                </c:pt>
                <c:pt idx="2341">
                  <c:v>0.04</c:v>
                </c:pt>
                <c:pt idx="2342">
                  <c:v>0.04</c:v>
                </c:pt>
                <c:pt idx="2343">
                  <c:v>0.04</c:v>
                </c:pt>
                <c:pt idx="2344">
                  <c:v>0.04</c:v>
                </c:pt>
                <c:pt idx="2345">
                  <c:v>0.04</c:v>
                </c:pt>
                <c:pt idx="2346">
                  <c:v>0.04</c:v>
                </c:pt>
                <c:pt idx="2347">
                  <c:v>0.04</c:v>
                </c:pt>
                <c:pt idx="2348">
                  <c:v>0.04</c:v>
                </c:pt>
                <c:pt idx="2349">
                  <c:v>0.04</c:v>
                </c:pt>
                <c:pt idx="2350">
                  <c:v>0.04</c:v>
                </c:pt>
                <c:pt idx="2351">
                  <c:v>0.04</c:v>
                </c:pt>
                <c:pt idx="2352">
                  <c:v>0.04</c:v>
                </c:pt>
                <c:pt idx="2353">
                  <c:v>0.04</c:v>
                </c:pt>
                <c:pt idx="2354">
                  <c:v>0.04</c:v>
                </c:pt>
                <c:pt idx="2355">
                  <c:v>0.04</c:v>
                </c:pt>
                <c:pt idx="2356">
                  <c:v>0.04</c:v>
                </c:pt>
                <c:pt idx="2357">
                  <c:v>0.04</c:v>
                </c:pt>
                <c:pt idx="2358">
                  <c:v>0.04</c:v>
                </c:pt>
                <c:pt idx="2359">
                  <c:v>0.04</c:v>
                </c:pt>
                <c:pt idx="2360">
                  <c:v>0.04</c:v>
                </c:pt>
                <c:pt idx="2361">
                  <c:v>0.04</c:v>
                </c:pt>
                <c:pt idx="2362">
                  <c:v>0.04</c:v>
                </c:pt>
                <c:pt idx="2363">
                  <c:v>0.04</c:v>
                </c:pt>
                <c:pt idx="2364">
                  <c:v>0.04</c:v>
                </c:pt>
                <c:pt idx="2365">
                  <c:v>0.04</c:v>
                </c:pt>
                <c:pt idx="2366">
                  <c:v>0.04</c:v>
                </c:pt>
                <c:pt idx="2367">
                  <c:v>0.04</c:v>
                </c:pt>
                <c:pt idx="2368">
                  <c:v>0.04</c:v>
                </c:pt>
                <c:pt idx="2369">
                  <c:v>0.04</c:v>
                </c:pt>
                <c:pt idx="2370">
                  <c:v>0.04</c:v>
                </c:pt>
                <c:pt idx="2371">
                  <c:v>0.04</c:v>
                </c:pt>
                <c:pt idx="2372">
                  <c:v>0.04</c:v>
                </c:pt>
                <c:pt idx="2373">
                  <c:v>0.04</c:v>
                </c:pt>
                <c:pt idx="2374">
                  <c:v>0.04</c:v>
                </c:pt>
                <c:pt idx="2375">
                  <c:v>0.04</c:v>
                </c:pt>
                <c:pt idx="2376">
                  <c:v>0.04</c:v>
                </c:pt>
                <c:pt idx="2377">
                  <c:v>0.04</c:v>
                </c:pt>
                <c:pt idx="2378">
                  <c:v>0.04</c:v>
                </c:pt>
                <c:pt idx="2379">
                  <c:v>0.04</c:v>
                </c:pt>
                <c:pt idx="2380">
                  <c:v>0.04</c:v>
                </c:pt>
                <c:pt idx="2381">
                  <c:v>0.04</c:v>
                </c:pt>
                <c:pt idx="2382">
                  <c:v>0.04</c:v>
                </c:pt>
                <c:pt idx="2383">
                  <c:v>0.04</c:v>
                </c:pt>
                <c:pt idx="2384">
                  <c:v>0.04</c:v>
                </c:pt>
                <c:pt idx="2385">
                  <c:v>0.04</c:v>
                </c:pt>
                <c:pt idx="2386">
                  <c:v>0.04</c:v>
                </c:pt>
                <c:pt idx="2387">
                  <c:v>0.04</c:v>
                </c:pt>
                <c:pt idx="2388">
                  <c:v>0.04</c:v>
                </c:pt>
                <c:pt idx="2389">
                  <c:v>0.04</c:v>
                </c:pt>
                <c:pt idx="2390">
                  <c:v>0.04</c:v>
                </c:pt>
                <c:pt idx="2391">
                  <c:v>0.04</c:v>
                </c:pt>
                <c:pt idx="2392">
                  <c:v>0.04</c:v>
                </c:pt>
                <c:pt idx="2393">
                  <c:v>0.04</c:v>
                </c:pt>
                <c:pt idx="2394">
                  <c:v>0.04</c:v>
                </c:pt>
                <c:pt idx="2395">
                  <c:v>0.04</c:v>
                </c:pt>
                <c:pt idx="2396">
                  <c:v>0.04</c:v>
                </c:pt>
                <c:pt idx="2397">
                  <c:v>0.04</c:v>
                </c:pt>
                <c:pt idx="2398">
                  <c:v>0.04</c:v>
                </c:pt>
                <c:pt idx="2399">
                  <c:v>0.04</c:v>
                </c:pt>
                <c:pt idx="2400">
                  <c:v>0.04</c:v>
                </c:pt>
                <c:pt idx="2401">
                  <c:v>0.04</c:v>
                </c:pt>
                <c:pt idx="2402">
                  <c:v>0.04</c:v>
                </c:pt>
                <c:pt idx="2403">
                  <c:v>0.04</c:v>
                </c:pt>
                <c:pt idx="2404">
                  <c:v>0.04</c:v>
                </c:pt>
                <c:pt idx="2405">
                  <c:v>0.04</c:v>
                </c:pt>
                <c:pt idx="2406">
                  <c:v>0.04</c:v>
                </c:pt>
                <c:pt idx="2407">
                  <c:v>0.04</c:v>
                </c:pt>
                <c:pt idx="2408">
                  <c:v>0.04</c:v>
                </c:pt>
                <c:pt idx="2409">
                  <c:v>0.04</c:v>
                </c:pt>
                <c:pt idx="2410">
                  <c:v>0.04</c:v>
                </c:pt>
                <c:pt idx="2411">
                  <c:v>0.04</c:v>
                </c:pt>
                <c:pt idx="2412">
                  <c:v>0.04</c:v>
                </c:pt>
                <c:pt idx="2413">
                  <c:v>0.04</c:v>
                </c:pt>
                <c:pt idx="2414">
                  <c:v>0.04</c:v>
                </c:pt>
                <c:pt idx="2415">
                  <c:v>0.04</c:v>
                </c:pt>
                <c:pt idx="2416">
                  <c:v>0.04</c:v>
                </c:pt>
                <c:pt idx="2417">
                  <c:v>0.04</c:v>
                </c:pt>
                <c:pt idx="2418">
                  <c:v>0.04</c:v>
                </c:pt>
                <c:pt idx="2419">
                  <c:v>0.04</c:v>
                </c:pt>
                <c:pt idx="2420">
                  <c:v>0.04</c:v>
                </c:pt>
                <c:pt idx="2421">
                  <c:v>0.04</c:v>
                </c:pt>
                <c:pt idx="2422">
                  <c:v>0.04</c:v>
                </c:pt>
                <c:pt idx="2423">
                  <c:v>0.04</c:v>
                </c:pt>
                <c:pt idx="2424">
                  <c:v>0.04</c:v>
                </c:pt>
                <c:pt idx="2425">
                  <c:v>0.04</c:v>
                </c:pt>
                <c:pt idx="2426">
                  <c:v>0.04</c:v>
                </c:pt>
                <c:pt idx="2427">
                  <c:v>0.04</c:v>
                </c:pt>
                <c:pt idx="2428">
                  <c:v>0.04</c:v>
                </c:pt>
                <c:pt idx="2429">
                  <c:v>0.04</c:v>
                </c:pt>
                <c:pt idx="2430">
                  <c:v>0.04</c:v>
                </c:pt>
                <c:pt idx="2431">
                  <c:v>0.04</c:v>
                </c:pt>
                <c:pt idx="2432">
                  <c:v>0.04</c:v>
                </c:pt>
                <c:pt idx="2433">
                  <c:v>0.04</c:v>
                </c:pt>
                <c:pt idx="2434">
                  <c:v>0.04</c:v>
                </c:pt>
                <c:pt idx="2435">
                  <c:v>0.04</c:v>
                </c:pt>
                <c:pt idx="2436">
                  <c:v>0.04</c:v>
                </c:pt>
                <c:pt idx="2437">
                  <c:v>0.04</c:v>
                </c:pt>
                <c:pt idx="2438">
                  <c:v>0.04</c:v>
                </c:pt>
                <c:pt idx="2439">
                  <c:v>0.04</c:v>
                </c:pt>
                <c:pt idx="2440">
                  <c:v>0.04</c:v>
                </c:pt>
                <c:pt idx="2441">
                  <c:v>0.04</c:v>
                </c:pt>
                <c:pt idx="2442">
                  <c:v>0.04</c:v>
                </c:pt>
                <c:pt idx="2443">
                  <c:v>0.04</c:v>
                </c:pt>
                <c:pt idx="2444">
                  <c:v>0.04</c:v>
                </c:pt>
                <c:pt idx="2445">
                  <c:v>0.04</c:v>
                </c:pt>
                <c:pt idx="2446">
                  <c:v>0.04</c:v>
                </c:pt>
                <c:pt idx="2447">
                  <c:v>0.04</c:v>
                </c:pt>
                <c:pt idx="2448">
                  <c:v>0.04</c:v>
                </c:pt>
                <c:pt idx="2449">
                  <c:v>0.04</c:v>
                </c:pt>
                <c:pt idx="2450">
                  <c:v>0.04</c:v>
                </c:pt>
                <c:pt idx="2451">
                  <c:v>0.04</c:v>
                </c:pt>
                <c:pt idx="2452">
                  <c:v>0.04</c:v>
                </c:pt>
                <c:pt idx="2453">
                  <c:v>0.04</c:v>
                </c:pt>
                <c:pt idx="2454">
                  <c:v>0.04</c:v>
                </c:pt>
                <c:pt idx="2455">
                  <c:v>0.04</c:v>
                </c:pt>
                <c:pt idx="2456">
                  <c:v>0.04</c:v>
                </c:pt>
                <c:pt idx="2457">
                  <c:v>0.04</c:v>
                </c:pt>
                <c:pt idx="2458">
                  <c:v>0.04</c:v>
                </c:pt>
                <c:pt idx="2459">
                  <c:v>0.04</c:v>
                </c:pt>
                <c:pt idx="2460">
                  <c:v>0.04</c:v>
                </c:pt>
                <c:pt idx="2461">
                  <c:v>0.04</c:v>
                </c:pt>
                <c:pt idx="2462">
                  <c:v>0.04</c:v>
                </c:pt>
                <c:pt idx="2463">
                  <c:v>0.04</c:v>
                </c:pt>
                <c:pt idx="2464">
                  <c:v>0.04</c:v>
                </c:pt>
                <c:pt idx="2465">
                  <c:v>0.04</c:v>
                </c:pt>
                <c:pt idx="2466">
                  <c:v>0.04</c:v>
                </c:pt>
                <c:pt idx="2467">
                  <c:v>0.04</c:v>
                </c:pt>
                <c:pt idx="2468">
                  <c:v>0.04</c:v>
                </c:pt>
                <c:pt idx="2469">
                  <c:v>0.04</c:v>
                </c:pt>
                <c:pt idx="2470">
                  <c:v>0.04</c:v>
                </c:pt>
                <c:pt idx="2471">
                  <c:v>0.04</c:v>
                </c:pt>
                <c:pt idx="2472">
                  <c:v>0.04</c:v>
                </c:pt>
                <c:pt idx="2473">
                  <c:v>0.04</c:v>
                </c:pt>
                <c:pt idx="2474">
                  <c:v>0.04</c:v>
                </c:pt>
                <c:pt idx="2475">
                  <c:v>0.04</c:v>
                </c:pt>
                <c:pt idx="2476">
                  <c:v>0.04</c:v>
                </c:pt>
                <c:pt idx="2477">
                  <c:v>0.04</c:v>
                </c:pt>
                <c:pt idx="2478">
                  <c:v>0.04</c:v>
                </c:pt>
                <c:pt idx="2479">
                  <c:v>0.04</c:v>
                </c:pt>
                <c:pt idx="2480">
                  <c:v>0.04</c:v>
                </c:pt>
                <c:pt idx="2481">
                  <c:v>0.04</c:v>
                </c:pt>
                <c:pt idx="2482">
                  <c:v>0.04</c:v>
                </c:pt>
                <c:pt idx="2483">
                  <c:v>0.04</c:v>
                </c:pt>
                <c:pt idx="2484">
                  <c:v>0.04</c:v>
                </c:pt>
                <c:pt idx="2485">
                  <c:v>0.04</c:v>
                </c:pt>
                <c:pt idx="2486">
                  <c:v>0.04</c:v>
                </c:pt>
                <c:pt idx="2487">
                  <c:v>0.04</c:v>
                </c:pt>
                <c:pt idx="2488">
                  <c:v>0.04</c:v>
                </c:pt>
                <c:pt idx="2489">
                  <c:v>0.04</c:v>
                </c:pt>
                <c:pt idx="2490">
                  <c:v>0.04</c:v>
                </c:pt>
                <c:pt idx="2491">
                  <c:v>0.04</c:v>
                </c:pt>
                <c:pt idx="2492">
                  <c:v>0.04</c:v>
                </c:pt>
                <c:pt idx="2493">
                  <c:v>0.04</c:v>
                </c:pt>
                <c:pt idx="2494">
                  <c:v>0.04</c:v>
                </c:pt>
                <c:pt idx="2495">
                  <c:v>0.04</c:v>
                </c:pt>
                <c:pt idx="2496">
                  <c:v>0.04</c:v>
                </c:pt>
                <c:pt idx="2497">
                  <c:v>0.04</c:v>
                </c:pt>
                <c:pt idx="2498">
                  <c:v>0.04</c:v>
                </c:pt>
                <c:pt idx="2499">
                  <c:v>0.04</c:v>
                </c:pt>
                <c:pt idx="2500">
                  <c:v>0.04</c:v>
                </c:pt>
                <c:pt idx="2501">
                  <c:v>0.04</c:v>
                </c:pt>
                <c:pt idx="2502">
                  <c:v>0.04</c:v>
                </c:pt>
                <c:pt idx="2503">
                  <c:v>0.04</c:v>
                </c:pt>
                <c:pt idx="2504">
                  <c:v>0.04</c:v>
                </c:pt>
                <c:pt idx="2505">
                  <c:v>0.04</c:v>
                </c:pt>
                <c:pt idx="2506">
                  <c:v>0.04</c:v>
                </c:pt>
                <c:pt idx="2507">
                  <c:v>0.04</c:v>
                </c:pt>
                <c:pt idx="2508">
                  <c:v>0.04</c:v>
                </c:pt>
                <c:pt idx="2509">
                  <c:v>0.04</c:v>
                </c:pt>
                <c:pt idx="2510">
                  <c:v>0.04</c:v>
                </c:pt>
                <c:pt idx="2511">
                  <c:v>0.04</c:v>
                </c:pt>
                <c:pt idx="2512">
                  <c:v>0.04</c:v>
                </c:pt>
                <c:pt idx="2513">
                  <c:v>0.04</c:v>
                </c:pt>
                <c:pt idx="2514">
                  <c:v>0.04</c:v>
                </c:pt>
                <c:pt idx="2515">
                  <c:v>0.04</c:v>
                </c:pt>
                <c:pt idx="2516">
                  <c:v>0.04</c:v>
                </c:pt>
                <c:pt idx="2517">
                  <c:v>0.04</c:v>
                </c:pt>
                <c:pt idx="2518">
                  <c:v>0.04</c:v>
                </c:pt>
                <c:pt idx="2519">
                  <c:v>0.04</c:v>
                </c:pt>
                <c:pt idx="2520">
                  <c:v>0.04</c:v>
                </c:pt>
                <c:pt idx="2521">
                  <c:v>0.04</c:v>
                </c:pt>
                <c:pt idx="2522">
                  <c:v>0.04</c:v>
                </c:pt>
                <c:pt idx="2523">
                  <c:v>0.04</c:v>
                </c:pt>
                <c:pt idx="2524">
                  <c:v>0.04</c:v>
                </c:pt>
                <c:pt idx="2525">
                  <c:v>0.04</c:v>
                </c:pt>
                <c:pt idx="2526">
                  <c:v>0.04</c:v>
                </c:pt>
                <c:pt idx="2527">
                  <c:v>0.04</c:v>
                </c:pt>
                <c:pt idx="2528">
                  <c:v>0.04</c:v>
                </c:pt>
                <c:pt idx="2529">
                  <c:v>0.04</c:v>
                </c:pt>
                <c:pt idx="2530">
                  <c:v>0.04</c:v>
                </c:pt>
                <c:pt idx="2531">
                  <c:v>0.04</c:v>
                </c:pt>
                <c:pt idx="2532">
                  <c:v>0.04</c:v>
                </c:pt>
                <c:pt idx="2533">
                  <c:v>0.04</c:v>
                </c:pt>
                <c:pt idx="2534">
                  <c:v>0.04</c:v>
                </c:pt>
                <c:pt idx="2535">
                  <c:v>0.04</c:v>
                </c:pt>
                <c:pt idx="2536">
                  <c:v>0.04</c:v>
                </c:pt>
                <c:pt idx="2537">
                  <c:v>0.04</c:v>
                </c:pt>
                <c:pt idx="2538">
                  <c:v>0.04</c:v>
                </c:pt>
                <c:pt idx="2539">
                  <c:v>0.04</c:v>
                </c:pt>
                <c:pt idx="2540">
                  <c:v>0.04</c:v>
                </c:pt>
                <c:pt idx="2541">
                  <c:v>0.04</c:v>
                </c:pt>
                <c:pt idx="2542">
                  <c:v>0.04</c:v>
                </c:pt>
                <c:pt idx="2543">
                  <c:v>0.04</c:v>
                </c:pt>
                <c:pt idx="2544">
                  <c:v>0.04</c:v>
                </c:pt>
                <c:pt idx="2545">
                  <c:v>0.04</c:v>
                </c:pt>
                <c:pt idx="2546">
                  <c:v>0.04</c:v>
                </c:pt>
                <c:pt idx="2547">
                  <c:v>0.04</c:v>
                </c:pt>
                <c:pt idx="2548">
                  <c:v>0.04</c:v>
                </c:pt>
                <c:pt idx="2549">
                  <c:v>0.04</c:v>
                </c:pt>
                <c:pt idx="2550">
                  <c:v>0.04</c:v>
                </c:pt>
                <c:pt idx="2551">
                  <c:v>0.04</c:v>
                </c:pt>
                <c:pt idx="2552">
                  <c:v>0.04</c:v>
                </c:pt>
                <c:pt idx="2553">
                  <c:v>0.04</c:v>
                </c:pt>
                <c:pt idx="2554">
                  <c:v>0.04</c:v>
                </c:pt>
                <c:pt idx="2555">
                  <c:v>0.04</c:v>
                </c:pt>
                <c:pt idx="2556">
                  <c:v>0.04</c:v>
                </c:pt>
                <c:pt idx="2557">
                  <c:v>0.04</c:v>
                </c:pt>
                <c:pt idx="2558">
                  <c:v>0.04</c:v>
                </c:pt>
                <c:pt idx="2559">
                  <c:v>0.04</c:v>
                </c:pt>
                <c:pt idx="2560">
                  <c:v>0.04</c:v>
                </c:pt>
                <c:pt idx="2561">
                  <c:v>0.04</c:v>
                </c:pt>
                <c:pt idx="2562">
                  <c:v>0.04</c:v>
                </c:pt>
                <c:pt idx="2563">
                  <c:v>0.04</c:v>
                </c:pt>
                <c:pt idx="2564">
                  <c:v>0.04</c:v>
                </c:pt>
                <c:pt idx="2565">
                  <c:v>0.04</c:v>
                </c:pt>
                <c:pt idx="2566">
                  <c:v>0.04</c:v>
                </c:pt>
                <c:pt idx="2567">
                  <c:v>0.04</c:v>
                </c:pt>
                <c:pt idx="2568">
                  <c:v>0.04</c:v>
                </c:pt>
                <c:pt idx="2569">
                  <c:v>0.04</c:v>
                </c:pt>
                <c:pt idx="2570">
                  <c:v>0.04</c:v>
                </c:pt>
                <c:pt idx="2571">
                  <c:v>0.04</c:v>
                </c:pt>
                <c:pt idx="2572">
                  <c:v>0.04</c:v>
                </c:pt>
                <c:pt idx="2573">
                  <c:v>0.04</c:v>
                </c:pt>
                <c:pt idx="2574">
                  <c:v>0.04</c:v>
                </c:pt>
                <c:pt idx="2575">
                  <c:v>0.04</c:v>
                </c:pt>
                <c:pt idx="2576">
                  <c:v>0.04</c:v>
                </c:pt>
                <c:pt idx="2577">
                  <c:v>0.04</c:v>
                </c:pt>
                <c:pt idx="2578">
                  <c:v>0.04</c:v>
                </c:pt>
                <c:pt idx="2579">
                  <c:v>0.04</c:v>
                </c:pt>
                <c:pt idx="2580">
                  <c:v>0.04</c:v>
                </c:pt>
                <c:pt idx="2581">
                  <c:v>0.04</c:v>
                </c:pt>
                <c:pt idx="2582">
                  <c:v>0.04</c:v>
                </c:pt>
                <c:pt idx="2583">
                  <c:v>0.04</c:v>
                </c:pt>
                <c:pt idx="2584">
                  <c:v>0.04</c:v>
                </c:pt>
                <c:pt idx="2585">
                  <c:v>0.04</c:v>
                </c:pt>
                <c:pt idx="2586">
                  <c:v>0.04</c:v>
                </c:pt>
                <c:pt idx="2587">
                  <c:v>0.04</c:v>
                </c:pt>
                <c:pt idx="2588">
                  <c:v>0.04</c:v>
                </c:pt>
                <c:pt idx="2589">
                  <c:v>0.04</c:v>
                </c:pt>
                <c:pt idx="2590">
                  <c:v>0.04</c:v>
                </c:pt>
                <c:pt idx="2591">
                  <c:v>0.04</c:v>
                </c:pt>
                <c:pt idx="2592">
                  <c:v>0.04</c:v>
                </c:pt>
                <c:pt idx="2593">
                  <c:v>0.04</c:v>
                </c:pt>
                <c:pt idx="2594">
                  <c:v>0.04</c:v>
                </c:pt>
                <c:pt idx="2595">
                  <c:v>0.04</c:v>
                </c:pt>
                <c:pt idx="2596">
                  <c:v>0.04</c:v>
                </c:pt>
                <c:pt idx="2597">
                  <c:v>0.04</c:v>
                </c:pt>
                <c:pt idx="2598">
                  <c:v>0.04</c:v>
                </c:pt>
                <c:pt idx="2599">
                  <c:v>0.04</c:v>
                </c:pt>
                <c:pt idx="2600">
                  <c:v>0.04</c:v>
                </c:pt>
                <c:pt idx="2601">
                  <c:v>0.04</c:v>
                </c:pt>
                <c:pt idx="2602">
                  <c:v>0.04</c:v>
                </c:pt>
                <c:pt idx="2603">
                  <c:v>0.04</c:v>
                </c:pt>
                <c:pt idx="2604">
                  <c:v>0.04</c:v>
                </c:pt>
                <c:pt idx="2605">
                  <c:v>0.04</c:v>
                </c:pt>
                <c:pt idx="2606">
                  <c:v>0.04</c:v>
                </c:pt>
                <c:pt idx="2607">
                  <c:v>0.04</c:v>
                </c:pt>
                <c:pt idx="2608">
                  <c:v>0.04</c:v>
                </c:pt>
                <c:pt idx="2609">
                  <c:v>0.04</c:v>
                </c:pt>
                <c:pt idx="2610">
                  <c:v>0.04</c:v>
                </c:pt>
                <c:pt idx="2611">
                  <c:v>0.04</c:v>
                </c:pt>
                <c:pt idx="2612">
                  <c:v>0.04</c:v>
                </c:pt>
                <c:pt idx="2613">
                  <c:v>0.04</c:v>
                </c:pt>
                <c:pt idx="2614">
                  <c:v>0.04</c:v>
                </c:pt>
                <c:pt idx="2615">
                  <c:v>0.04</c:v>
                </c:pt>
                <c:pt idx="2616">
                  <c:v>0.04</c:v>
                </c:pt>
                <c:pt idx="2617">
                  <c:v>0.04</c:v>
                </c:pt>
                <c:pt idx="2618">
                  <c:v>0.04</c:v>
                </c:pt>
                <c:pt idx="2619">
                  <c:v>0.04</c:v>
                </c:pt>
                <c:pt idx="2620">
                  <c:v>0.04</c:v>
                </c:pt>
                <c:pt idx="2621">
                  <c:v>0.04</c:v>
                </c:pt>
                <c:pt idx="2622">
                  <c:v>0.04</c:v>
                </c:pt>
                <c:pt idx="2623">
                  <c:v>0.04</c:v>
                </c:pt>
                <c:pt idx="2624">
                  <c:v>0.04</c:v>
                </c:pt>
                <c:pt idx="2625">
                  <c:v>0.04</c:v>
                </c:pt>
                <c:pt idx="2626">
                  <c:v>0.04</c:v>
                </c:pt>
                <c:pt idx="2627">
                  <c:v>0.04</c:v>
                </c:pt>
                <c:pt idx="2628">
                  <c:v>0.04</c:v>
                </c:pt>
                <c:pt idx="2629">
                  <c:v>0.04</c:v>
                </c:pt>
                <c:pt idx="2630">
                  <c:v>0.04</c:v>
                </c:pt>
                <c:pt idx="2631">
                  <c:v>0.04</c:v>
                </c:pt>
                <c:pt idx="2632">
                  <c:v>0.04</c:v>
                </c:pt>
                <c:pt idx="2633">
                  <c:v>0.04</c:v>
                </c:pt>
                <c:pt idx="2634">
                  <c:v>0.04</c:v>
                </c:pt>
                <c:pt idx="2635">
                  <c:v>0.04</c:v>
                </c:pt>
                <c:pt idx="2636">
                  <c:v>0.04</c:v>
                </c:pt>
                <c:pt idx="2637">
                  <c:v>0.04</c:v>
                </c:pt>
                <c:pt idx="2638">
                  <c:v>0.04</c:v>
                </c:pt>
                <c:pt idx="2639">
                  <c:v>0.04</c:v>
                </c:pt>
                <c:pt idx="2640">
                  <c:v>0.04</c:v>
                </c:pt>
                <c:pt idx="2641">
                  <c:v>0.04</c:v>
                </c:pt>
                <c:pt idx="2642">
                  <c:v>0.04</c:v>
                </c:pt>
                <c:pt idx="2643">
                  <c:v>0.04</c:v>
                </c:pt>
                <c:pt idx="2644">
                  <c:v>0.04</c:v>
                </c:pt>
                <c:pt idx="2645">
                  <c:v>0.04</c:v>
                </c:pt>
                <c:pt idx="2646">
                  <c:v>0.04</c:v>
                </c:pt>
                <c:pt idx="2647">
                  <c:v>0.04</c:v>
                </c:pt>
                <c:pt idx="2648">
                  <c:v>0.04</c:v>
                </c:pt>
                <c:pt idx="2649">
                  <c:v>0.04</c:v>
                </c:pt>
                <c:pt idx="2650">
                  <c:v>0.04</c:v>
                </c:pt>
                <c:pt idx="2651">
                  <c:v>0.04</c:v>
                </c:pt>
                <c:pt idx="2652">
                  <c:v>0.04</c:v>
                </c:pt>
                <c:pt idx="2653">
                  <c:v>0.04</c:v>
                </c:pt>
                <c:pt idx="2654">
                  <c:v>0.04</c:v>
                </c:pt>
                <c:pt idx="2655">
                  <c:v>0.04</c:v>
                </c:pt>
                <c:pt idx="2656">
                  <c:v>0.04</c:v>
                </c:pt>
                <c:pt idx="2657">
                  <c:v>0.04</c:v>
                </c:pt>
                <c:pt idx="2658">
                  <c:v>0.04</c:v>
                </c:pt>
                <c:pt idx="2659">
                  <c:v>0.04</c:v>
                </c:pt>
                <c:pt idx="2660">
                  <c:v>0.04</c:v>
                </c:pt>
                <c:pt idx="2661">
                  <c:v>0.04</c:v>
                </c:pt>
                <c:pt idx="2662">
                  <c:v>0.04</c:v>
                </c:pt>
                <c:pt idx="2663">
                  <c:v>0.04</c:v>
                </c:pt>
                <c:pt idx="2664">
                  <c:v>0.04</c:v>
                </c:pt>
                <c:pt idx="2665">
                  <c:v>0.04</c:v>
                </c:pt>
                <c:pt idx="2666">
                  <c:v>0.04</c:v>
                </c:pt>
                <c:pt idx="2667">
                  <c:v>0.04</c:v>
                </c:pt>
                <c:pt idx="2668">
                  <c:v>0.04</c:v>
                </c:pt>
                <c:pt idx="2669">
                  <c:v>0.04</c:v>
                </c:pt>
                <c:pt idx="2670">
                  <c:v>0.04</c:v>
                </c:pt>
                <c:pt idx="2671">
                  <c:v>0.04</c:v>
                </c:pt>
                <c:pt idx="2672">
                  <c:v>0.04</c:v>
                </c:pt>
                <c:pt idx="2673">
                  <c:v>0.04</c:v>
                </c:pt>
                <c:pt idx="2674">
                  <c:v>0.04</c:v>
                </c:pt>
                <c:pt idx="2675">
                  <c:v>0.04</c:v>
                </c:pt>
                <c:pt idx="2676">
                  <c:v>0.04</c:v>
                </c:pt>
                <c:pt idx="2677">
                  <c:v>0.04</c:v>
                </c:pt>
                <c:pt idx="2678">
                  <c:v>0.04</c:v>
                </c:pt>
                <c:pt idx="2679">
                  <c:v>0.04</c:v>
                </c:pt>
                <c:pt idx="2680">
                  <c:v>0.04</c:v>
                </c:pt>
                <c:pt idx="2681">
                  <c:v>0.04</c:v>
                </c:pt>
                <c:pt idx="2682">
                  <c:v>0.04</c:v>
                </c:pt>
                <c:pt idx="2683">
                  <c:v>0.04</c:v>
                </c:pt>
                <c:pt idx="2684">
                  <c:v>0.04</c:v>
                </c:pt>
                <c:pt idx="2685">
                  <c:v>0.04</c:v>
                </c:pt>
                <c:pt idx="2686">
                  <c:v>0.04</c:v>
                </c:pt>
                <c:pt idx="2687">
                  <c:v>0.04</c:v>
                </c:pt>
                <c:pt idx="2688">
                  <c:v>0.04</c:v>
                </c:pt>
                <c:pt idx="2689">
                  <c:v>0.04</c:v>
                </c:pt>
                <c:pt idx="2690">
                  <c:v>0.04</c:v>
                </c:pt>
                <c:pt idx="2691">
                  <c:v>0.04</c:v>
                </c:pt>
                <c:pt idx="2692">
                  <c:v>0.04</c:v>
                </c:pt>
                <c:pt idx="2693">
                  <c:v>0.04</c:v>
                </c:pt>
                <c:pt idx="2694">
                  <c:v>0.04</c:v>
                </c:pt>
                <c:pt idx="2695">
                  <c:v>0.04</c:v>
                </c:pt>
                <c:pt idx="2696">
                  <c:v>0.04</c:v>
                </c:pt>
                <c:pt idx="2697">
                  <c:v>0.04</c:v>
                </c:pt>
                <c:pt idx="2698">
                  <c:v>0.04</c:v>
                </c:pt>
                <c:pt idx="2699">
                  <c:v>0.04</c:v>
                </c:pt>
                <c:pt idx="2700">
                  <c:v>0.04</c:v>
                </c:pt>
                <c:pt idx="2701">
                  <c:v>0.04</c:v>
                </c:pt>
                <c:pt idx="2702">
                  <c:v>0.04</c:v>
                </c:pt>
                <c:pt idx="2703">
                  <c:v>0.04</c:v>
                </c:pt>
                <c:pt idx="2704">
                  <c:v>0.04</c:v>
                </c:pt>
                <c:pt idx="2705">
                  <c:v>0.04</c:v>
                </c:pt>
                <c:pt idx="2706">
                  <c:v>0.04</c:v>
                </c:pt>
                <c:pt idx="2707">
                  <c:v>0.04</c:v>
                </c:pt>
                <c:pt idx="2708">
                  <c:v>0.04</c:v>
                </c:pt>
                <c:pt idx="2709">
                  <c:v>0.04</c:v>
                </c:pt>
                <c:pt idx="2710">
                  <c:v>0.04</c:v>
                </c:pt>
                <c:pt idx="2711">
                  <c:v>0.04</c:v>
                </c:pt>
                <c:pt idx="2712">
                  <c:v>0.04</c:v>
                </c:pt>
                <c:pt idx="2713">
                  <c:v>0.04</c:v>
                </c:pt>
                <c:pt idx="2714">
                  <c:v>0.04</c:v>
                </c:pt>
                <c:pt idx="2715">
                  <c:v>0.04</c:v>
                </c:pt>
                <c:pt idx="2716">
                  <c:v>0.04</c:v>
                </c:pt>
                <c:pt idx="2717">
                  <c:v>0.04</c:v>
                </c:pt>
                <c:pt idx="2718">
                  <c:v>0.04</c:v>
                </c:pt>
                <c:pt idx="2719">
                  <c:v>0.04</c:v>
                </c:pt>
                <c:pt idx="2720">
                  <c:v>0.04</c:v>
                </c:pt>
                <c:pt idx="2721">
                  <c:v>0.04</c:v>
                </c:pt>
                <c:pt idx="2722">
                  <c:v>0.04</c:v>
                </c:pt>
                <c:pt idx="2723">
                  <c:v>0.04</c:v>
                </c:pt>
                <c:pt idx="2724">
                  <c:v>0.04</c:v>
                </c:pt>
                <c:pt idx="2725">
                  <c:v>0.04</c:v>
                </c:pt>
                <c:pt idx="2726">
                  <c:v>0.04</c:v>
                </c:pt>
                <c:pt idx="2727">
                  <c:v>0.04</c:v>
                </c:pt>
                <c:pt idx="2728">
                  <c:v>0.04</c:v>
                </c:pt>
                <c:pt idx="2729">
                  <c:v>0.04</c:v>
                </c:pt>
                <c:pt idx="2730">
                  <c:v>0.04</c:v>
                </c:pt>
                <c:pt idx="2731">
                  <c:v>0.04</c:v>
                </c:pt>
                <c:pt idx="2732">
                  <c:v>0.04</c:v>
                </c:pt>
                <c:pt idx="2733">
                  <c:v>0.04</c:v>
                </c:pt>
                <c:pt idx="2734">
                  <c:v>0.04</c:v>
                </c:pt>
                <c:pt idx="2735">
                  <c:v>0.04</c:v>
                </c:pt>
                <c:pt idx="2736">
                  <c:v>0.04</c:v>
                </c:pt>
                <c:pt idx="2737">
                  <c:v>0.04</c:v>
                </c:pt>
                <c:pt idx="2738">
                  <c:v>0.04</c:v>
                </c:pt>
                <c:pt idx="2739">
                  <c:v>0.04</c:v>
                </c:pt>
                <c:pt idx="2740">
                  <c:v>0.04</c:v>
                </c:pt>
                <c:pt idx="2741">
                  <c:v>0.04</c:v>
                </c:pt>
                <c:pt idx="2742">
                  <c:v>0.04</c:v>
                </c:pt>
                <c:pt idx="2743">
                  <c:v>0.04</c:v>
                </c:pt>
                <c:pt idx="2744">
                  <c:v>0.04</c:v>
                </c:pt>
                <c:pt idx="2745">
                  <c:v>0.04</c:v>
                </c:pt>
                <c:pt idx="2746">
                  <c:v>0.04</c:v>
                </c:pt>
                <c:pt idx="2747">
                  <c:v>0.04</c:v>
                </c:pt>
                <c:pt idx="2748">
                  <c:v>0.04</c:v>
                </c:pt>
                <c:pt idx="2749">
                  <c:v>0.04</c:v>
                </c:pt>
                <c:pt idx="2750">
                  <c:v>0.04</c:v>
                </c:pt>
                <c:pt idx="2751">
                  <c:v>0.04</c:v>
                </c:pt>
                <c:pt idx="2752">
                  <c:v>0.04</c:v>
                </c:pt>
                <c:pt idx="2753">
                  <c:v>0.04</c:v>
                </c:pt>
                <c:pt idx="2754">
                  <c:v>0.04</c:v>
                </c:pt>
                <c:pt idx="2755">
                  <c:v>0.04</c:v>
                </c:pt>
                <c:pt idx="2756">
                  <c:v>0.04</c:v>
                </c:pt>
                <c:pt idx="2757">
                  <c:v>0.04</c:v>
                </c:pt>
                <c:pt idx="2758">
                  <c:v>0.04</c:v>
                </c:pt>
                <c:pt idx="2759">
                  <c:v>0.04</c:v>
                </c:pt>
                <c:pt idx="2760">
                  <c:v>0.04</c:v>
                </c:pt>
                <c:pt idx="2761">
                  <c:v>0.04</c:v>
                </c:pt>
                <c:pt idx="2762">
                  <c:v>0.04</c:v>
                </c:pt>
                <c:pt idx="2763">
                  <c:v>0.04</c:v>
                </c:pt>
                <c:pt idx="2764">
                  <c:v>0.04</c:v>
                </c:pt>
                <c:pt idx="2765">
                  <c:v>0.04</c:v>
                </c:pt>
                <c:pt idx="2766">
                  <c:v>0.04</c:v>
                </c:pt>
                <c:pt idx="2767">
                  <c:v>0.04</c:v>
                </c:pt>
                <c:pt idx="2768">
                  <c:v>0.04</c:v>
                </c:pt>
                <c:pt idx="2769">
                  <c:v>0.04</c:v>
                </c:pt>
                <c:pt idx="2770">
                  <c:v>0.04</c:v>
                </c:pt>
                <c:pt idx="2771">
                  <c:v>0.04</c:v>
                </c:pt>
                <c:pt idx="2772">
                  <c:v>0.04</c:v>
                </c:pt>
                <c:pt idx="2773">
                  <c:v>0.04</c:v>
                </c:pt>
                <c:pt idx="2774">
                  <c:v>0.04</c:v>
                </c:pt>
                <c:pt idx="2775">
                  <c:v>0.04</c:v>
                </c:pt>
                <c:pt idx="2776">
                  <c:v>0.04</c:v>
                </c:pt>
                <c:pt idx="2777">
                  <c:v>0.04</c:v>
                </c:pt>
                <c:pt idx="2778">
                  <c:v>0.04</c:v>
                </c:pt>
                <c:pt idx="2779">
                  <c:v>0.04</c:v>
                </c:pt>
                <c:pt idx="2780">
                  <c:v>0.04</c:v>
                </c:pt>
                <c:pt idx="2781">
                  <c:v>0.04</c:v>
                </c:pt>
                <c:pt idx="2782">
                  <c:v>0.04</c:v>
                </c:pt>
                <c:pt idx="2783">
                  <c:v>0.04</c:v>
                </c:pt>
                <c:pt idx="2784">
                  <c:v>0.04</c:v>
                </c:pt>
                <c:pt idx="2785">
                  <c:v>0.04</c:v>
                </c:pt>
                <c:pt idx="2786">
                  <c:v>0.04</c:v>
                </c:pt>
                <c:pt idx="2787">
                  <c:v>0.04</c:v>
                </c:pt>
                <c:pt idx="2788">
                  <c:v>0.04</c:v>
                </c:pt>
                <c:pt idx="2789">
                  <c:v>0.04</c:v>
                </c:pt>
                <c:pt idx="2790">
                  <c:v>0.04</c:v>
                </c:pt>
                <c:pt idx="2791">
                  <c:v>0.04</c:v>
                </c:pt>
                <c:pt idx="2792">
                  <c:v>0.04</c:v>
                </c:pt>
                <c:pt idx="2793">
                  <c:v>0.04</c:v>
                </c:pt>
                <c:pt idx="2794">
                  <c:v>0.04</c:v>
                </c:pt>
                <c:pt idx="2795">
                  <c:v>0.04</c:v>
                </c:pt>
                <c:pt idx="2796">
                  <c:v>0.04</c:v>
                </c:pt>
                <c:pt idx="2797">
                  <c:v>0.04</c:v>
                </c:pt>
                <c:pt idx="2798">
                  <c:v>0.04</c:v>
                </c:pt>
                <c:pt idx="2799">
                  <c:v>0.04</c:v>
                </c:pt>
                <c:pt idx="2800">
                  <c:v>0.04</c:v>
                </c:pt>
                <c:pt idx="2801">
                  <c:v>0.04</c:v>
                </c:pt>
                <c:pt idx="2802">
                  <c:v>0.04</c:v>
                </c:pt>
                <c:pt idx="2803">
                  <c:v>0.04</c:v>
                </c:pt>
                <c:pt idx="2804">
                  <c:v>0.04</c:v>
                </c:pt>
                <c:pt idx="2805">
                  <c:v>0.04</c:v>
                </c:pt>
                <c:pt idx="2806">
                  <c:v>0.04</c:v>
                </c:pt>
                <c:pt idx="2807">
                  <c:v>0.04</c:v>
                </c:pt>
                <c:pt idx="2808">
                  <c:v>0.04</c:v>
                </c:pt>
                <c:pt idx="2809">
                  <c:v>0.04</c:v>
                </c:pt>
                <c:pt idx="2810">
                  <c:v>0.04</c:v>
                </c:pt>
                <c:pt idx="2811">
                  <c:v>0.04</c:v>
                </c:pt>
                <c:pt idx="2812">
                  <c:v>0.04</c:v>
                </c:pt>
                <c:pt idx="2813">
                  <c:v>0.04</c:v>
                </c:pt>
                <c:pt idx="2814">
                  <c:v>0.04</c:v>
                </c:pt>
                <c:pt idx="2815">
                  <c:v>0.04</c:v>
                </c:pt>
                <c:pt idx="2816">
                  <c:v>0.04</c:v>
                </c:pt>
                <c:pt idx="2817">
                  <c:v>0.04</c:v>
                </c:pt>
                <c:pt idx="2818">
                  <c:v>0.04</c:v>
                </c:pt>
                <c:pt idx="2819">
                  <c:v>0.04</c:v>
                </c:pt>
                <c:pt idx="2820">
                  <c:v>0.04</c:v>
                </c:pt>
                <c:pt idx="2821">
                  <c:v>0.04</c:v>
                </c:pt>
                <c:pt idx="2822">
                  <c:v>0.04</c:v>
                </c:pt>
                <c:pt idx="2823">
                  <c:v>0.04</c:v>
                </c:pt>
                <c:pt idx="2824">
                  <c:v>0.04</c:v>
                </c:pt>
                <c:pt idx="2825">
                  <c:v>0.04</c:v>
                </c:pt>
                <c:pt idx="2826">
                  <c:v>0.04</c:v>
                </c:pt>
                <c:pt idx="2827">
                  <c:v>0.04</c:v>
                </c:pt>
                <c:pt idx="2828">
                  <c:v>0.04</c:v>
                </c:pt>
                <c:pt idx="2829">
                  <c:v>0.04</c:v>
                </c:pt>
                <c:pt idx="2830">
                  <c:v>0.04</c:v>
                </c:pt>
                <c:pt idx="2831">
                  <c:v>0.04</c:v>
                </c:pt>
                <c:pt idx="2832">
                  <c:v>0.04</c:v>
                </c:pt>
                <c:pt idx="2833">
                  <c:v>0.04</c:v>
                </c:pt>
                <c:pt idx="2834">
                  <c:v>0.04</c:v>
                </c:pt>
                <c:pt idx="2835">
                  <c:v>0.04</c:v>
                </c:pt>
                <c:pt idx="2836">
                  <c:v>0.04</c:v>
                </c:pt>
                <c:pt idx="2837">
                  <c:v>0.04</c:v>
                </c:pt>
                <c:pt idx="2838">
                  <c:v>0.04</c:v>
                </c:pt>
                <c:pt idx="2839">
                  <c:v>0.04</c:v>
                </c:pt>
                <c:pt idx="2840">
                  <c:v>0.04</c:v>
                </c:pt>
                <c:pt idx="2841">
                  <c:v>0.04</c:v>
                </c:pt>
                <c:pt idx="2842">
                  <c:v>0.04</c:v>
                </c:pt>
                <c:pt idx="2843">
                  <c:v>0.04</c:v>
                </c:pt>
                <c:pt idx="2844">
                  <c:v>0.04</c:v>
                </c:pt>
                <c:pt idx="2845">
                  <c:v>0.04</c:v>
                </c:pt>
                <c:pt idx="2846">
                  <c:v>0.04</c:v>
                </c:pt>
                <c:pt idx="2847">
                  <c:v>0.04</c:v>
                </c:pt>
                <c:pt idx="2848">
                  <c:v>0.04</c:v>
                </c:pt>
                <c:pt idx="2849">
                  <c:v>0.04</c:v>
                </c:pt>
                <c:pt idx="2850">
                  <c:v>0.04</c:v>
                </c:pt>
                <c:pt idx="2851">
                  <c:v>0.04</c:v>
                </c:pt>
                <c:pt idx="2852">
                  <c:v>0.04</c:v>
                </c:pt>
                <c:pt idx="2853">
                  <c:v>0.04</c:v>
                </c:pt>
                <c:pt idx="2854">
                  <c:v>0.04</c:v>
                </c:pt>
                <c:pt idx="2855">
                  <c:v>0.04</c:v>
                </c:pt>
                <c:pt idx="2856">
                  <c:v>0.04</c:v>
                </c:pt>
                <c:pt idx="2857">
                  <c:v>0.04</c:v>
                </c:pt>
                <c:pt idx="2858">
                  <c:v>0.04</c:v>
                </c:pt>
                <c:pt idx="2859">
                  <c:v>0.04</c:v>
                </c:pt>
                <c:pt idx="2860">
                  <c:v>0.04</c:v>
                </c:pt>
                <c:pt idx="2861">
                  <c:v>0.04</c:v>
                </c:pt>
                <c:pt idx="2862">
                  <c:v>0.04</c:v>
                </c:pt>
                <c:pt idx="2863">
                  <c:v>0.04</c:v>
                </c:pt>
                <c:pt idx="2864">
                  <c:v>0.04</c:v>
                </c:pt>
                <c:pt idx="2865">
                  <c:v>0.04</c:v>
                </c:pt>
                <c:pt idx="2866">
                  <c:v>0.04</c:v>
                </c:pt>
                <c:pt idx="2867">
                  <c:v>0.04</c:v>
                </c:pt>
                <c:pt idx="2868">
                  <c:v>0.04</c:v>
                </c:pt>
                <c:pt idx="2869">
                  <c:v>0.04</c:v>
                </c:pt>
                <c:pt idx="2870">
                  <c:v>0.04</c:v>
                </c:pt>
                <c:pt idx="2871">
                  <c:v>0.04</c:v>
                </c:pt>
                <c:pt idx="2872">
                  <c:v>0.04</c:v>
                </c:pt>
                <c:pt idx="2873">
                  <c:v>0.04</c:v>
                </c:pt>
                <c:pt idx="2874">
                  <c:v>0.04</c:v>
                </c:pt>
                <c:pt idx="2875">
                  <c:v>0.04</c:v>
                </c:pt>
                <c:pt idx="2876">
                  <c:v>0.04</c:v>
                </c:pt>
                <c:pt idx="2877">
                  <c:v>0.04</c:v>
                </c:pt>
                <c:pt idx="2878">
                  <c:v>0.04</c:v>
                </c:pt>
                <c:pt idx="2879">
                  <c:v>0.04</c:v>
                </c:pt>
                <c:pt idx="2880">
                  <c:v>0.04</c:v>
                </c:pt>
                <c:pt idx="2881">
                  <c:v>0.04</c:v>
                </c:pt>
                <c:pt idx="2882">
                  <c:v>0.04</c:v>
                </c:pt>
                <c:pt idx="2883">
                  <c:v>0.04</c:v>
                </c:pt>
                <c:pt idx="2884">
                  <c:v>0.04</c:v>
                </c:pt>
                <c:pt idx="2885">
                  <c:v>0.04</c:v>
                </c:pt>
                <c:pt idx="2886">
                  <c:v>0.04</c:v>
                </c:pt>
                <c:pt idx="2887">
                  <c:v>0.04</c:v>
                </c:pt>
                <c:pt idx="2888">
                  <c:v>0.04</c:v>
                </c:pt>
                <c:pt idx="2889">
                  <c:v>0.04</c:v>
                </c:pt>
                <c:pt idx="2890">
                  <c:v>0.04</c:v>
                </c:pt>
                <c:pt idx="2891">
                  <c:v>0.04</c:v>
                </c:pt>
                <c:pt idx="2892">
                  <c:v>0.04</c:v>
                </c:pt>
                <c:pt idx="2893">
                  <c:v>0.04</c:v>
                </c:pt>
                <c:pt idx="2894">
                  <c:v>0.04</c:v>
                </c:pt>
                <c:pt idx="2895">
                  <c:v>0.04</c:v>
                </c:pt>
                <c:pt idx="2896">
                  <c:v>0.04</c:v>
                </c:pt>
                <c:pt idx="2897">
                  <c:v>0.04</c:v>
                </c:pt>
                <c:pt idx="2898">
                  <c:v>0.04</c:v>
                </c:pt>
                <c:pt idx="2899">
                  <c:v>0.04</c:v>
                </c:pt>
                <c:pt idx="2900">
                  <c:v>0.04</c:v>
                </c:pt>
                <c:pt idx="2901">
                  <c:v>0.04</c:v>
                </c:pt>
                <c:pt idx="2902">
                  <c:v>0.04</c:v>
                </c:pt>
                <c:pt idx="2903">
                  <c:v>0.04</c:v>
                </c:pt>
                <c:pt idx="2904">
                  <c:v>0.04</c:v>
                </c:pt>
                <c:pt idx="2905">
                  <c:v>0.04</c:v>
                </c:pt>
                <c:pt idx="2906">
                  <c:v>0.04</c:v>
                </c:pt>
                <c:pt idx="2907">
                  <c:v>0.04</c:v>
                </c:pt>
                <c:pt idx="2908">
                  <c:v>0.04</c:v>
                </c:pt>
                <c:pt idx="2909">
                  <c:v>0.04</c:v>
                </c:pt>
                <c:pt idx="2910">
                  <c:v>0.04</c:v>
                </c:pt>
                <c:pt idx="2911">
                  <c:v>0.04</c:v>
                </c:pt>
                <c:pt idx="2912">
                  <c:v>0.04</c:v>
                </c:pt>
                <c:pt idx="2913">
                  <c:v>0.04</c:v>
                </c:pt>
                <c:pt idx="2914">
                  <c:v>0.04</c:v>
                </c:pt>
                <c:pt idx="2915">
                  <c:v>0.04</c:v>
                </c:pt>
                <c:pt idx="2916">
                  <c:v>0.04</c:v>
                </c:pt>
                <c:pt idx="2917">
                  <c:v>0.04</c:v>
                </c:pt>
                <c:pt idx="2918">
                  <c:v>0.04</c:v>
                </c:pt>
                <c:pt idx="2919">
                  <c:v>0.04</c:v>
                </c:pt>
                <c:pt idx="2920">
                  <c:v>0.04</c:v>
                </c:pt>
                <c:pt idx="2921">
                  <c:v>0.04</c:v>
                </c:pt>
                <c:pt idx="2922">
                  <c:v>0.04</c:v>
                </c:pt>
                <c:pt idx="2923">
                  <c:v>0.04</c:v>
                </c:pt>
                <c:pt idx="2924">
                  <c:v>0.04</c:v>
                </c:pt>
                <c:pt idx="2925">
                  <c:v>0.04</c:v>
                </c:pt>
                <c:pt idx="2926">
                  <c:v>0.04</c:v>
                </c:pt>
                <c:pt idx="2927">
                  <c:v>0.04</c:v>
                </c:pt>
                <c:pt idx="2928">
                  <c:v>0.04</c:v>
                </c:pt>
                <c:pt idx="2929">
                  <c:v>0.04</c:v>
                </c:pt>
                <c:pt idx="2930">
                  <c:v>0.04</c:v>
                </c:pt>
                <c:pt idx="2931">
                  <c:v>0.04</c:v>
                </c:pt>
                <c:pt idx="2932">
                  <c:v>0.04</c:v>
                </c:pt>
                <c:pt idx="2933">
                  <c:v>0.04</c:v>
                </c:pt>
                <c:pt idx="2934">
                  <c:v>0.04</c:v>
                </c:pt>
                <c:pt idx="2935">
                  <c:v>0.04</c:v>
                </c:pt>
                <c:pt idx="2936">
                  <c:v>0.04</c:v>
                </c:pt>
                <c:pt idx="2937">
                  <c:v>0.04</c:v>
                </c:pt>
                <c:pt idx="2938">
                  <c:v>0.04</c:v>
                </c:pt>
                <c:pt idx="2939">
                  <c:v>0.04</c:v>
                </c:pt>
                <c:pt idx="2940">
                  <c:v>0.04</c:v>
                </c:pt>
                <c:pt idx="2941">
                  <c:v>0.04</c:v>
                </c:pt>
                <c:pt idx="2942">
                  <c:v>0.04</c:v>
                </c:pt>
                <c:pt idx="2943">
                  <c:v>0.04</c:v>
                </c:pt>
                <c:pt idx="2944">
                  <c:v>0.04</c:v>
                </c:pt>
                <c:pt idx="2945">
                  <c:v>0.04</c:v>
                </c:pt>
                <c:pt idx="2946">
                  <c:v>0.04</c:v>
                </c:pt>
                <c:pt idx="2947">
                  <c:v>0.04</c:v>
                </c:pt>
                <c:pt idx="2948">
                  <c:v>0.04</c:v>
                </c:pt>
                <c:pt idx="2949">
                  <c:v>0.04</c:v>
                </c:pt>
                <c:pt idx="2950">
                  <c:v>0.04</c:v>
                </c:pt>
                <c:pt idx="2951">
                  <c:v>0.04</c:v>
                </c:pt>
                <c:pt idx="2952">
                  <c:v>0.04</c:v>
                </c:pt>
                <c:pt idx="2953">
                  <c:v>0.04</c:v>
                </c:pt>
                <c:pt idx="2954">
                  <c:v>0.04</c:v>
                </c:pt>
                <c:pt idx="2955">
                  <c:v>0.04</c:v>
                </c:pt>
                <c:pt idx="2956">
                  <c:v>0.04</c:v>
                </c:pt>
                <c:pt idx="2957">
                  <c:v>0.04</c:v>
                </c:pt>
                <c:pt idx="2958">
                  <c:v>0.04</c:v>
                </c:pt>
                <c:pt idx="2959">
                  <c:v>0.04</c:v>
                </c:pt>
                <c:pt idx="2960">
                  <c:v>0.04</c:v>
                </c:pt>
                <c:pt idx="2961">
                  <c:v>0.04</c:v>
                </c:pt>
                <c:pt idx="2962">
                  <c:v>0.04</c:v>
                </c:pt>
                <c:pt idx="2963">
                  <c:v>0.04</c:v>
                </c:pt>
                <c:pt idx="2964">
                  <c:v>0.04</c:v>
                </c:pt>
                <c:pt idx="2965">
                  <c:v>0.04</c:v>
                </c:pt>
                <c:pt idx="2966">
                  <c:v>0.04</c:v>
                </c:pt>
                <c:pt idx="2967">
                  <c:v>0.04</c:v>
                </c:pt>
                <c:pt idx="2968">
                  <c:v>0.04</c:v>
                </c:pt>
                <c:pt idx="2969">
                  <c:v>0.04</c:v>
                </c:pt>
                <c:pt idx="2970">
                  <c:v>0.04</c:v>
                </c:pt>
                <c:pt idx="2971">
                  <c:v>0.04</c:v>
                </c:pt>
                <c:pt idx="2972">
                  <c:v>0.04</c:v>
                </c:pt>
                <c:pt idx="2973">
                  <c:v>0.04</c:v>
                </c:pt>
                <c:pt idx="2974">
                  <c:v>0.04</c:v>
                </c:pt>
                <c:pt idx="2975">
                  <c:v>0.04</c:v>
                </c:pt>
                <c:pt idx="2976">
                  <c:v>0.04</c:v>
                </c:pt>
                <c:pt idx="2977">
                  <c:v>0.04</c:v>
                </c:pt>
                <c:pt idx="2978">
                  <c:v>0.04</c:v>
                </c:pt>
                <c:pt idx="2979">
                  <c:v>0.04</c:v>
                </c:pt>
                <c:pt idx="2980">
                  <c:v>0.04</c:v>
                </c:pt>
                <c:pt idx="2981">
                  <c:v>0.04</c:v>
                </c:pt>
                <c:pt idx="2982">
                  <c:v>0.04</c:v>
                </c:pt>
                <c:pt idx="2983">
                  <c:v>0.04</c:v>
                </c:pt>
                <c:pt idx="2984">
                  <c:v>0.04</c:v>
                </c:pt>
                <c:pt idx="2985">
                  <c:v>0.04</c:v>
                </c:pt>
                <c:pt idx="2986">
                  <c:v>0.04</c:v>
                </c:pt>
                <c:pt idx="2987">
                  <c:v>0.04</c:v>
                </c:pt>
                <c:pt idx="2988">
                  <c:v>0.04</c:v>
                </c:pt>
                <c:pt idx="2989">
                  <c:v>0.04</c:v>
                </c:pt>
                <c:pt idx="2990">
                  <c:v>0.04</c:v>
                </c:pt>
                <c:pt idx="2991">
                  <c:v>0.04</c:v>
                </c:pt>
                <c:pt idx="2992">
                  <c:v>0.04</c:v>
                </c:pt>
                <c:pt idx="2993">
                  <c:v>0.04</c:v>
                </c:pt>
                <c:pt idx="2994">
                  <c:v>0.04</c:v>
                </c:pt>
                <c:pt idx="2995">
                  <c:v>0.04</c:v>
                </c:pt>
                <c:pt idx="2996">
                  <c:v>0.04</c:v>
                </c:pt>
                <c:pt idx="2997">
                  <c:v>0.04</c:v>
                </c:pt>
                <c:pt idx="2998">
                  <c:v>0.04</c:v>
                </c:pt>
                <c:pt idx="2999">
                  <c:v>0.04</c:v>
                </c:pt>
                <c:pt idx="3000">
                  <c:v>0.04</c:v>
                </c:pt>
                <c:pt idx="3001">
                  <c:v>0.04</c:v>
                </c:pt>
                <c:pt idx="3002">
                  <c:v>0.04</c:v>
                </c:pt>
                <c:pt idx="3003">
                  <c:v>0.04</c:v>
                </c:pt>
                <c:pt idx="3004">
                  <c:v>0.04</c:v>
                </c:pt>
                <c:pt idx="3005">
                  <c:v>0.04</c:v>
                </c:pt>
                <c:pt idx="3006">
                  <c:v>0.04</c:v>
                </c:pt>
                <c:pt idx="3007">
                  <c:v>0.04</c:v>
                </c:pt>
                <c:pt idx="3008">
                  <c:v>0.04</c:v>
                </c:pt>
                <c:pt idx="3009">
                  <c:v>0.04</c:v>
                </c:pt>
                <c:pt idx="3010">
                  <c:v>0.04</c:v>
                </c:pt>
                <c:pt idx="3011">
                  <c:v>0.04</c:v>
                </c:pt>
                <c:pt idx="3012">
                  <c:v>0.04</c:v>
                </c:pt>
                <c:pt idx="3013">
                  <c:v>0.04</c:v>
                </c:pt>
                <c:pt idx="3014">
                  <c:v>0.04</c:v>
                </c:pt>
                <c:pt idx="3015">
                  <c:v>0.04</c:v>
                </c:pt>
                <c:pt idx="3016">
                  <c:v>0.04</c:v>
                </c:pt>
                <c:pt idx="3017">
                  <c:v>0.04</c:v>
                </c:pt>
                <c:pt idx="3018">
                  <c:v>0.04</c:v>
                </c:pt>
                <c:pt idx="3019">
                  <c:v>0.04</c:v>
                </c:pt>
                <c:pt idx="3020">
                  <c:v>0.04</c:v>
                </c:pt>
                <c:pt idx="3021">
                  <c:v>0.04</c:v>
                </c:pt>
                <c:pt idx="3022">
                  <c:v>0.04</c:v>
                </c:pt>
                <c:pt idx="3023">
                  <c:v>0.04</c:v>
                </c:pt>
                <c:pt idx="3024">
                  <c:v>0.04</c:v>
                </c:pt>
                <c:pt idx="3025">
                  <c:v>0.04</c:v>
                </c:pt>
                <c:pt idx="3026">
                  <c:v>0.04</c:v>
                </c:pt>
                <c:pt idx="3027">
                  <c:v>0.04</c:v>
                </c:pt>
                <c:pt idx="3028">
                  <c:v>0.04</c:v>
                </c:pt>
                <c:pt idx="3029">
                  <c:v>0.04</c:v>
                </c:pt>
                <c:pt idx="3030">
                  <c:v>0.04</c:v>
                </c:pt>
                <c:pt idx="3031">
                  <c:v>0.04</c:v>
                </c:pt>
                <c:pt idx="3032">
                  <c:v>0.04</c:v>
                </c:pt>
                <c:pt idx="3033">
                  <c:v>0.04</c:v>
                </c:pt>
                <c:pt idx="3034">
                  <c:v>0.04</c:v>
                </c:pt>
                <c:pt idx="3035">
                  <c:v>0.04</c:v>
                </c:pt>
                <c:pt idx="3036">
                  <c:v>0.04</c:v>
                </c:pt>
                <c:pt idx="3037">
                  <c:v>0.04</c:v>
                </c:pt>
                <c:pt idx="3038">
                  <c:v>0.04</c:v>
                </c:pt>
                <c:pt idx="3039">
                  <c:v>0.04</c:v>
                </c:pt>
                <c:pt idx="3040">
                  <c:v>0.04</c:v>
                </c:pt>
                <c:pt idx="3041">
                  <c:v>0.04</c:v>
                </c:pt>
                <c:pt idx="3042">
                  <c:v>0.04</c:v>
                </c:pt>
                <c:pt idx="3043">
                  <c:v>0.04</c:v>
                </c:pt>
                <c:pt idx="3044">
                  <c:v>0.04</c:v>
                </c:pt>
                <c:pt idx="3045">
                  <c:v>0.04</c:v>
                </c:pt>
                <c:pt idx="3046">
                  <c:v>0.04</c:v>
                </c:pt>
                <c:pt idx="3047">
                  <c:v>0.04</c:v>
                </c:pt>
                <c:pt idx="3048">
                  <c:v>0.04</c:v>
                </c:pt>
                <c:pt idx="3049">
                  <c:v>0.04</c:v>
                </c:pt>
                <c:pt idx="3050">
                  <c:v>0.04</c:v>
                </c:pt>
                <c:pt idx="3051">
                  <c:v>0.04</c:v>
                </c:pt>
                <c:pt idx="3052">
                  <c:v>0.04</c:v>
                </c:pt>
                <c:pt idx="3053">
                  <c:v>0.04</c:v>
                </c:pt>
                <c:pt idx="3054">
                  <c:v>0.04</c:v>
                </c:pt>
                <c:pt idx="3055">
                  <c:v>0.04</c:v>
                </c:pt>
                <c:pt idx="3056">
                  <c:v>0.04</c:v>
                </c:pt>
                <c:pt idx="3057">
                  <c:v>0.04</c:v>
                </c:pt>
                <c:pt idx="3058">
                  <c:v>0.04</c:v>
                </c:pt>
                <c:pt idx="3059">
                  <c:v>0.04</c:v>
                </c:pt>
                <c:pt idx="3060">
                  <c:v>0.04</c:v>
                </c:pt>
                <c:pt idx="3061">
                  <c:v>0.04</c:v>
                </c:pt>
                <c:pt idx="3062">
                  <c:v>0.04</c:v>
                </c:pt>
                <c:pt idx="3063">
                  <c:v>0.04</c:v>
                </c:pt>
                <c:pt idx="3064">
                  <c:v>0.04</c:v>
                </c:pt>
                <c:pt idx="3065">
                  <c:v>0.04</c:v>
                </c:pt>
                <c:pt idx="3066">
                  <c:v>0.04</c:v>
                </c:pt>
                <c:pt idx="3067">
                  <c:v>0.04</c:v>
                </c:pt>
                <c:pt idx="3068">
                  <c:v>0.04</c:v>
                </c:pt>
                <c:pt idx="3069">
                  <c:v>0.04</c:v>
                </c:pt>
                <c:pt idx="3070">
                  <c:v>0.04</c:v>
                </c:pt>
                <c:pt idx="3071">
                  <c:v>0.04</c:v>
                </c:pt>
                <c:pt idx="3072">
                  <c:v>0.04</c:v>
                </c:pt>
                <c:pt idx="3073">
                  <c:v>0.04</c:v>
                </c:pt>
                <c:pt idx="3074">
                  <c:v>0.04</c:v>
                </c:pt>
                <c:pt idx="3075">
                  <c:v>0.04</c:v>
                </c:pt>
                <c:pt idx="3076">
                  <c:v>0.04</c:v>
                </c:pt>
                <c:pt idx="3077">
                  <c:v>0.04</c:v>
                </c:pt>
                <c:pt idx="3078">
                  <c:v>0.04</c:v>
                </c:pt>
                <c:pt idx="3079">
                  <c:v>0.04</c:v>
                </c:pt>
                <c:pt idx="3080">
                  <c:v>0.04</c:v>
                </c:pt>
                <c:pt idx="3081">
                  <c:v>0.04</c:v>
                </c:pt>
                <c:pt idx="3082">
                  <c:v>0.04</c:v>
                </c:pt>
                <c:pt idx="3083">
                  <c:v>0.04</c:v>
                </c:pt>
                <c:pt idx="3084">
                  <c:v>0.04</c:v>
                </c:pt>
                <c:pt idx="3085">
                  <c:v>0.04</c:v>
                </c:pt>
                <c:pt idx="3086">
                  <c:v>0.04</c:v>
                </c:pt>
                <c:pt idx="3087">
                  <c:v>0.04</c:v>
                </c:pt>
                <c:pt idx="3088">
                  <c:v>0.04</c:v>
                </c:pt>
                <c:pt idx="3089">
                  <c:v>0.04</c:v>
                </c:pt>
                <c:pt idx="3090">
                  <c:v>0.04</c:v>
                </c:pt>
                <c:pt idx="3091">
                  <c:v>0.04</c:v>
                </c:pt>
                <c:pt idx="3092">
                  <c:v>0.04</c:v>
                </c:pt>
                <c:pt idx="3093">
                  <c:v>0.04</c:v>
                </c:pt>
                <c:pt idx="3094">
                  <c:v>0.04</c:v>
                </c:pt>
                <c:pt idx="3095">
                  <c:v>0.04</c:v>
                </c:pt>
                <c:pt idx="3096">
                  <c:v>0.04</c:v>
                </c:pt>
                <c:pt idx="3097">
                  <c:v>0.04</c:v>
                </c:pt>
                <c:pt idx="3098">
                  <c:v>0.04</c:v>
                </c:pt>
                <c:pt idx="3099">
                  <c:v>0.04</c:v>
                </c:pt>
                <c:pt idx="3100">
                  <c:v>0.04</c:v>
                </c:pt>
                <c:pt idx="3101">
                  <c:v>0.04</c:v>
                </c:pt>
                <c:pt idx="3102">
                  <c:v>0.04</c:v>
                </c:pt>
                <c:pt idx="3103">
                  <c:v>0.04</c:v>
                </c:pt>
                <c:pt idx="3104">
                  <c:v>0.04</c:v>
                </c:pt>
                <c:pt idx="3105">
                  <c:v>0.04</c:v>
                </c:pt>
                <c:pt idx="3106">
                  <c:v>0.04</c:v>
                </c:pt>
                <c:pt idx="3107">
                  <c:v>0.04</c:v>
                </c:pt>
                <c:pt idx="3108">
                  <c:v>0.04</c:v>
                </c:pt>
                <c:pt idx="3109">
                  <c:v>0.04</c:v>
                </c:pt>
                <c:pt idx="3110">
                  <c:v>0.04</c:v>
                </c:pt>
                <c:pt idx="3111">
                  <c:v>0.04</c:v>
                </c:pt>
                <c:pt idx="3112">
                  <c:v>0.04</c:v>
                </c:pt>
                <c:pt idx="3113">
                  <c:v>0.04</c:v>
                </c:pt>
                <c:pt idx="3114">
                  <c:v>0.04</c:v>
                </c:pt>
                <c:pt idx="3115">
                  <c:v>0.04</c:v>
                </c:pt>
                <c:pt idx="3116">
                  <c:v>0.04</c:v>
                </c:pt>
                <c:pt idx="3117">
                  <c:v>0.04</c:v>
                </c:pt>
                <c:pt idx="3118">
                  <c:v>0.04</c:v>
                </c:pt>
                <c:pt idx="3119">
                  <c:v>0.04</c:v>
                </c:pt>
                <c:pt idx="3120">
                  <c:v>0.04</c:v>
                </c:pt>
                <c:pt idx="3121">
                  <c:v>0.04</c:v>
                </c:pt>
                <c:pt idx="3122">
                  <c:v>0.04</c:v>
                </c:pt>
                <c:pt idx="3123">
                  <c:v>0.04</c:v>
                </c:pt>
                <c:pt idx="3124">
                  <c:v>0.04</c:v>
                </c:pt>
                <c:pt idx="3125">
                  <c:v>0.04</c:v>
                </c:pt>
                <c:pt idx="3126">
                  <c:v>0.04</c:v>
                </c:pt>
                <c:pt idx="3127">
                  <c:v>0.04</c:v>
                </c:pt>
                <c:pt idx="3128">
                  <c:v>0.04</c:v>
                </c:pt>
                <c:pt idx="3129">
                  <c:v>0.04</c:v>
                </c:pt>
                <c:pt idx="3130">
                  <c:v>0.04</c:v>
                </c:pt>
                <c:pt idx="3131">
                  <c:v>0.04</c:v>
                </c:pt>
                <c:pt idx="3132">
                  <c:v>0.04</c:v>
                </c:pt>
                <c:pt idx="3133">
                  <c:v>0.04</c:v>
                </c:pt>
                <c:pt idx="3134">
                  <c:v>0.04</c:v>
                </c:pt>
                <c:pt idx="3135">
                  <c:v>0.04</c:v>
                </c:pt>
                <c:pt idx="3136">
                  <c:v>0.04</c:v>
                </c:pt>
                <c:pt idx="3137">
                  <c:v>0.04</c:v>
                </c:pt>
                <c:pt idx="3138">
                  <c:v>0.04</c:v>
                </c:pt>
                <c:pt idx="3139">
                  <c:v>0.04</c:v>
                </c:pt>
                <c:pt idx="3140">
                  <c:v>0.04</c:v>
                </c:pt>
                <c:pt idx="3141">
                  <c:v>0.04</c:v>
                </c:pt>
                <c:pt idx="3142">
                  <c:v>0.04</c:v>
                </c:pt>
                <c:pt idx="3143">
                  <c:v>0.04</c:v>
                </c:pt>
                <c:pt idx="3144">
                  <c:v>0.04</c:v>
                </c:pt>
                <c:pt idx="3145">
                  <c:v>0.04</c:v>
                </c:pt>
                <c:pt idx="3146">
                  <c:v>0.04</c:v>
                </c:pt>
                <c:pt idx="3147">
                  <c:v>0.04</c:v>
                </c:pt>
                <c:pt idx="3148">
                  <c:v>0.04</c:v>
                </c:pt>
                <c:pt idx="3149">
                  <c:v>0.04</c:v>
                </c:pt>
                <c:pt idx="3150">
                  <c:v>0.04</c:v>
                </c:pt>
                <c:pt idx="3151">
                  <c:v>0.04</c:v>
                </c:pt>
                <c:pt idx="3152">
                  <c:v>0.04</c:v>
                </c:pt>
                <c:pt idx="3153">
                  <c:v>0.04</c:v>
                </c:pt>
                <c:pt idx="3154">
                  <c:v>0.04</c:v>
                </c:pt>
                <c:pt idx="3155">
                  <c:v>0.04</c:v>
                </c:pt>
                <c:pt idx="3156">
                  <c:v>0.04</c:v>
                </c:pt>
                <c:pt idx="3157">
                  <c:v>0.04</c:v>
                </c:pt>
                <c:pt idx="3158">
                  <c:v>0.04</c:v>
                </c:pt>
                <c:pt idx="3159">
                  <c:v>0.04</c:v>
                </c:pt>
                <c:pt idx="3160">
                  <c:v>0.04</c:v>
                </c:pt>
                <c:pt idx="3161">
                  <c:v>0.04</c:v>
                </c:pt>
                <c:pt idx="3162">
                  <c:v>0.04</c:v>
                </c:pt>
                <c:pt idx="3163">
                  <c:v>0.04</c:v>
                </c:pt>
                <c:pt idx="3164">
                  <c:v>0.04</c:v>
                </c:pt>
                <c:pt idx="3165">
                  <c:v>0.04</c:v>
                </c:pt>
                <c:pt idx="3166">
                  <c:v>0.04</c:v>
                </c:pt>
                <c:pt idx="3167">
                  <c:v>0.04</c:v>
                </c:pt>
                <c:pt idx="3168">
                  <c:v>0.04</c:v>
                </c:pt>
                <c:pt idx="3169">
                  <c:v>0.04</c:v>
                </c:pt>
                <c:pt idx="3170">
                  <c:v>0.04</c:v>
                </c:pt>
                <c:pt idx="3171">
                  <c:v>0.04</c:v>
                </c:pt>
                <c:pt idx="3172">
                  <c:v>0.04</c:v>
                </c:pt>
                <c:pt idx="3173">
                  <c:v>0.04</c:v>
                </c:pt>
                <c:pt idx="3174">
                  <c:v>0.04</c:v>
                </c:pt>
                <c:pt idx="3175">
                  <c:v>0.04</c:v>
                </c:pt>
                <c:pt idx="3176">
                  <c:v>0.04</c:v>
                </c:pt>
                <c:pt idx="3177">
                  <c:v>0.04</c:v>
                </c:pt>
                <c:pt idx="3178">
                  <c:v>0.04</c:v>
                </c:pt>
                <c:pt idx="3179">
                  <c:v>0.04</c:v>
                </c:pt>
                <c:pt idx="3180">
                  <c:v>0.04</c:v>
                </c:pt>
                <c:pt idx="3181">
                  <c:v>0.04</c:v>
                </c:pt>
                <c:pt idx="3182">
                  <c:v>0.04</c:v>
                </c:pt>
                <c:pt idx="3183">
                  <c:v>0.04</c:v>
                </c:pt>
                <c:pt idx="3184">
                  <c:v>0.04</c:v>
                </c:pt>
                <c:pt idx="3185">
                  <c:v>0.04</c:v>
                </c:pt>
                <c:pt idx="3186">
                  <c:v>0.04</c:v>
                </c:pt>
                <c:pt idx="3187">
                  <c:v>0.04</c:v>
                </c:pt>
                <c:pt idx="3188">
                  <c:v>0.04</c:v>
                </c:pt>
                <c:pt idx="3189">
                  <c:v>0.04</c:v>
                </c:pt>
                <c:pt idx="3190">
                  <c:v>0.04</c:v>
                </c:pt>
                <c:pt idx="3191">
                  <c:v>0.04</c:v>
                </c:pt>
                <c:pt idx="3192">
                  <c:v>0.04</c:v>
                </c:pt>
                <c:pt idx="3193">
                  <c:v>0.04</c:v>
                </c:pt>
                <c:pt idx="3194">
                  <c:v>0.04</c:v>
                </c:pt>
                <c:pt idx="3195">
                  <c:v>0.04</c:v>
                </c:pt>
                <c:pt idx="3196">
                  <c:v>0.04</c:v>
                </c:pt>
                <c:pt idx="3197">
                  <c:v>0.04</c:v>
                </c:pt>
                <c:pt idx="3198">
                  <c:v>0.04</c:v>
                </c:pt>
                <c:pt idx="3199">
                  <c:v>0.04</c:v>
                </c:pt>
                <c:pt idx="3200">
                  <c:v>0.04</c:v>
                </c:pt>
                <c:pt idx="3201">
                  <c:v>0.04</c:v>
                </c:pt>
                <c:pt idx="3202">
                  <c:v>0.04</c:v>
                </c:pt>
                <c:pt idx="3203">
                  <c:v>0.04</c:v>
                </c:pt>
                <c:pt idx="3204">
                  <c:v>0.04</c:v>
                </c:pt>
                <c:pt idx="3205">
                  <c:v>0.04</c:v>
                </c:pt>
                <c:pt idx="3206">
                  <c:v>0.04</c:v>
                </c:pt>
                <c:pt idx="3207">
                  <c:v>0.04</c:v>
                </c:pt>
                <c:pt idx="3208">
                  <c:v>0.04</c:v>
                </c:pt>
                <c:pt idx="3209">
                  <c:v>0.04</c:v>
                </c:pt>
                <c:pt idx="3210">
                  <c:v>0.04</c:v>
                </c:pt>
                <c:pt idx="3211">
                  <c:v>0.04</c:v>
                </c:pt>
                <c:pt idx="3212">
                  <c:v>0.04</c:v>
                </c:pt>
                <c:pt idx="3213">
                  <c:v>0.04</c:v>
                </c:pt>
                <c:pt idx="3214">
                  <c:v>0.04</c:v>
                </c:pt>
                <c:pt idx="3215">
                  <c:v>0.04</c:v>
                </c:pt>
                <c:pt idx="3216">
                  <c:v>0.04</c:v>
                </c:pt>
                <c:pt idx="3217">
                  <c:v>0.04</c:v>
                </c:pt>
                <c:pt idx="3218">
                  <c:v>0.04</c:v>
                </c:pt>
                <c:pt idx="3219">
                  <c:v>0.04</c:v>
                </c:pt>
                <c:pt idx="3220">
                  <c:v>0.04</c:v>
                </c:pt>
                <c:pt idx="3221">
                  <c:v>0.04</c:v>
                </c:pt>
                <c:pt idx="3222">
                  <c:v>0.04</c:v>
                </c:pt>
                <c:pt idx="3223">
                  <c:v>0.04</c:v>
                </c:pt>
                <c:pt idx="3224">
                  <c:v>0.04</c:v>
                </c:pt>
                <c:pt idx="3225">
                  <c:v>0.04</c:v>
                </c:pt>
                <c:pt idx="3226">
                  <c:v>0.04</c:v>
                </c:pt>
                <c:pt idx="3227">
                  <c:v>0.04</c:v>
                </c:pt>
                <c:pt idx="3228">
                  <c:v>0.04</c:v>
                </c:pt>
                <c:pt idx="3229">
                  <c:v>0.04</c:v>
                </c:pt>
                <c:pt idx="3230">
                  <c:v>0.04</c:v>
                </c:pt>
                <c:pt idx="3231">
                  <c:v>0.04</c:v>
                </c:pt>
                <c:pt idx="3232">
                  <c:v>0.04</c:v>
                </c:pt>
                <c:pt idx="3233">
                  <c:v>0.04</c:v>
                </c:pt>
                <c:pt idx="3234">
                  <c:v>0.04</c:v>
                </c:pt>
                <c:pt idx="3235">
                  <c:v>0.04</c:v>
                </c:pt>
                <c:pt idx="3236">
                  <c:v>0.04</c:v>
                </c:pt>
                <c:pt idx="3237">
                  <c:v>0.04</c:v>
                </c:pt>
                <c:pt idx="3238">
                  <c:v>0.04</c:v>
                </c:pt>
                <c:pt idx="3239">
                  <c:v>0.04</c:v>
                </c:pt>
                <c:pt idx="3240">
                  <c:v>0.04</c:v>
                </c:pt>
                <c:pt idx="3241">
                  <c:v>0.04</c:v>
                </c:pt>
                <c:pt idx="3242">
                  <c:v>0.04</c:v>
                </c:pt>
                <c:pt idx="3243">
                  <c:v>0.04</c:v>
                </c:pt>
                <c:pt idx="3244">
                  <c:v>0.04</c:v>
                </c:pt>
                <c:pt idx="3245">
                  <c:v>0.04</c:v>
                </c:pt>
                <c:pt idx="3246">
                  <c:v>0.04</c:v>
                </c:pt>
                <c:pt idx="3247">
                  <c:v>0.04</c:v>
                </c:pt>
                <c:pt idx="3248">
                  <c:v>0.04</c:v>
                </c:pt>
                <c:pt idx="3249">
                  <c:v>0.04</c:v>
                </c:pt>
                <c:pt idx="3250">
                  <c:v>0.04</c:v>
                </c:pt>
                <c:pt idx="3251">
                  <c:v>0.04</c:v>
                </c:pt>
                <c:pt idx="3252">
                  <c:v>0.04</c:v>
                </c:pt>
                <c:pt idx="3253">
                  <c:v>0.04</c:v>
                </c:pt>
                <c:pt idx="3254">
                  <c:v>0.04</c:v>
                </c:pt>
                <c:pt idx="3255">
                  <c:v>0.04</c:v>
                </c:pt>
                <c:pt idx="3256">
                  <c:v>0.04</c:v>
                </c:pt>
                <c:pt idx="3257">
                  <c:v>0.04</c:v>
                </c:pt>
                <c:pt idx="3258">
                  <c:v>0.04</c:v>
                </c:pt>
                <c:pt idx="3259">
                  <c:v>0.04</c:v>
                </c:pt>
                <c:pt idx="3260">
                  <c:v>0.04</c:v>
                </c:pt>
                <c:pt idx="3261">
                  <c:v>0.04</c:v>
                </c:pt>
                <c:pt idx="3262">
                  <c:v>0.04</c:v>
                </c:pt>
                <c:pt idx="3263">
                  <c:v>0.04</c:v>
                </c:pt>
                <c:pt idx="3264">
                  <c:v>0.04</c:v>
                </c:pt>
                <c:pt idx="3265">
                  <c:v>0.04</c:v>
                </c:pt>
                <c:pt idx="3266">
                  <c:v>0.04</c:v>
                </c:pt>
                <c:pt idx="3267">
                  <c:v>0.04</c:v>
                </c:pt>
                <c:pt idx="3268">
                  <c:v>0.04</c:v>
                </c:pt>
                <c:pt idx="3269">
                  <c:v>0.04</c:v>
                </c:pt>
                <c:pt idx="3270">
                  <c:v>0.04</c:v>
                </c:pt>
                <c:pt idx="3271">
                  <c:v>0.04</c:v>
                </c:pt>
                <c:pt idx="3272">
                  <c:v>0.04</c:v>
                </c:pt>
                <c:pt idx="3273">
                  <c:v>0.04</c:v>
                </c:pt>
                <c:pt idx="3274">
                  <c:v>0.04</c:v>
                </c:pt>
                <c:pt idx="3275">
                  <c:v>0.04</c:v>
                </c:pt>
                <c:pt idx="3276">
                  <c:v>0.04</c:v>
                </c:pt>
                <c:pt idx="3277">
                  <c:v>0.04</c:v>
                </c:pt>
                <c:pt idx="3278">
                  <c:v>0.04</c:v>
                </c:pt>
                <c:pt idx="3279">
                  <c:v>0.04</c:v>
                </c:pt>
                <c:pt idx="3280">
                  <c:v>0.04</c:v>
                </c:pt>
                <c:pt idx="3281">
                  <c:v>0.04</c:v>
                </c:pt>
                <c:pt idx="3282">
                  <c:v>0.04</c:v>
                </c:pt>
                <c:pt idx="3283">
                  <c:v>0.04</c:v>
                </c:pt>
                <c:pt idx="3284">
                  <c:v>0.04</c:v>
                </c:pt>
                <c:pt idx="3285">
                  <c:v>0.04</c:v>
                </c:pt>
                <c:pt idx="3286">
                  <c:v>0.04</c:v>
                </c:pt>
                <c:pt idx="3287">
                  <c:v>0.04</c:v>
                </c:pt>
                <c:pt idx="3288">
                  <c:v>0.04</c:v>
                </c:pt>
                <c:pt idx="3289">
                  <c:v>0.04</c:v>
                </c:pt>
                <c:pt idx="3290">
                  <c:v>0.04</c:v>
                </c:pt>
                <c:pt idx="3291">
                  <c:v>0.04</c:v>
                </c:pt>
                <c:pt idx="3292">
                  <c:v>0.04</c:v>
                </c:pt>
                <c:pt idx="3293">
                  <c:v>0.04</c:v>
                </c:pt>
                <c:pt idx="3294">
                  <c:v>0.04</c:v>
                </c:pt>
                <c:pt idx="3295">
                  <c:v>0.04</c:v>
                </c:pt>
                <c:pt idx="3296">
                  <c:v>0.04</c:v>
                </c:pt>
                <c:pt idx="3297">
                  <c:v>0.04</c:v>
                </c:pt>
                <c:pt idx="3298">
                  <c:v>0.04</c:v>
                </c:pt>
                <c:pt idx="3299">
                  <c:v>0.04</c:v>
                </c:pt>
                <c:pt idx="3300">
                  <c:v>0.04</c:v>
                </c:pt>
                <c:pt idx="3301">
                  <c:v>0.04</c:v>
                </c:pt>
                <c:pt idx="3302">
                  <c:v>0.04</c:v>
                </c:pt>
                <c:pt idx="3303">
                  <c:v>0.04</c:v>
                </c:pt>
                <c:pt idx="3304">
                  <c:v>0.04</c:v>
                </c:pt>
                <c:pt idx="3305">
                  <c:v>0.04</c:v>
                </c:pt>
                <c:pt idx="3306">
                  <c:v>0.04</c:v>
                </c:pt>
                <c:pt idx="3307">
                  <c:v>0.04</c:v>
                </c:pt>
                <c:pt idx="3308">
                  <c:v>0.04</c:v>
                </c:pt>
                <c:pt idx="3309">
                  <c:v>0.04</c:v>
                </c:pt>
                <c:pt idx="3310">
                  <c:v>0.04</c:v>
                </c:pt>
                <c:pt idx="3311">
                  <c:v>0.04</c:v>
                </c:pt>
                <c:pt idx="3312">
                  <c:v>0.04</c:v>
                </c:pt>
                <c:pt idx="3313">
                  <c:v>0.04</c:v>
                </c:pt>
                <c:pt idx="3314">
                  <c:v>0.04</c:v>
                </c:pt>
                <c:pt idx="3315">
                  <c:v>0.04</c:v>
                </c:pt>
                <c:pt idx="3316">
                  <c:v>0.04</c:v>
                </c:pt>
                <c:pt idx="3317">
                  <c:v>0.04</c:v>
                </c:pt>
                <c:pt idx="3318">
                  <c:v>0.04</c:v>
                </c:pt>
                <c:pt idx="3319">
                  <c:v>0.04</c:v>
                </c:pt>
                <c:pt idx="3320">
                  <c:v>0.04</c:v>
                </c:pt>
                <c:pt idx="3321">
                  <c:v>0.04</c:v>
                </c:pt>
                <c:pt idx="3322">
                  <c:v>0.04</c:v>
                </c:pt>
                <c:pt idx="3323">
                  <c:v>0.04</c:v>
                </c:pt>
                <c:pt idx="3324">
                  <c:v>0.04</c:v>
                </c:pt>
                <c:pt idx="3325">
                  <c:v>0.04</c:v>
                </c:pt>
                <c:pt idx="3326">
                  <c:v>0.04</c:v>
                </c:pt>
                <c:pt idx="3327">
                  <c:v>0.04</c:v>
                </c:pt>
                <c:pt idx="3328">
                  <c:v>0.04</c:v>
                </c:pt>
                <c:pt idx="3329">
                  <c:v>0.04</c:v>
                </c:pt>
                <c:pt idx="3330">
                  <c:v>0.04</c:v>
                </c:pt>
                <c:pt idx="3331">
                  <c:v>0.04</c:v>
                </c:pt>
                <c:pt idx="3332">
                  <c:v>0.04</c:v>
                </c:pt>
                <c:pt idx="3333">
                  <c:v>0.04</c:v>
                </c:pt>
                <c:pt idx="3334">
                  <c:v>0.04</c:v>
                </c:pt>
                <c:pt idx="3335">
                  <c:v>0.04</c:v>
                </c:pt>
                <c:pt idx="3336">
                  <c:v>0.04</c:v>
                </c:pt>
                <c:pt idx="3337">
                  <c:v>0.04</c:v>
                </c:pt>
                <c:pt idx="3338">
                  <c:v>0.04</c:v>
                </c:pt>
                <c:pt idx="3339">
                  <c:v>0.04</c:v>
                </c:pt>
                <c:pt idx="3340">
                  <c:v>0.04</c:v>
                </c:pt>
                <c:pt idx="3341">
                  <c:v>0.04</c:v>
                </c:pt>
                <c:pt idx="3342">
                  <c:v>0.04</c:v>
                </c:pt>
                <c:pt idx="3343">
                  <c:v>0.04</c:v>
                </c:pt>
                <c:pt idx="3344">
                  <c:v>0.04</c:v>
                </c:pt>
                <c:pt idx="3345">
                  <c:v>0.04</c:v>
                </c:pt>
                <c:pt idx="3346">
                  <c:v>0.04</c:v>
                </c:pt>
                <c:pt idx="3347">
                  <c:v>0.04</c:v>
                </c:pt>
                <c:pt idx="3348">
                  <c:v>0.04</c:v>
                </c:pt>
                <c:pt idx="3349">
                  <c:v>0.04</c:v>
                </c:pt>
                <c:pt idx="3350">
                  <c:v>0.04</c:v>
                </c:pt>
                <c:pt idx="3351">
                  <c:v>0.04</c:v>
                </c:pt>
                <c:pt idx="3352">
                  <c:v>0.04</c:v>
                </c:pt>
                <c:pt idx="3353">
                  <c:v>0.04</c:v>
                </c:pt>
                <c:pt idx="3354">
                  <c:v>0.04</c:v>
                </c:pt>
                <c:pt idx="3355">
                  <c:v>0.04</c:v>
                </c:pt>
                <c:pt idx="3356">
                  <c:v>0.04</c:v>
                </c:pt>
                <c:pt idx="3357">
                  <c:v>0.04</c:v>
                </c:pt>
                <c:pt idx="3358">
                  <c:v>0.04</c:v>
                </c:pt>
                <c:pt idx="3359">
                  <c:v>0.04</c:v>
                </c:pt>
                <c:pt idx="3360">
                  <c:v>0.04</c:v>
                </c:pt>
                <c:pt idx="3361">
                  <c:v>0.04</c:v>
                </c:pt>
                <c:pt idx="3362">
                  <c:v>0.04</c:v>
                </c:pt>
                <c:pt idx="3363">
                  <c:v>0.04</c:v>
                </c:pt>
                <c:pt idx="3364">
                  <c:v>0.04</c:v>
                </c:pt>
                <c:pt idx="3365">
                  <c:v>0.04</c:v>
                </c:pt>
                <c:pt idx="3366">
                  <c:v>0.04</c:v>
                </c:pt>
                <c:pt idx="3367">
                  <c:v>0.04</c:v>
                </c:pt>
                <c:pt idx="3368">
                  <c:v>0.04</c:v>
                </c:pt>
                <c:pt idx="3369">
                  <c:v>0.04</c:v>
                </c:pt>
                <c:pt idx="3370">
                  <c:v>0.04</c:v>
                </c:pt>
                <c:pt idx="3371">
                  <c:v>0.04</c:v>
                </c:pt>
                <c:pt idx="3372">
                  <c:v>0.04</c:v>
                </c:pt>
                <c:pt idx="3373">
                  <c:v>0.04</c:v>
                </c:pt>
                <c:pt idx="3374">
                  <c:v>0.04</c:v>
                </c:pt>
                <c:pt idx="3375">
                  <c:v>0.04</c:v>
                </c:pt>
                <c:pt idx="3376">
                  <c:v>0.04</c:v>
                </c:pt>
                <c:pt idx="3377">
                  <c:v>0.04</c:v>
                </c:pt>
                <c:pt idx="3378">
                  <c:v>0.04</c:v>
                </c:pt>
                <c:pt idx="3379">
                  <c:v>0.04</c:v>
                </c:pt>
                <c:pt idx="3380">
                  <c:v>0.04</c:v>
                </c:pt>
                <c:pt idx="3381">
                  <c:v>0.04</c:v>
                </c:pt>
                <c:pt idx="3382">
                  <c:v>0.04</c:v>
                </c:pt>
                <c:pt idx="3383">
                  <c:v>0.04</c:v>
                </c:pt>
                <c:pt idx="3384">
                  <c:v>0.04</c:v>
                </c:pt>
                <c:pt idx="3385">
                  <c:v>0.04</c:v>
                </c:pt>
                <c:pt idx="3386">
                  <c:v>0.04</c:v>
                </c:pt>
                <c:pt idx="3387">
                  <c:v>0.04</c:v>
                </c:pt>
                <c:pt idx="3388">
                  <c:v>0.04</c:v>
                </c:pt>
                <c:pt idx="3389">
                  <c:v>0.04</c:v>
                </c:pt>
                <c:pt idx="3390">
                  <c:v>0.04</c:v>
                </c:pt>
                <c:pt idx="3391">
                  <c:v>0.04</c:v>
                </c:pt>
                <c:pt idx="3392">
                  <c:v>0.04</c:v>
                </c:pt>
                <c:pt idx="3393">
                  <c:v>0.04</c:v>
                </c:pt>
                <c:pt idx="3394">
                  <c:v>0.04</c:v>
                </c:pt>
                <c:pt idx="3395">
                  <c:v>0.04</c:v>
                </c:pt>
                <c:pt idx="3396">
                  <c:v>0.04</c:v>
                </c:pt>
                <c:pt idx="3397">
                  <c:v>0.04</c:v>
                </c:pt>
                <c:pt idx="3398">
                  <c:v>0.04</c:v>
                </c:pt>
              </c:numCache>
            </c:numRef>
          </c:val>
          <c:smooth val="0"/>
          <c:extLst xmlns:c16r2="http://schemas.microsoft.com/office/drawing/2015/06/chart">
            <c:ext xmlns:c16="http://schemas.microsoft.com/office/drawing/2014/chart" uri="{C3380CC4-5D6E-409C-BE32-E72D297353CC}">
              <c16:uniqueId val="{00000002-8123-4BBB-AE1A-179C95980247}"/>
            </c:ext>
          </c:extLst>
        </c:ser>
        <c:dLbls>
          <c:showLegendKey val="0"/>
          <c:showVal val="0"/>
          <c:showCatName val="0"/>
          <c:showSerName val="0"/>
          <c:showPercent val="0"/>
          <c:showBubbleSize val="0"/>
        </c:dLbls>
        <c:smooth val="0"/>
        <c:axId val="227580368"/>
        <c:axId val="227580760"/>
      </c:lineChart>
      <c:dateAx>
        <c:axId val="227580368"/>
        <c:scaling>
          <c:orientation val="minMax"/>
          <c:max val="45597"/>
          <c:min val="41640"/>
        </c:scaling>
        <c:delete val="0"/>
        <c:axPos val="b"/>
        <c:majorGridlines>
          <c:spPr>
            <a:ln w="9525" cap="flat" cmpd="sng" algn="ctr">
              <a:noFill/>
              <a:round/>
            </a:ln>
            <a:effectLst/>
          </c:spPr>
        </c:majorGridlines>
        <c:numFmt formatCode="yyyy"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cap="small" baseline="0">
                <a:solidFill>
                  <a:schemeClr val="tx1"/>
                </a:solidFill>
                <a:latin typeface="CB_Stem Light" panose="020B0503020203020204" pitchFamily="34" charset="-52"/>
                <a:ea typeface="+mn-ea"/>
                <a:cs typeface="CB_Stem Light" panose="020B0503020203020204" pitchFamily="34" charset="-52"/>
              </a:defRPr>
            </a:pPr>
            <a:endParaRPr lang="ru-RU"/>
          </a:p>
        </c:txPr>
        <c:crossAx val="227580760"/>
        <c:crosses val="autoZero"/>
        <c:auto val="1"/>
        <c:lblOffset val="100"/>
        <c:baseTimeUnit val="days"/>
        <c:majorUnit val="1"/>
        <c:majorTimeUnit val="years"/>
      </c:dateAx>
      <c:valAx>
        <c:axId val="227580760"/>
        <c:scaling>
          <c:orientation val="minMax"/>
          <c:max val="0.24000000000000002"/>
        </c:scaling>
        <c:delete val="0"/>
        <c:axPos val="l"/>
        <c:majorGridlines>
          <c:spPr>
            <a:ln w="6350" cap="flat" cmpd="sng" algn="ctr">
              <a:solidFill>
                <a:schemeClr val="bg1">
                  <a:lumMod val="75000"/>
                </a:schemeClr>
              </a:solidFill>
              <a:round/>
            </a:ln>
            <a:effectLst/>
          </c:spPr>
        </c:majorGridlines>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sz="1800" b="0" i="0" u="none" strike="noStrike" kern="1200" cap="small" baseline="0">
                <a:solidFill>
                  <a:schemeClr val="tx1"/>
                </a:solidFill>
                <a:latin typeface="CB_Stem Light" panose="020B0604020202020204" charset="-52"/>
                <a:ea typeface="+mn-ea"/>
                <a:cs typeface="CB_Stem Light" panose="020B0604020202020204" charset="-52"/>
              </a:defRPr>
            </a:pPr>
            <a:endParaRPr lang="ru-RU"/>
          </a:p>
        </c:txPr>
        <c:crossAx val="227580368"/>
        <c:crosses val="autoZero"/>
        <c:crossBetween val="between"/>
        <c:majorUnit val="4.0000000000000008E-2"/>
      </c:valAx>
      <c:spPr>
        <a:noFill/>
        <a:ln w="6350">
          <a:noFill/>
        </a:ln>
        <a:effectLst/>
      </c:spPr>
    </c:plotArea>
    <c:plotVisOnly val="1"/>
    <c:dispBlanksAs val="span"/>
    <c:showDLblsOverMax val="0"/>
  </c:chart>
  <c:spPr>
    <a:noFill/>
    <a:ln>
      <a:noFill/>
    </a:ln>
    <a:effectLst/>
  </c:spPr>
  <c:txPr>
    <a:bodyPr/>
    <a:lstStyle/>
    <a:p>
      <a:pPr>
        <a:defRPr sz="2000">
          <a:solidFill>
            <a:schemeClr val="tx1"/>
          </a:solidFill>
          <a:latin typeface="CB_Stem Light" panose="020B0503020203020204" pitchFamily="34" charset="-52"/>
          <a:cs typeface="CB_Stem Light" panose="020B0503020203020204" pitchFamily="34" charset="-52"/>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48A8A-235F-409F-955A-ACEFE6B13BA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98778E4E-B3B5-465E-BB53-7F236144C664}">
      <dgm:prSet phldrT="[Текст]" custT="1"/>
      <dgm:spPr>
        <a:solidFill>
          <a:schemeClr val="bg1">
            <a:alpha val="63000"/>
          </a:schemeClr>
        </a:solidFill>
        <a:ln w="38100">
          <a:solidFill>
            <a:schemeClr val="tx2"/>
          </a:solidFill>
        </a:ln>
      </dgm:spPr>
      <dgm:t>
        <a:bodyPr/>
        <a:lstStyle/>
        <a:p>
          <a:endParaRPr lang="ru-RU" sz="2000" dirty="0">
            <a:latin typeface="CB_Stem Light" panose="020B0604020202020204" charset="-52"/>
            <a:cs typeface="CB_Stem Light" panose="020B0604020202020204" charset="-52"/>
          </a:endParaRPr>
        </a:p>
      </dgm:t>
    </dgm:pt>
    <dgm:pt modelId="{98CFD882-1BA7-4F55-98A6-E8695F55B599}" type="parTrans" cxnId="{64B382EE-47C5-4ACA-8B7C-157DD7214103}">
      <dgm:prSet/>
      <dgm:spPr/>
      <dgm:t>
        <a:bodyPr/>
        <a:lstStyle/>
        <a:p>
          <a:endParaRPr lang="ru-RU">
            <a:latin typeface="CB_Stem Light" panose="020B0604020202020204" charset="-52"/>
            <a:cs typeface="CB_Stem Light" panose="020B0604020202020204" charset="-52"/>
          </a:endParaRPr>
        </a:p>
      </dgm:t>
    </dgm:pt>
    <dgm:pt modelId="{13D1B965-D157-483C-B6D0-CE8D2CFD79D8}" type="sibTrans" cxnId="{64B382EE-47C5-4ACA-8B7C-157DD7214103}">
      <dgm:prSet/>
      <dgm:spPr/>
      <dgm:t>
        <a:bodyPr/>
        <a:lstStyle/>
        <a:p>
          <a:endParaRPr lang="ru-RU">
            <a:latin typeface="CB_Stem Light" panose="020B0604020202020204" charset="-52"/>
            <a:cs typeface="CB_Stem Light" panose="020B0604020202020204" charset="-52"/>
          </a:endParaRPr>
        </a:p>
      </dgm:t>
    </dgm:pt>
    <dgm:pt modelId="{B89F58A9-5CAD-4A52-BB85-1371CE6B12E1}">
      <dgm:prSet phldrT="[Текст]" custT="1"/>
      <dgm:spPr>
        <a:solidFill>
          <a:schemeClr val="accent1">
            <a:lumMod val="75000"/>
          </a:schemeClr>
        </a:solidFill>
        <a:ln>
          <a:noFill/>
        </a:ln>
      </dgm:spPr>
      <dgm:t>
        <a:bodyPr/>
        <a:lstStyle/>
        <a:p>
          <a:r>
            <a:rPr lang="ru-RU" sz="2000" dirty="0">
              <a:latin typeface="CB_Stem Light" panose="020B0604020202020204" charset="-52"/>
              <a:cs typeface="CB_Stem Light" panose="020B0604020202020204" charset="-52"/>
            </a:rPr>
            <a:t>Денежно-кредитная</a:t>
          </a:r>
        </a:p>
      </dgm:t>
    </dgm:pt>
    <dgm:pt modelId="{506B22E1-1B2E-40A5-B696-00F346D83FF9}" type="parTrans" cxnId="{F5DC2928-3DCA-46AA-A93B-51785B835694}">
      <dgm:prSet/>
      <dgm:spPr>
        <a:solidFill>
          <a:schemeClr val="tx2">
            <a:alpha val="69000"/>
          </a:schemeClr>
        </a:solidFill>
      </dgm:spPr>
      <dgm:t>
        <a:bodyPr/>
        <a:lstStyle/>
        <a:p>
          <a:endParaRPr lang="ru-RU">
            <a:latin typeface="CB_Stem Light" panose="020B0604020202020204" charset="-52"/>
            <a:cs typeface="CB_Stem Light" panose="020B0604020202020204" charset="-52"/>
          </a:endParaRPr>
        </a:p>
      </dgm:t>
    </dgm:pt>
    <dgm:pt modelId="{3282E14C-5FD6-4A54-8A77-36D54E56D051}" type="sibTrans" cxnId="{F5DC2928-3DCA-46AA-A93B-51785B835694}">
      <dgm:prSet/>
      <dgm:spPr/>
      <dgm:t>
        <a:bodyPr/>
        <a:lstStyle/>
        <a:p>
          <a:endParaRPr lang="ru-RU">
            <a:latin typeface="CB_Stem Light" panose="020B0604020202020204" charset="-52"/>
            <a:cs typeface="CB_Stem Light" panose="020B0604020202020204" charset="-52"/>
          </a:endParaRPr>
        </a:p>
      </dgm:t>
    </dgm:pt>
    <dgm:pt modelId="{5F7C2912-B843-4B7A-8A84-9BB87B4BAC03}">
      <dgm:prSet phldrT="[Текст]" custT="1"/>
      <dgm:spPr>
        <a:solidFill>
          <a:schemeClr val="accent1">
            <a:lumMod val="75000"/>
          </a:schemeClr>
        </a:solidFill>
        <a:ln>
          <a:noFill/>
        </a:ln>
      </dgm:spPr>
      <dgm:t>
        <a:bodyPr/>
        <a:lstStyle/>
        <a:p>
          <a:r>
            <a:rPr lang="ru-RU" sz="2000" dirty="0">
              <a:latin typeface="CB_Stem Light" panose="020B0604020202020204" charset="-52"/>
              <a:cs typeface="CB_Stem Light" panose="020B0604020202020204" charset="-52"/>
            </a:rPr>
            <a:t>Бюджетно-налоговая</a:t>
          </a:r>
        </a:p>
      </dgm:t>
    </dgm:pt>
    <dgm:pt modelId="{914E0A53-D711-49BE-AAF8-BDBC6610B465}" type="parTrans" cxnId="{88E67941-82CC-488E-BF04-EE8012DDC211}">
      <dgm:prSet/>
      <dgm:spPr>
        <a:solidFill>
          <a:schemeClr val="tx2">
            <a:alpha val="69000"/>
          </a:schemeClr>
        </a:solidFill>
      </dgm:spPr>
      <dgm:t>
        <a:bodyPr/>
        <a:lstStyle/>
        <a:p>
          <a:endParaRPr lang="ru-RU">
            <a:latin typeface="CB_Stem Light" panose="020B0604020202020204" charset="-52"/>
            <a:cs typeface="CB_Stem Light" panose="020B0604020202020204" charset="-52"/>
          </a:endParaRPr>
        </a:p>
      </dgm:t>
    </dgm:pt>
    <dgm:pt modelId="{BEFF8EBE-9F18-4E62-B3F3-1AA96F126CD2}" type="sibTrans" cxnId="{88E67941-82CC-488E-BF04-EE8012DDC211}">
      <dgm:prSet/>
      <dgm:spPr/>
      <dgm:t>
        <a:bodyPr/>
        <a:lstStyle/>
        <a:p>
          <a:endParaRPr lang="ru-RU">
            <a:latin typeface="CB_Stem Light" panose="020B0604020202020204" charset="-52"/>
            <a:cs typeface="CB_Stem Light" panose="020B0604020202020204" charset="-52"/>
          </a:endParaRPr>
        </a:p>
      </dgm:t>
    </dgm:pt>
    <dgm:pt modelId="{EEE13570-032B-47B7-A6D6-78298C3D1679}">
      <dgm:prSet phldrT="[Текст]" custT="1"/>
      <dgm:spPr>
        <a:solidFill>
          <a:schemeClr val="accent1">
            <a:lumMod val="75000"/>
          </a:schemeClr>
        </a:solidFill>
        <a:ln>
          <a:noFill/>
        </a:ln>
      </dgm:spPr>
      <dgm:t>
        <a:bodyPr/>
        <a:lstStyle/>
        <a:p>
          <a:r>
            <a:rPr lang="ru-RU" sz="2000" dirty="0">
              <a:latin typeface="CB_Stem Light" panose="020B0604020202020204" charset="-52"/>
              <a:cs typeface="CB_Stem Light" panose="020B0604020202020204" charset="-52"/>
            </a:rPr>
            <a:t>Инвестиционная</a:t>
          </a:r>
        </a:p>
      </dgm:t>
    </dgm:pt>
    <dgm:pt modelId="{DA24BCC3-D863-491B-9826-BBBC184D3E5E}" type="parTrans" cxnId="{59DF59D2-3EA3-4CD2-B7BE-7E172709AF5A}">
      <dgm:prSet/>
      <dgm:spPr>
        <a:solidFill>
          <a:schemeClr val="tx2">
            <a:alpha val="69000"/>
          </a:schemeClr>
        </a:solidFill>
      </dgm:spPr>
      <dgm:t>
        <a:bodyPr/>
        <a:lstStyle/>
        <a:p>
          <a:endParaRPr lang="ru-RU">
            <a:latin typeface="CB_Stem Light" panose="020B0604020202020204" charset="-52"/>
            <a:cs typeface="CB_Stem Light" panose="020B0604020202020204" charset="-52"/>
          </a:endParaRPr>
        </a:p>
      </dgm:t>
    </dgm:pt>
    <dgm:pt modelId="{CF0E7F24-AB64-4763-AD60-FD328D6C9BC0}" type="sibTrans" cxnId="{59DF59D2-3EA3-4CD2-B7BE-7E172709AF5A}">
      <dgm:prSet/>
      <dgm:spPr/>
      <dgm:t>
        <a:bodyPr/>
        <a:lstStyle/>
        <a:p>
          <a:endParaRPr lang="ru-RU">
            <a:latin typeface="CB_Stem Light" panose="020B0604020202020204" charset="-52"/>
            <a:cs typeface="CB_Stem Light" panose="020B0604020202020204" charset="-52"/>
          </a:endParaRPr>
        </a:p>
      </dgm:t>
    </dgm:pt>
    <dgm:pt modelId="{3743194B-B767-449A-AE93-09B504E795E3}">
      <dgm:prSet phldrT="[Текст]" custT="1"/>
      <dgm:spPr>
        <a:solidFill>
          <a:schemeClr val="accent1">
            <a:lumMod val="75000"/>
          </a:schemeClr>
        </a:solidFill>
        <a:ln>
          <a:noFill/>
        </a:ln>
      </dgm:spPr>
      <dgm:t>
        <a:bodyPr/>
        <a:lstStyle/>
        <a:p>
          <a:r>
            <a:rPr lang="ru-RU" sz="2000" dirty="0">
              <a:latin typeface="CB_Stem Light" panose="020B0604020202020204" charset="-52"/>
              <a:cs typeface="CB_Stem Light" panose="020B0604020202020204" charset="-52"/>
            </a:rPr>
            <a:t>Макро-</a:t>
          </a:r>
          <a:r>
            <a:rPr lang="ru-RU" sz="2000" dirty="0" err="1">
              <a:latin typeface="CB_Stem Light" panose="020B0604020202020204" charset="-52"/>
              <a:cs typeface="CB_Stem Light" panose="020B0604020202020204" charset="-52"/>
            </a:rPr>
            <a:t>пруденциальная</a:t>
          </a:r>
          <a:endParaRPr lang="ru-RU" sz="2000" dirty="0">
            <a:latin typeface="CB_Stem Light" panose="020B0604020202020204" charset="-52"/>
            <a:cs typeface="CB_Stem Light" panose="020B0604020202020204" charset="-52"/>
          </a:endParaRPr>
        </a:p>
      </dgm:t>
    </dgm:pt>
    <dgm:pt modelId="{771374B4-60A6-48B1-B958-4F650D33EC4F}" type="parTrans" cxnId="{A910A8F1-E3CA-440A-987A-F1A3C5F85DD7}">
      <dgm:prSet/>
      <dgm:spPr>
        <a:solidFill>
          <a:schemeClr val="tx2">
            <a:alpha val="69000"/>
          </a:schemeClr>
        </a:solidFill>
      </dgm:spPr>
      <dgm:t>
        <a:bodyPr/>
        <a:lstStyle/>
        <a:p>
          <a:endParaRPr lang="ru-RU">
            <a:latin typeface="CB_Stem Light" panose="020B0604020202020204" charset="-52"/>
            <a:cs typeface="CB_Stem Light" panose="020B0604020202020204" charset="-52"/>
          </a:endParaRPr>
        </a:p>
      </dgm:t>
    </dgm:pt>
    <dgm:pt modelId="{C4A6A2FE-14E6-4BC5-A033-F6A45D5838E8}" type="sibTrans" cxnId="{A910A8F1-E3CA-440A-987A-F1A3C5F85DD7}">
      <dgm:prSet/>
      <dgm:spPr/>
      <dgm:t>
        <a:bodyPr/>
        <a:lstStyle/>
        <a:p>
          <a:endParaRPr lang="ru-RU">
            <a:latin typeface="CB_Stem Light" panose="020B0604020202020204" charset="-52"/>
            <a:cs typeface="CB_Stem Light" panose="020B0604020202020204" charset="-52"/>
          </a:endParaRPr>
        </a:p>
      </dgm:t>
    </dgm:pt>
    <dgm:pt modelId="{1FA02D55-58CB-4287-91AE-ED0F4CA37D6C}">
      <dgm:prSet phldrT="[Текст]" custT="1"/>
      <dgm:spPr>
        <a:solidFill>
          <a:schemeClr val="accent1">
            <a:lumMod val="75000"/>
          </a:schemeClr>
        </a:solidFill>
        <a:ln>
          <a:noFill/>
        </a:ln>
      </dgm:spPr>
      <dgm:t>
        <a:bodyPr/>
        <a:lstStyle/>
        <a:p>
          <a:r>
            <a:rPr lang="ru-RU" sz="2000" dirty="0">
              <a:latin typeface="CB_Stem Light" panose="020B0604020202020204" charset="-52"/>
              <a:cs typeface="CB_Stem Light" panose="020B0604020202020204" charset="-52"/>
            </a:rPr>
            <a:t>Промышленная</a:t>
          </a:r>
        </a:p>
      </dgm:t>
    </dgm:pt>
    <dgm:pt modelId="{B509F64F-C3E8-4BE5-9864-8923D41EEC1B}" type="parTrans" cxnId="{9730DE5E-8A87-440B-8EA3-A842DF3BF6E0}">
      <dgm:prSet/>
      <dgm:spPr>
        <a:solidFill>
          <a:schemeClr val="tx2">
            <a:alpha val="69000"/>
          </a:schemeClr>
        </a:solidFill>
      </dgm:spPr>
      <dgm:t>
        <a:bodyPr/>
        <a:lstStyle/>
        <a:p>
          <a:endParaRPr lang="ru-RU">
            <a:latin typeface="CB_Stem Light" panose="020B0604020202020204" charset="-52"/>
            <a:cs typeface="CB_Stem Light" panose="020B0604020202020204" charset="-52"/>
          </a:endParaRPr>
        </a:p>
      </dgm:t>
    </dgm:pt>
    <dgm:pt modelId="{80381898-0DEA-443D-A059-53826306E481}" type="sibTrans" cxnId="{9730DE5E-8A87-440B-8EA3-A842DF3BF6E0}">
      <dgm:prSet/>
      <dgm:spPr/>
      <dgm:t>
        <a:bodyPr/>
        <a:lstStyle/>
        <a:p>
          <a:endParaRPr lang="ru-RU">
            <a:latin typeface="CB_Stem Light" panose="020B0604020202020204" charset="-52"/>
            <a:cs typeface="CB_Stem Light" panose="020B0604020202020204" charset="-52"/>
          </a:endParaRPr>
        </a:p>
      </dgm:t>
    </dgm:pt>
    <dgm:pt modelId="{45E5EB47-FBAD-4842-866D-06D9C21F8F54}" type="pres">
      <dgm:prSet presAssocID="{83848A8A-235F-409F-955A-ACEFE6B13BA9}" presName="cycle" presStyleCnt="0">
        <dgm:presLayoutVars>
          <dgm:chMax val="1"/>
          <dgm:dir/>
          <dgm:animLvl val="ctr"/>
          <dgm:resizeHandles val="exact"/>
        </dgm:presLayoutVars>
      </dgm:prSet>
      <dgm:spPr/>
      <dgm:t>
        <a:bodyPr/>
        <a:lstStyle/>
        <a:p>
          <a:endParaRPr lang="ru-RU"/>
        </a:p>
      </dgm:t>
    </dgm:pt>
    <dgm:pt modelId="{3645705F-6B4E-43C0-B3CC-E50A403EA99E}" type="pres">
      <dgm:prSet presAssocID="{98778E4E-B3B5-465E-BB53-7F236144C664}" presName="centerShape" presStyleLbl="node0" presStyleIdx="0" presStyleCnt="1" custScaleX="108880" custScaleY="108446"/>
      <dgm:spPr/>
      <dgm:t>
        <a:bodyPr/>
        <a:lstStyle/>
        <a:p>
          <a:endParaRPr lang="ru-RU"/>
        </a:p>
      </dgm:t>
    </dgm:pt>
    <dgm:pt modelId="{A1B238FD-0146-499C-A03C-315075EF1980}" type="pres">
      <dgm:prSet presAssocID="{506B22E1-1B2E-40A5-B696-00F346D83FF9}" presName="parTrans" presStyleLbl="bgSibTrans2D1" presStyleIdx="0" presStyleCnt="5" custScaleX="35097" custLinFactNeighborX="16839" custLinFactNeighborY="14592"/>
      <dgm:spPr/>
      <dgm:t>
        <a:bodyPr/>
        <a:lstStyle/>
        <a:p>
          <a:endParaRPr lang="ru-RU"/>
        </a:p>
      </dgm:t>
    </dgm:pt>
    <dgm:pt modelId="{DA20FFAA-AEA0-47EE-AA55-6CFC2A1DC6DD}" type="pres">
      <dgm:prSet presAssocID="{B89F58A9-5CAD-4A52-BB85-1371CE6B12E1}" presName="node" presStyleLbl="node1" presStyleIdx="0" presStyleCnt="5" custScaleX="121451" custScaleY="55029" custRadScaleRad="120989">
        <dgm:presLayoutVars>
          <dgm:bulletEnabled val="1"/>
        </dgm:presLayoutVars>
      </dgm:prSet>
      <dgm:spPr/>
      <dgm:t>
        <a:bodyPr/>
        <a:lstStyle/>
        <a:p>
          <a:endParaRPr lang="ru-RU"/>
        </a:p>
      </dgm:t>
    </dgm:pt>
    <dgm:pt modelId="{2DEE5E15-450F-4C5B-8732-839E5D949EFB}" type="pres">
      <dgm:prSet presAssocID="{914E0A53-D711-49BE-AAF8-BDBC6610B465}" presName="parTrans" presStyleLbl="bgSibTrans2D1" presStyleIdx="1" presStyleCnt="5" custScaleX="68783" custScaleY="107457" custLinFactNeighborX="-4115" custLinFactNeighborY="-255" custRadScaleRad="91320"/>
      <dgm:spPr/>
      <dgm:t>
        <a:bodyPr/>
        <a:lstStyle/>
        <a:p>
          <a:endParaRPr lang="ru-RU"/>
        </a:p>
      </dgm:t>
    </dgm:pt>
    <dgm:pt modelId="{BD1E510D-47DE-49B5-BF8D-3447D55BBEFB}" type="pres">
      <dgm:prSet presAssocID="{5F7C2912-B843-4B7A-8A84-9BB87B4BAC03}" presName="node" presStyleLbl="node1" presStyleIdx="1" presStyleCnt="5" custScaleX="121451" custScaleY="55029" custRadScaleRad="132188" custRadScaleInc="-14147">
        <dgm:presLayoutVars>
          <dgm:bulletEnabled val="1"/>
        </dgm:presLayoutVars>
      </dgm:prSet>
      <dgm:spPr/>
      <dgm:t>
        <a:bodyPr/>
        <a:lstStyle/>
        <a:p>
          <a:endParaRPr lang="ru-RU"/>
        </a:p>
      </dgm:t>
    </dgm:pt>
    <dgm:pt modelId="{127F8042-54A7-4593-AF31-055FB413C509}" type="pres">
      <dgm:prSet presAssocID="{DA24BCC3-D863-491B-9826-BBBC184D3E5E}" presName="parTrans" presStyleLbl="bgSibTrans2D1" presStyleIdx="2" presStyleCnt="5" custScaleX="70453" custScaleY="94121" custLinFactNeighborX="-146" custLinFactNeighborY="-4370"/>
      <dgm:spPr/>
      <dgm:t>
        <a:bodyPr/>
        <a:lstStyle/>
        <a:p>
          <a:endParaRPr lang="ru-RU"/>
        </a:p>
      </dgm:t>
    </dgm:pt>
    <dgm:pt modelId="{7137B8BE-2962-445A-B828-9F22D9D0A987}" type="pres">
      <dgm:prSet presAssocID="{EEE13570-032B-47B7-A6D6-78298C3D1679}" presName="node" presStyleLbl="node1" presStyleIdx="2" presStyleCnt="5" custScaleX="121451" custScaleY="55029">
        <dgm:presLayoutVars>
          <dgm:bulletEnabled val="1"/>
        </dgm:presLayoutVars>
      </dgm:prSet>
      <dgm:spPr/>
      <dgm:t>
        <a:bodyPr/>
        <a:lstStyle/>
        <a:p>
          <a:endParaRPr lang="ru-RU"/>
        </a:p>
      </dgm:t>
    </dgm:pt>
    <dgm:pt modelId="{57EB505D-9E06-4B7B-8461-96314869D368}" type="pres">
      <dgm:prSet presAssocID="{B509F64F-C3E8-4BE5-9864-8923D41EEC1B}" presName="parTrans" presStyleLbl="bgSibTrans2D1" presStyleIdx="3" presStyleCnt="5" custScaleX="65915" custLinFactNeighborX="5394" custLinFactNeighborY="-5037"/>
      <dgm:spPr/>
      <dgm:t>
        <a:bodyPr/>
        <a:lstStyle/>
        <a:p>
          <a:endParaRPr lang="ru-RU"/>
        </a:p>
      </dgm:t>
    </dgm:pt>
    <dgm:pt modelId="{26E0F245-4C59-49BE-B885-7332C64EE655}" type="pres">
      <dgm:prSet presAssocID="{1FA02D55-58CB-4287-91AE-ED0F4CA37D6C}" presName="node" presStyleLbl="node1" presStyleIdx="3" presStyleCnt="5" custScaleX="121451" custScaleY="55029" custRadScaleRad="133542" custRadScaleInc="17640">
        <dgm:presLayoutVars>
          <dgm:bulletEnabled val="1"/>
        </dgm:presLayoutVars>
      </dgm:prSet>
      <dgm:spPr/>
      <dgm:t>
        <a:bodyPr/>
        <a:lstStyle/>
        <a:p>
          <a:endParaRPr lang="ru-RU"/>
        </a:p>
      </dgm:t>
    </dgm:pt>
    <dgm:pt modelId="{46CE0903-96FB-49B7-8023-14A02F4312A0}" type="pres">
      <dgm:prSet presAssocID="{771374B4-60A6-48B1-B958-4F650D33EC4F}" presName="parTrans" presStyleLbl="bgSibTrans2D1" presStyleIdx="4" presStyleCnt="5" custScaleX="40915" custLinFactNeighborX="-14229" custLinFactNeighborY="10528"/>
      <dgm:spPr/>
      <dgm:t>
        <a:bodyPr/>
        <a:lstStyle/>
        <a:p>
          <a:endParaRPr lang="ru-RU"/>
        </a:p>
      </dgm:t>
    </dgm:pt>
    <dgm:pt modelId="{54FEF87E-8B94-4058-BE70-4C444FDD9394}" type="pres">
      <dgm:prSet presAssocID="{3743194B-B767-449A-AE93-09B504E795E3}" presName="node" presStyleLbl="node1" presStyleIdx="4" presStyleCnt="5" custScaleX="121451" custScaleY="55029" custRadScaleRad="121441" custRadScaleInc="-1012">
        <dgm:presLayoutVars>
          <dgm:bulletEnabled val="1"/>
        </dgm:presLayoutVars>
      </dgm:prSet>
      <dgm:spPr/>
      <dgm:t>
        <a:bodyPr/>
        <a:lstStyle/>
        <a:p>
          <a:endParaRPr lang="ru-RU"/>
        </a:p>
      </dgm:t>
    </dgm:pt>
  </dgm:ptLst>
  <dgm:cxnLst>
    <dgm:cxn modelId="{C0F92B19-8CBA-439C-90C7-8B2C9360F66B}" type="presOf" srcId="{5F7C2912-B843-4B7A-8A84-9BB87B4BAC03}" destId="{BD1E510D-47DE-49B5-BF8D-3447D55BBEFB}" srcOrd="0" destOrd="0" presId="urn:microsoft.com/office/officeart/2005/8/layout/radial4"/>
    <dgm:cxn modelId="{707E945D-013F-4752-A2DD-E062942D1EAD}" type="presOf" srcId="{DA24BCC3-D863-491B-9826-BBBC184D3E5E}" destId="{127F8042-54A7-4593-AF31-055FB413C509}" srcOrd="0" destOrd="0" presId="urn:microsoft.com/office/officeart/2005/8/layout/radial4"/>
    <dgm:cxn modelId="{7C9CCA32-AFC9-4A6D-90A8-A7968336AD01}" type="presOf" srcId="{B509F64F-C3E8-4BE5-9864-8923D41EEC1B}" destId="{57EB505D-9E06-4B7B-8461-96314869D368}" srcOrd="0" destOrd="0" presId="urn:microsoft.com/office/officeart/2005/8/layout/radial4"/>
    <dgm:cxn modelId="{3FA69009-369A-4038-AA68-00933D8BCF74}" type="presOf" srcId="{3743194B-B767-449A-AE93-09B504E795E3}" destId="{54FEF87E-8B94-4058-BE70-4C444FDD9394}" srcOrd="0" destOrd="0" presId="urn:microsoft.com/office/officeart/2005/8/layout/radial4"/>
    <dgm:cxn modelId="{9730DE5E-8A87-440B-8EA3-A842DF3BF6E0}" srcId="{98778E4E-B3B5-465E-BB53-7F236144C664}" destId="{1FA02D55-58CB-4287-91AE-ED0F4CA37D6C}" srcOrd="3" destOrd="0" parTransId="{B509F64F-C3E8-4BE5-9864-8923D41EEC1B}" sibTransId="{80381898-0DEA-443D-A059-53826306E481}"/>
    <dgm:cxn modelId="{7ADE8F01-7A56-40DD-A95B-4EFCE3478E20}" type="presOf" srcId="{1FA02D55-58CB-4287-91AE-ED0F4CA37D6C}" destId="{26E0F245-4C59-49BE-B885-7332C64EE655}" srcOrd="0" destOrd="0" presId="urn:microsoft.com/office/officeart/2005/8/layout/radial4"/>
    <dgm:cxn modelId="{5D175C22-5B83-4EE2-81E2-DF8D0DA159E2}" type="presOf" srcId="{98778E4E-B3B5-465E-BB53-7F236144C664}" destId="{3645705F-6B4E-43C0-B3CC-E50A403EA99E}" srcOrd="0" destOrd="0" presId="urn:microsoft.com/office/officeart/2005/8/layout/radial4"/>
    <dgm:cxn modelId="{925B1D6C-8593-4317-910E-259A0905C487}" type="presOf" srcId="{B89F58A9-5CAD-4A52-BB85-1371CE6B12E1}" destId="{DA20FFAA-AEA0-47EE-AA55-6CFC2A1DC6DD}" srcOrd="0" destOrd="0" presId="urn:microsoft.com/office/officeart/2005/8/layout/radial4"/>
    <dgm:cxn modelId="{64B382EE-47C5-4ACA-8B7C-157DD7214103}" srcId="{83848A8A-235F-409F-955A-ACEFE6B13BA9}" destId="{98778E4E-B3B5-465E-BB53-7F236144C664}" srcOrd="0" destOrd="0" parTransId="{98CFD882-1BA7-4F55-98A6-E8695F55B599}" sibTransId="{13D1B965-D157-483C-B6D0-CE8D2CFD79D8}"/>
    <dgm:cxn modelId="{F5268B2D-0EF7-40B5-8624-4A58391AEEDE}" type="presOf" srcId="{771374B4-60A6-48B1-B958-4F650D33EC4F}" destId="{46CE0903-96FB-49B7-8023-14A02F4312A0}" srcOrd="0" destOrd="0" presId="urn:microsoft.com/office/officeart/2005/8/layout/radial4"/>
    <dgm:cxn modelId="{E9E4C57F-5648-482E-8D84-2BCA9BE9F347}" type="presOf" srcId="{EEE13570-032B-47B7-A6D6-78298C3D1679}" destId="{7137B8BE-2962-445A-B828-9F22D9D0A987}" srcOrd="0" destOrd="0" presId="urn:microsoft.com/office/officeart/2005/8/layout/radial4"/>
    <dgm:cxn modelId="{044FE29F-6B12-451E-8C87-0A2FDCC518FD}" type="presOf" srcId="{506B22E1-1B2E-40A5-B696-00F346D83FF9}" destId="{A1B238FD-0146-499C-A03C-315075EF1980}" srcOrd="0" destOrd="0" presId="urn:microsoft.com/office/officeart/2005/8/layout/radial4"/>
    <dgm:cxn modelId="{59DAE4F4-8114-443D-9940-8E27AD2E073D}" type="presOf" srcId="{83848A8A-235F-409F-955A-ACEFE6B13BA9}" destId="{45E5EB47-FBAD-4842-866D-06D9C21F8F54}" srcOrd="0" destOrd="0" presId="urn:microsoft.com/office/officeart/2005/8/layout/radial4"/>
    <dgm:cxn modelId="{A910A8F1-E3CA-440A-987A-F1A3C5F85DD7}" srcId="{98778E4E-B3B5-465E-BB53-7F236144C664}" destId="{3743194B-B767-449A-AE93-09B504E795E3}" srcOrd="4" destOrd="0" parTransId="{771374B4-60A6-48B1-B958-4F650D33EC4F}" sibTransId="{C4A6A2FE-14E6-4BC5-A033-F6A45D5838E8}"/>
    <dgm:cxn modelId="{DB9E1884-D1F5-4DFE-B7C1-08620E68DC7E}" type="presOf" srcId="{914E0A53-D711-49BE-AAF8-BDBC6610B465}" destId="{2DEE5E15-450F-4C5B-8732-839E5D949EFB}" srcOrd="0" destOrd="0" presId="urn:microsoft.com/office/officeart/2005/8/layout/radial4"/>
    <dgm:cxn modelId="{F5DC2928-3DCA-46AA-A93B-51785B835694}" srcId="{98778E4E-B3B5-465E-BB53-7F236144C664}" destId="{B89F58A9-5CAD-4A52-BB85-1371CE6B12E1}" srcOrd="0" destOrd="0" parTransId="{506B22E1-1B2E-40A5-B696-00F346D83FF9}" sibTransId="{3282E14C-5FD6-4A54-8A77-36D54E56D051}"/>
    <dgm:cxn modelId="{59DF59D2-3EA3-4CD2-B7BE-7E172709AF5A}" srcId="{98778E4E-B3B5-465E-BB53-7F236144C664}" destId="{EEE13570-032B-47B7-A6D6-78298C3D1679}" srcOrd="2" destOrd="0" parTransId="{DA24BCC3-D863-491B-9826-BBBC184D3E5E}" sibTransId="{CF0E7F24-AB64-4763-AD60-FD328D6C9BC0}"/>
    <dgm:cxn modelId="{88E67941-82CC-488E-BF04-EE8012DDC211}" srcId="{98778E4E-B3B5-465E-BB53-7F236144C664}" destId="{5F7C2912-B843-4B7A-8A84-9BB87B4BAC03}" srcOrd="1" destOrd="0" parTransId="{914E0A53-D711-49BE-AAF8-BDBC6610B465}" sibTransId="{BEFF8EBE-9F18-4E62-B3F3-1AA96F126CD2}"/>
    <dgm:cxn modelId="{BAD176C6-0991-4483-B60D-A1310B06BF17}" type="presParOf" srcId="{45E5EB47-FBAD-4842-866D-06D9C21F8F54}" destId="{3645705F-6B4E-43C0-B3CC-E50A403EA99E}" srcOrd="0" destOrd="0" presId="urn:microsoft.com/office/officeart/2005/8/layout/radial4"/>
    <dgm:cxn modelId="{2C6F9104-BB24-4E2F-B390-5B38D361E141}" type="presParOf" srcId="{45E5EB47-FBAD-4842-866D-06D9C21F8F54}" destId="{A1B238FD-0146-499C-A03C-315075EF1980}" srcOrd="1" destOrd="0" presId="urn:microsoft.com/office/officeart/2005/8/layout/radial4"/>
    <dgm:cxn modelId="{F1156DC7-EA49-492C-AA63-3384E8086C1C}" type="presParOf" srcId="{45E5EB47-FBAD-4842-866D-06D9C21F8F54}" destId="{DA20FFAA-AEA0-47EE-AA55-6CFC2A1DC6DD}" srcOrd="2" destOrd="0" presId="urn:microsoft.com/office/officeart/2005/8/layout/radial4"/>
    <dgm:cxn modelId="{038CD686-5D9B-4E76-9712-DCF0FCFD0778}" type="presParOf" srcId="{45E5EB47-FBAD-4842-866D-06D9C21F8F54}" destId="{2DEE5E15-450F-4C5B-8732-839E5D949EFB}" srcOrd="3" destOrd="0" presId="urn:microsoft.com/office/officeart/2005/8/layout/radial4"/>
    <dgm:cxn modelId="{0FAD08E0-0A1A-4E1B-9407-0CB6371DA658}" type="presParOf" srcId="{45E5EB47-FBAD-4842-866D-06D9C21F8F54}" destId="{BD1E510D-47DE-49B5-BF8D-3447D55BBEFB}" srcOrd="4" destOrd="0" presId="urn:microsoft.com/office/officeart/2005/8/layout/radial4"/>
    <dgm:cxn modelId="{BEC4E2A1-CFA9-4F6C-A8C6-87BC3F9EB351}" type="presParOf" srcId="{45E5EB47-FBAD-4842-866D-06D9C21F8F54}" destId="{127F8042-54A7-4593-AF31-055FB413C509}" srcOrd="5" destOrd="0" presId="urn:microsoft.com/office/officeart/2005/8/layout/radial4"/>
    <dgm:cxn modelId="{3861FEC0-29AC-45D4-8079-0D6BA99BEF66}" type="presParOf" srcId="{45E5EB47-FBAD-4842-866D-06D9C21F8F54}" destId="{7137B8BE-2962-445A-B828-9F22D9D0A987}" srcOrd="6" destOrd="0" presId="urn:microsoft.com/office/officeart/2005/8/layout/radial4"/>
    <dgm:cxn modelId="{FD63B33A-0527-4BDD-9DBB-D0981E8D126F}" type="presParOf" srcId="{45E5EB47-FBAD-4842-866D-06D9C21F8F54}" destId="{57EB505D-9E06-4B7B-8461-96314869D368}" srcOrd="7" destOrd="0" presId="urn:microsoft.com/office/officeart/2005/8/layout/radial4"/>
    <dgm:cxn modelId="{0443C743-7261-4699-9946-6961D46D42EB}" type="presParOf" srcId="{45E5EB47-FBAD-4842-866D-06D9C21F8F54}" destId="{26E0F245-4C59-49BE-B885-7332C64EE655}" srcOrd="8" destOrd="0" presId="urn:microsoft.com/office/officeart/2005/8/layout/radial4"/>
    <dgm:cxn modelId="{15ECE415-8EDD-417B-940D-0768D79F59D5}" type="presParOf" srcId="{45E5EB47-FBAD-4842-866D-06D9C21F8F54}" destId="{46CE0903-96FB-49B7-8023-14A02F4312A0}" srcOrd="9" destOrd="0" presId="urn:microsoft.com/office/officeart/2005/8/layout/radial4"/>
    <dgm:cxn modelId="{8DA8D324-20AE-42B1-9D78-B84E6BB7A48B}" type="presParOf" srcId="{45E5EB47-FBAD-4842-866D-06D9C21F8F54}" destId="{54FEF87E-8B94-4058-BE70-4C444FDD939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FBCF23-77CF-4D09-8B20-B2099AEE7BBE}" type="doc">
      <dgm:prSet loTypeId="urn:microsoft.com/office/officeart/2005/8/layout/process1" loCatId="process" qsTypeId="urn:microsoft.com/office/officeart/2005/8/quickstyle/simple1" qsCatId="simple" csTypeId="urn:microsoft.com/office/officeart/2005/8/colors/accent0_3" csCatId="mainScheme" phldr="1"/>
      <dgm:spPr/>
    </dgm:pt>
    <dgm:pt modelId="{13C71D6C-FC9E-4A09-9976-ADC100A623D2}">
      <dgm:prSet phldrT="[Текст]" custT="1"/>
      <dgm:spPr>
        <a:solidFill>
          <a:schemeClr val="accent1">
            <a:alpha val="55000"/>
          </a:schemeClr>
        </a:solidFill>
      </dgm:spPr>
      <dgm:t>
        <a:bodyPr/>
        <a:lstStyle/>
        <a:p>
          <a:r>
            <a:rPr lang="ru-RU" sz="1500" dirty="0">
              <a:solidFill>
                <a:schemeClr val="tx1"/>
              </a:solidFill>
              <a:latin typeface="CB_Stem Light" panose="020B0604020202020204" charset="-52"/>
              <a:cs typeface="CB_Stem Light" panose="020B0604020202020204" charset="-52"/>
            </a:rPr>
            <a:t>ЦБ изменяет </a:t>
          </a:r>
          <a:r>
            <a:rPr lang="ru-RU" sz="1500" b="1" dirty="0">
              <a:solidFill>
                <a:schemeClr val="tx1"/>
              </a:solidFill>
              <a:latin typeface="CB_Stem Light" panose="020B0604020202020204" charset="-52"/>
              <a:cs typeface="CB_Stem Light" panose="020B0604020202020204" charset="-52"/>
            </a:rPr>
            <a:t>ключевую ставку</a:t>
          </a:r>
          <a:endParaRPr lang="ru-RU" sz="1500" dirty="0">
            <a:solidFill>
              <a:schemeClr val="tx1"/>
            </a:solidFill>
            <a:latin typeface="CB_Stem Light" panose="020B0604020202020204" charset="-52"/>
            <a:cs typeface="CB_Stem Light" panose="020B0604020202020204" charset="-52"/>
          </a:endParaRPr>
        </a:p>
      </dgm:t>
    </dgm:pt>
    <dgm:pt modelId="{5133D53B-B191-497E-9C3C-2EF7A94EA6A6}" type="parTrans" cxnId="{58CC2D4C-972C-42DC-BAC5-DE405F4F9D89}">
      <dgm:prSet/>
      <dgm:spPr/>
      <dgm:t>
        <a:bodyPr/>
        <a:lstStyle/>
        <a:p>
          <a:endParaRPr lang="ru-RU">
            <a:latin typeface="CB_Stem Light" panose="020B0604020202020204" charset="-52"/>
            <a:cs typeface="CB_Stem Light" panose="020B0604020202020204" charset="-52"/>
          </a:endParaRPr>
        </a:p>
      </dgm:t>
    </dgm:pt>
    <dgm:pt modelId="{30B048C8-89EC-49EF-88D3-FD129AD04830}" type="sibTrans" cxnId="{58CC2D4C-972C-42DC-BAC5-DE405F4F9D89}">
      <dgm:prSet/>
      <dgm:spPr/>
      <dgm:t>
        <a:bodyPr/>
        <a:lstStyle/>
        <a:p>
          <a:endParaRPr lang="ru-RU">
            <a:latin typeface="CB_Stem Light" panose="020B0604020202020204" charset="-52"/>
            <a:cs typeface="CB_Stem Light" panose="020B0604020202020204" charset="-52"/>
          </a:endParaRPr>
        </a:p>
      </dgm:t>
    </dgm:pt>
    <dgm:pt modelId="{08414FF1-284B-4104-ADC3-B0114F24D422}">
      <dgm:prSet phldrT="[Текст]" custT="1"/>
      <dgm:spPr>
        <a:noFill/>
      </dgm:spPr>
      <dgm:t>
        <a:bodyPr/>
        <a:lstStyle/>
        <a:p>
          <a:r>
            <a:rPr lang="ru-RU" sz="1500" b="1" dirty="0">
              <a:solidFill>
                <a:schemeClr val="tx1"/>
              </a:solidFill>
              <a:latin typeface="CB_Stem Light" panose="020B0604020202020204" charset="-52"/>
              <a:cs typeface="CB_Stem Light" panose="020B0604020202020204" charset="-52"/>
            </a:rPr>
            <a:t>однодневные межбанковские ставки</a:t>
          </a:r>
          <a:endParaRPr lang="ru-RU" sz="1500" dirty="0">
            <a:solidFill>
              <a:schemeClr val="tx1"/>
            </a:solidFill>
            <a:latin typeface="CB_Stem Light" panose="020B0604020202020204" charset="-52"/>
            <a:cs typeface="CB_Stem Light" panose="020B0604020202020204" charset="-52"/>
          </a:endParaRPr>
        </a:p>
      </dgm:t>
    </dgm:pt>
    <dgm:pt modelId="{EF756CE9-E7F6-49F4-99C8-6E3AF965834E}" type="parTrans" cxnId="{723B28D9-A877-44A2-AD6C-B0DA56CF241C}">
      <dgm:prSet/>
      <dgm:spPr/>
      <dgm:t>
        <a:bodyPr/>
        <a:lstStyle/>
        <a:p>
          <a:endParaRPr lang="ru-RU">
            <a:latin typeface="CB_Stem Light" panose="020B0604020202020204" charset="-52"/>
            <a:cs typeface="CB_Stem Light" panose="020B0604020202020204" charset="-52"/>
          </a:endParaRPr>
        </a:p>
      </dgm:t>
    </dgm:pt>
    <dgm:pt modelId="{22B34D3A-7558-4620-9C1F-14FADB886ADD}" type="sibTrans" cxnId="{723B28D9-A877-44A2-AD6C-B0DA56CF241C}">
      <dgm:prSet/>
      <dgm:spPr/>
      <dgm:t>
        <a:bodyPr/>
        <a:lstStyle/>
        <a:p>
          <a:endParaRPr lang="ru-RU">
            <a:latin typeface="CB_Stem Light" panose="020B0604020202020204" charset="-52"/>
            <a:cs typeface="CB_Stem Light" panose="020B0604020202020204" charset="-52"/>
          </a:endParaRPr>
        </a:p>
      </dgm:t>
    </dgm:pt>
    <dgm:pt modelId="{A62DF947-FBBA-420F-A259-A50D261551F0}">
      <dgm:prSet phldrT="[Текст]" custT="1"/>
      <dgm:spPr>
        <a:noFill/>
      </dgm:spPr>
      <dgm:t>
        <a:bodyPr/>
        <a:lstStyle/>
        <a:p>
          <a:pPr marL="0" indent="0" defTabSz="1695450"/>
          <a:r>
            <a:rPr lang="ru-RU" sz="1500" b="1" dirty="0">
              <a:solidFill>
                <a:schemeClr val="tx1"/>
              </a:solidFill>
              <a:latin typeface="CB_Stem Light" panose="020B0604020202020204" charset="-52"/>
              <a:cs typeface="CB_Stem Light" panose="020B0604020202020204" charset="-52"/>
            </a:rPr>
            <a:t>долгосрочные</a:t>
          </a:r>
        </a:p>
        <a:p>
          <a:pPr marL="0" indent="0" defTabSz="1695450"/>
          <a:r>
            <a:rPr lang="ru-RU" sz="1500" b="1" dirty="0">
              <a:solidFill>
                <a:schemeClr val="tx1"/>
              </a:solidFill>
              <a:latin typeface="CB_Stem Light" panose="020B0604020202020204" charset="-52"/>
              <a:cs typeface="CB_Stem Light" panose="020B0604020202020204" charset="-52"/>
            </a:rPr>
            <a:t>межбанковские ставки</a:t>
          </a:r>
          <a:endParaRPr lang="ru-RU" sz="1500" dirty="0">
            <a:solidFill>
              <a:schemeClr val="tx1"/>
            </a:solidFill>
            <a:latin typeface="CB_Stem Light" panose="020B0604020202020204" charset="-52"/>
            <a:cs typeface="CB_Stem Light" panose="020B0604020202020204" charset="-52"/>
          </a:endParaRPr>
        </a:p>
      </dgm:t>
    </dgm:pt>
    <dgm:pt modelId="{6DBAE52A-6905-403A-8E8D-FE3E1CDF677B}" type="parTrans" cxnId="{36DE71D3-EDE9-4249-B92B-03C0DC121592}">
      <dgm:prSet/>
      <dgm:spPr/>
      <dgm:t>
        <a:bodyPr/>
        <a:lstStyle/>
        <a:p>
          <a:endParaRPr lang="ru-RU">
            <a:latin typeface="CB_Stem Light" panose="020B0604020202020204" charset="-52"/>
            <a:cs typeface="CB_Stem Light" panose="020B0604020202020204" charset="-52"/>
          </a:endParaRPr>
        </a:p>
      </dgm:t>
    </dgm:pt>
    <dgm:pt modelId="{8476FE62-8AFD-4CB1-B9F5-6830FC97E2E8}" type="sibTrans" cxnId="{36DE71D3-EDE9-4249-B92B-03C0DC121592}">
      <dgm:prSet/>
      <dgm:spPr/>
      <dgm:t>
        <a:bodyPr/>
        <a:lstStyle/>
        <a:p>
          <a:endParaRPr lang="ru-RU">
            <a:latin typeface="CB_Stem Light" panose="020B0604020202020204" charset="-52"/>
            <a:cs typeface="CB_Stem Light" panose="020B0604020202020204" charset="-52"/>
          </a:endParaRPr>
        </a:p>
      </dgm:t>
    </dgm:pt>
    <dgm:pt modelId="{80A004CE-13F9-4D4F-9BBF-1DDE6A7AE72D}">
      <dgm:prSet phldrT="[Текст]" custT="1"/>
      <dgm:spPr>
        <a:noFill/>
      </dgm:spPr>
      <dgm:t>
        <a:bodyPr/>
        <a:lstStyle/>
        <a:p>
          <a:r>
            <a:rPr lang="ru-RU" sz="1500" b="1" dirty="0">
              <a:solidFill>
                <a:schemeClr val="tx1"/>
              </a:solidFill>
              <a:latin typeface="CB_Stem Light" panose="020B0604020202020204" charset="-52"/>
              <a:cs typeface="CB_Stem Light" panose="020B0604020202020204" charset="-52"/>
            </a:rPr>
            <a:t>ставки по облигациям, межбанковским кредитам и депозитам</a:t>
          </a:r>
          <a:endParaRPr lang="ru-RU" sz="1500" dirty="0">
            <a:solidFill>
              <a:schemeClr val="tx1"/>
            </a:solidFill>
            <a:latin typeface="CB_Stem Light" panose="020B0604020202020204" charset="-52"/>
            <a:cs typeface="CB_Stem Light" panose="020B0604020202020204" charset="-52"/>
          </a:endParaRPr>
        </a:p>
      </dgm:t>
    </dgm:pt>
    <dgm:pt modelId="{97B8049B-164B-4DF0-B75B-DEABF18B33BE}" type="parTrans" cxnId="{2BBED936-B53A-481B-A36E-BDD13FDD847C}">
      <dgm:prSet/>
      <dgm:spPr/>
      <dgm:t>
        <a:bodyPr/>
        <a:lstStyle/>
        <a:p>
          <a:endParaRPr lang="ru-RU">
            <a:latin typeface="CB_Stem Light" panose="020B0604020202020204" charset="-52"/>
            <a:cs typeface="CB_Stem Light" panose="020B0604020202020204" charset="-52"/>
          </a:endParaRPr>
        </a:p>
      </dgm:t>
    </dgm:pt>
    <dgm:pt modelId="{D0774C4C-0F5B-4486-BEA6-64A761AEB614}" type="sibTrans" cxnId="{2BBED936-B53A-481B-A36E-BDD13FDD847C}">
      <dgm:prSet/>
      <dgm:spPr/>
      <dgm:t>
        <a:bodyPr/>
        <a:lstStyle/>
        <a:p>
          <a:endParaRPr lang="ru-RU">
            <a:latin typeface="CB_Stem Light" panose="020B0604020202020204" charset="-52"/>
            <a:cs typeface="CB_Stem Light" panose="020B0604020202020204" charset="-52"/>
          </a:endParaRPr>
        </a:p>
      </dgm:t>
    </dgm:pt>
    <dgm:pt modelId="{24BFD3CF-0B21-46ED-BAA7-1F74A8EE18BF}">
      <dgm:prSet phldrT="[Текст]" custT="1"/>
      <dgm:spPr>
        <a:noFill/>
      </dgm:spPr>
      <dgm:t>
        <a:bodyPr/>
        <a:lstStyle/>
        <a:p>
          <a:r>
            <a:rPr lang="ru-RU" sz="1500" b="1" dirty="0">
              <a:solidFill>
                <a:schemeClr val="tx1"/>
              </a:solidFill>
              <a:latin typeface="CB_Stem Light" panose="020B0604020202020204" charset="-52"/>
              <a:cs typeface="CB_Stem Light" panose="020B0604020202020204" charset="-52"/>
            </a:rPr>
            <a:t>ставки по банковским кредитам и депозитам</a:t>
          </a:r>
          <a:endParaRPr lang="ru-RU" sz="1500" dirty="0">
            <a:solidFill>
              <a:schemeClr val="tx1"/>
            </a:solidFill>
            <a:latin typeface="CB_Stem Light" panose="020B0604020202020204" charset="-52"/>
            <a:cs typeface="CB_Stem Light" panose="020B0604020202020204" charset="-52"/>
          </a:endParaRPr>
        </a:p>
      </dgm:t>
    </dgm:pt>
    <dgm:pt modelId="{9AFD119A-0B93-4F7A-96DB-0996883C2509}" type="parTrans" cxnId="{B3BEB54A-0E0E-4A6B-9474-657AB9BFBDD9}">
      <dgm:prSet/>
      <dgm:spPr/>
      <dgm:t>
        <a:bodyPr/>
        <a:lstStyle/>
        <a:p>
          <a:endParaRPr lang="ru-RU">
            <a:latin typeface="CB_Stem Light" panose="020B0604020202020204" charset="-52"/>
            <a:cs typeface="CB_Stem Light" panose="020B0604020202020204" charset="-52"/>
          </a:endParaRPr>
        </a:p>
      </dgm:t>
    </dgm:pt>
    <dgm:pt modelId="{15C488F6-57BD-4930-86CC-74A05D09CF9D}" type="sibTrans" cxnId="{B3BEB54A-0E0E-4A6B-9474-657AB9BFBDD9}">
      <dgm:prSet/>
      <dgm:spPr/>
      <dgm:t>
        <a:bodyPr/>
        <a:lstStyle/>
        <a:p>
          <a:endParaRPr lang="ru-RU">
            <a:latin typeface="CB_Stem Light" panose="020B0604020202020204" charset="-52"/>
            <a:cs typeface="CB_Stem Light" panose="020B0604020202020204" charset="-52"/>
          </a:endParaRPr>
        </a:p>
      </dgm:t>
    </dgm:pt>
    <dgm:pt modelId="{47B7DECE-2630-4FBB-9EF0-AE6C65BC66FD}" type="pres">
      <dgm:prSet presAssocID="{2FFBCF23-77CF-4D09-8B20-B2099AEE7BBE}" presName="Name0" presStyleCnt="0">
        <dgm:presLayoutVars>
          <dgm:dir/>
          <dgm:resizeHandles val="exact"/>
        </dgm:presLayoutVars>
      </dgm:prSet>
      <dgm:spPr/>
    </dgm:pt>
    <dgm:pt modelId="{5F9544B3-BCA3-4191-9C79-051BE7D76CEA}" type="pres">
      <dgm:prSet presAssocID="{13C71D6C-FC9E-4A09-9976-ADC100A623D2}" presName="node" presStyleLbl="node1" presStyleIdx="0" presStyleCnt="5" custScaleX="102053">
        <dgm:presLayoutVars>
          <dgm:bulletEnabled val="1"/>
        </dgm:presLayoutVars>
      </dgm:prSet>
      <dgm:spPr/>
      <dgm:t>
        <a:bodyPr/>
        <a:lstStyle/>
        <a:p>
          <a:endParaRPr lang="ru-RU"/>
        </a:p>
      </dgm:t>
    </dgm:pt>
    <dgm:pt modelId="{C98B43FE-1FC6-4252-8587-6249A270B9EE}" type="pres">
      <dgm:prSet presAssocID="{30B048C8-89EC-49EF-88D3-FD129AD04830}" presName="sibTrans" presStyleLbl="sibTrans2D1" presStyleIdx="0" presStyleCnt="4"/>
      <dgm:spPr/>
      <dgm:t>
        <a:bodyPr/>
        <a:lstStyle/>
        <a:p>
          <a:endParaRPr lang="ru-RU"/>
        </a:p>
      </dgm:t>
    </dgm:pt>
    <dgm:pt modelId="{0E23FE40-702B-46FD-916A-ED83D6DB97B0}" type="pres">
      <dgm:prSet presAssocID="{30B048C8-89EC-49EF-88D3-FD129AD04830}" presName="connectorText" presStyleLbl="sibTrans2D1" presStyleIdx="0" presStyleCnt="4"/>
      <dgm:spPr/>
      <dgm:t>
        <a:bodyPr/>
        <a:lstStyle/>
        <a:p>
          <a:endParaRPr lang="ru-RU"/>
        </a:p>
      </dgm:t>
    </dgm:pt>
    <dgm:pt modelId="{36E27D28-3666-4FC9-A17D-40919A0BF9D8}" type="pres">
      <dgm:prSet presAssocID="{08414FF1-284B-4104-ADC3-B0114F24D422}" presName="node" presStyleLbl="node1" presStyleIdx="1" presStyleCnt="5" custScaleX="109433" custLinFactNeighborX="-8475">
        <dgm:presLayoutVars>
          <dgm:bulletEnabled val="1"/>
        </dgm:presLayoutVars>
      </dgm:prSet>
      <dgm:spPr/>
      <dgm:t>
        <a:bodyPr/>
        <a:lstStyle/>
        <a:p>
          <a:endParaRPr lang="ru-RU"/>
        </a:p>
      </dgm:t>
    </dgm:pt>
    <dgm:pt modelId="{3873B90C-8A68-4006-851F-508F4342F861}" type="pres">
      <dgm:prSet presAssocID="{22B34D3A-7558-4620-9C1F-14FADB886ADD}" presName="sibTrans" presStyleLbl="sibTrans2D1" presStyleIdx="1" presStyleCnt="4" custLinFactNeighborX="-17819"/>
      <dgm:spPr/>
      <dgm:t>
        <a:bodyPr/>
        <a:lstStyle/>
        <a:p>
          <a:endParaRPr lang="ru-RU"/>
        </a:p>
      </dgm:t>
    </dgm:pt>
    <dgm:pt modelId="{C60B73A5-A123-45CD-ADF6-4ECCB001661E}" type="pres">
      <dgm:prSet presAssocID="{22B34D3A-7558-4620-9C1F-14FADB886ADD}" presName="connectorText" presStyleLbl="sibTrans2D1" presStyleIdx="1" presStyleCnt="4"/>
      <dgm:spPr/>
      <dgm:t>
        <a:bodyPr/>
        <a:lstStyle/>
        <a:p>
          <a:endParaRPr lang="ru-RU"/>
        </a:p>
      </dgm:t>
    </dgm:pt>
    <dgm:pt modelId="{690E848C-F9D2-47FA-891F-16DE90EF9174}" type="pres">
      <dgm:prSet presAssocID="{A62DF947-FBBA-420F-A259-A50D261551F0}" presName="node" presStyleLbl="node1" presStyleIdx="2" presStyleCnt="5" custScaleX="117126" custLinFactNeighborX="-15528">
        <dgm:presLayoutVars>
          <dgm:bulletEnabled val="1"/>
        </dgm:presLayoutVars>
      </dgm:prSet>
      <dgm:spPr/>
      <dgm:t>
        <a:bodyPr/>
        <a:lstStyle/>
        <a:p>
          <a:endParaRPr lang="ru-RU"/>
        </a:p>
      </dgm:t>
    </dgm:pt>
    <dgm:pt modelId="{600EFE49-961C-44D0-AF43-FC4765DB0789}" type="pres">
      <dgm:prSet presAssocID="{8476FE62-8AFD-4CB1-B9F5-6830FC97E2E8}" presName="sibTrans" presStyleLbl="sibTrans2D1" presStyleIdx="2" presStyleCnt="4" custLinFactNeighborX="-5844"/>
      <dgm:spPr/>
      <dgm:t>
        <a:bodyPr/>
        <a:lstStyle/>
        <a:p>
          <a:endParaRPr lang="ru-RU"/>
        </a:p>
      </dgm:t>
    </dgm:pt>
    <dgm:pt modelId="{3C1976EF-2245-4C4B-84E0-E9C871481105}" type="pres">
      <dgm:prSet presAssocID="{8476FE62-8AFD-4CB1-B9F5-6830FC97E2E8}" presName="connectorText" presStyleLbl="sibTrans2D1" presStyleIdx="2" presStyleCnt="4"/>
      <dgm:spPr/>
      <dgm:t>
        <a:bodyPr/>
        <a:lstStyle/>
        <a:p>
          <a:endParaRPr lang="ru-RU"/>
        </a:p>
      </dgm:t>
    </dgm:pt>
    <dgm:pt modelId="{23862C66-82C2-40E2-A852-F31AE1DFF58B}" type="pres">
      <dgm:prSet presAssocID="{80A004CE-13F9-4D4F-9BBF-1DDE6A7AE72D}" presName="node" presStyleLbl="node1" presStyleIdx="3" presStyleCnt="5" custScaleX="114160" custLinFactNeighborX="-14152">
        <dgm:presLayoutVars>
          <dgm:bulletEnabled val="1"/>
        </dgm:presLayoutVars>
      </dgm:prSet>
      <dgm:spPr/>
      <dgm:t>
        <a:bodyPr/>
        <a:lstStyle/>
        <a:p>
          <a:endParaRPr lang="ru-RU"/>
        </a:p>
      </dgm:t>
    </dgm:pt>
    <dgm:pt modelId="{F93D676B-AB70-4509-8B96-559C0D59CFB2}" type="pres">
      <dgm:prSet presAssocID="{D0774C4C-0F5B-4486-BEA6-64A761AEB614}" presName="sibTrans" presStyleLbl="sibTrans2D1" presStyleIdx="3" presStyleCnt="4" custLinFactNeighborX="-15950"/>
      <dgm:spPr/>
      <dgm:t>
        <a:bodyPr/>
        <a:lstStyle/>
        <a:p>
          <a:endParaRPr lang="ru-RU"/>
        </a:p>
      </dgm:t>
    </dgm:pt>
    <dgm:pt modelId="{3CD4B823-5272-47BD-921C-CC1EBB2012FC}" type="pres">
      <dgm:prSet presAssocID="{D0774C4C-0F5B-4486-BEA6-64A761AEB614}" presName="connectorText" presStyleLbl="sibTrans2D1" presStyleIdx="3" presStyleCnt="4"/>
      <dgm:spPr/>
      <dgm:t>
        <a:bodyPr/>
        <a:lstStyle/>
        <a:p>
          <a:endParaRPr lang="ru-RU"/>
        </a:p>
      </dgm:t>
    </dgm:pt>
    <dgm:pt modelId="{C14B0B26-74E3-4F41-9658-A5A5BCE89573}" type="pres">
      <dgm:prSet presAssocID="{24BFD3CF-0B21-46ED-BAA7-1F74A8EE18BF}" presName="node" presStyleLbl="node1" presStyleIdx="4" presStyleCnt="5" custScaleX="102053" custLinFactNeighborX="-19192">
        <dgm:presLayoutVars>
          <dgm:bulletEnabled val="1"/>
        </dgm:presLayoutVars>
      </dgm:prSet>
      <dgm:spPr/>
      <dgm:t>
        <a:bodyPr/>
        <a:lstStyle/>
        <a:p>
          <a:endParaRPr lang="ru-RU"/>
        </a:p>
      </dgm:t>
    </dgm:pt>
  </dgm:ptLst>
  <dgm:cxnLst>
    <dgm:cxn modelId="{274B11AF-6892-45ED-AE98-186117C43A87}" type="presOf" srcId="{22B34D3A-7558-4620-9C1F-14FADB886ADD}" destId="{3873B90C-8A68-4006-851F-508F4342F861}" srcOrd="0" destOrd="0" presId="urn:microsoft.com/office/officeart/2005/8/layout/process1"/>
    <dgm:cxn modelId="{7A0E617E-37F3-4B40-87F9-32027B3861D1}" type="presOf" srcId="{08414FF1-284B-4104-ADC3-B0114F24D422}" destId="{36E27D28-3666-4FC9-A17D-40919A0BF9D8}" srcOrd="0" destOrd="0" presId="urn:microsoft.com/office/officeart/2005/8/layout/process1"/>
    <dgm:cxn modelId="{56BB1AD1-7419-4C0A-A50B-7ABE74DC8B61}" type="presOf" srcId="{30B048C8-89EC-49EF-88D3-FD129AD04830}" destId="{C98B43FE-1FC6-4252-8587-6249A270B9EE}" srcOrd="0" destOrd="0" presId="urn:microsoft.com/office/officeart/2005/8/layout/process1"/>
    <dgm:cxn modelId="{381E3662-9C83-4B45-903D-7E3E3A759550}" type="presOf" srcId="{22B34D3A-7558-4620-9C1F-14FADB886ADD}" destId="{C60B73A5-A123-45CD-ADF6-4ECCB001661E}" srcOrd="1" destOrd="0" presId="urn:microsoft.com/office/officeart/2005/8/layout/process1"/>
    <dgm:cxn modelId="{8FA7E95A-402E-45B4-B26D-72EF81E7AE55}" type="presOf" srcId="{8476FE62-8AFD-4CB1-B9F5-6830FC97E2E8}" destId="{3C1976EF-2245-4C4B-84E0-E9C871481105}" srcOrd="1" destOrd="0" presId="urn:microsoft.com/office/officeart/2005/8/layout/process1"/>
    <dgm:cxn modelId="{6A9AFE67-7F79-47C4-9E91-7A6C53E748FD}" type="presOf" srcId="{30B048C8-89EC-49EF-88D3-FD129AD04830}" destId="{0E23FE40-702B-46FD-916A-ED83D6DB97B0}" srcOrd="1" destOrd="0" presId="urn:microsoft.com/office/officeart/2005/8/layout/process1"/>
    <dgm:cxn modelId="{B84108F9-3600-4B66-9BE8-94085BD7A1FD}" type="presOf" srcId="{2FFBCF23-77CF-4D09-8B20-B2099AEE7BBE}" destId="{47B7DECE-2630-4FBB-9EF0-AE6C65BC66FD}" srcOrd="0" destOrd="0" presId="urn:microsoft.com/office/officeart/2005/8/layout/process1"/>
    <dgm:cxn modelId="{36DE71D3-EDE9-4249-B92B-03C0DC121592}" srcId="{2FFBCF23-77CF-4D09-8B20-B2099AEE7BBE}" destId="{A62DF947-FBBA-420F-A259-A50D261551F0}" srcOrd="2" destOrd="0" parTransId="{6DBAE52A-6905-403A-8E8D-FE3E1CDF677B}" sibTransId="{8476FE62-8AFD-4CB1-B9F5-6830FC97E2E8}"/>
    <dgm:cxn modelId="{58CC2D4C-972C-42DC-BAC5-DE405F4F9D89}" srcId="{2FFBCF23-77CF-4D09-8B20-B2099AEE7BBE}" destId="{13C71D6C-FC9E-4A09-9976-ADC100A623D2}" srcOrd="0" destOrd="0" parTransId="{5133D53B-B191-497E-9C3C-2EF7A94EA6A6}" sibTransId="{30B048C8-89EC-49EF-88D3-FD129AD04830}"/>
    <dgm:cxn modelId="{B0138770-4B7E-4912-9E08-43A9107BFCBF}" type="presOf" srcId="{A62DF947-FBBA-420F-A259-A50D261551F0}" destId="{690E848C-F9D2-47FA-891F-16DE90EF9174}" srcOrd="0" destOrd="0" presId="urn:microsoft.com/office/officeart/2005/8/layout/process1"/>
    <dgm:cxn modelId="{4DCE7FC0-79DF-4211-9602-9E5757606932}" type="presOf" srcId="{D0774C4C-0F5B-4486-BEA6-64A761AEB614}" destId="{3CD4B823-5272-47BD-921C-CC1EBB2012FC}" srcOrd="1" destOrd="0" presId="urn:microsoft.com/office/officeart/2005/8/layout/process1"/>
    <dgm:cxn modelId="{AB0AEF12-C1C8-4334-ABC2-58D75E06ADDB}" type="presOf" srcId="{13C71D6C-FC9E-4A09-9976-ADC100A623D2}" destId="{5F9544B3-BCA3-4191-9C79-051BE7D76CEA}" srcOrd="0" destOrd="0" presId="urn:microsoft.com/office/officeart/2005/8/layout/process1"/>
    <dgm:cxn modelId="{723B28D9-A877-44A2-AD6C-B0DA56CF241C}" srcId="{2FFBCF23-77CF-4D09-8B20-B2099AEE7BBE}" destId="{08414FF1-284B-4104-ADC3-B0114F24D422}" srcOrd="1" destOrd="0" parTransId="{EF756CE9-E7F6-49F4-99C8-6E3AF965834E}" sibTransId="{22B34D3A-7558-4620-9C1F-14FADB886ADD}"/>
    <dgm:cxn modelId="{B8751FBC-791C-4AF4-B0B6-72EDF299FF18}" type="presOf" srcId="{24BFD3CF-0B21-46ED-BAA7-1F74A8EE18BF}" destId="{C14B0B26-74E3-4F41-9658-A5A5BCE89573}" srcOrd="0" destOrd="0" presId="urn:microsoft.com/office/officeart/2005/8/layout/process1"/>
    <dgm:cxn modelId="{B3BEB54A-0E0E-4A6B-9474-657AB9BFBDD9}" srcId="{2FFBCF23-77CF-4D09-8B20-B2099AEE7BBE}" destId="{24BFD3CF-0B21-46ED-BAA7-1F74A8EE18BF}" srcOrd="4" destOrd="0" parTransId="{9AFD119A-0B93-4F7A-96DB-0996883C2509}" sibTransId="{15C488F6-57BD-4930-86CC-74A05D09CF9D}"/>
    <dgm:cxn modelId="{0FD46C22-01B7-4DEE-BA92-0EE9CC8D7CF5}" type="presOf" srcId="{80A004CE-13F9-4D4F-9BBF-1DDE6A7AE72D}" destId="{23862C66-82C2-40E2-A852-F31AE1DFF58B}" srcOrd="0" destOrd="0" presId="urn:microsoft.com/office/officeart/2005/8/layout/process1"/>
    <dgm:cxn modelId="{2BBED936-B53A-481B-A36E-BDD13FDD847C}" srcId="{2FFBCF23-77CF-4D09-8B20-B2099AEE7BBE}" destId="{80A004CE-13F9-4D4F-9BBF-1DDE6A7AE72D}" srcOrd="3" destOrd="0" parTransId="{97B8049B-164B-4DF0-B75B-DEABF18B33BE}" sibTransId="{D0774C4C-0F5B-4486-BEA6-64A761AEB614}"/>
    <dgm:cxn modelId="{32448482-A639-4F60-A0AD-FFA1C48A68E8}" type="presOf" srcId="{8476FE62-8AFD-4CB1-B9F5-6830FC97E2E8}" destId="{600EFE49-961C-44D0-AF43-FC4765DB0789}" srcOrd="0" destOrd="0" presId="urn:microsoft.com/office/officeart/2005/8/layout/process1"/>
    <dgm:cxn modelId="{B28F6468-B407-4337-A171-6A6F148591A3}" type="presOf" srcId="{D0774C4C-0F5B-4486-BEA6-64A761AEB614}" destId="{F93D676B-AB70-4509-8B96-559C0D59CFB2}" srcOrd="0" destOrd="0" presId="urn:microsoft.com/office/officeart/2005/8/layout/process1"/>
    <dgm:cxn modelId="{E8D4EE0F-C733-4596-9545-105770EC10D0}" type="presParOf" srcId="{47B7DECE-2630-4FBB-9EF0-AE6C65BC66FD}" destId="{5F9544B3-BCA3-4191-9C79-051BE7D76CEA}" srcOrd="0" destOrd="0" presId="urn:microsoft.com/office/officeart/2005/8/layout/process1"/>
    <dgm:cxn modelId="{1213EE6A-D6EF-4EC1-8567-2D771A8404D3}" type="presParOf" srcId="{47B7DECE-2630-4FBB-9EF0-AE6C65BC66FD}" destId="{C98B43FE-1FC6-4252-8587-6249A270B9EE}" srcOrd="1" destOrd="0" presId="urn:microsoft.com/office/officeart/2005/8/layout/process1"/>
    <dgm:cxn modelId="{5F91290A-7B33-4685-9859-CED70FED9651}" type="presParOf" srcId="{C98B43FE-1FC6-4252-8587-6249A270B9EE}" destId="{0E23FE40-702B-46FD-916A-ED83D6DB97B0}" srcOrd="0" destOrd="0" presId="urn:microsoft.com/office/officeart/2005/8/layout/process1"/>
    <dgm:cxn modelId="{BD1BA43E-0C2C-4B13-8871-AA1B776B2383}" type="presParOf" srcId="{47B7DECE-2630-4FBB-9EF0-AE6C65BC66FD}" destId="{36E27D28-3666-4FC9-A17D-40919A0BF9D8}" srcOrd="2" destOrd="0" presId="urn:microsoft.com/office/officeart/2005/8/layout/process1"/>
    <dgm:cxn modelId="{9F74A926-F39D-4819-8896-3725F7149E03}" type="presParOf" srcId="{47B7DECE-2630-4FBB-9EF0-AE6C65BC66FD}" destId="{3873B90C-8A68-4006-851F-508F4342F861}" srcOrd="3" destOrd="0" presId="urn:microsoft.com/office/officeart/2005/8/layout/process1"/>
    <dgm:cxn modelId="{A4C21FC4-F8D7-4B2D-AC8D-972724D72932}" type="presParOf" srcId="{3873B90C-8A68-4006-851F-508F4342F861}" destId="{C60B73A5-A123-45CD-ADF6-4ECCB001661E}" srcOrd="0" destOrd="0" presId="urn:microsoft.com/office/officeart/2005/8/layout/process1"/>
    <dgm:cxn modelId="{C21362B2-B5B8-437C-9ABA-367D502145E8}" type="presParOf" srcId="{47B7DECE-2630-4FBB-9EF0-AE6C65BC66FD}" destId="{690E848C-F9D2-47FA-891F-16DE90EF9174}" srcOrd="4" destOrd="0" presId="urn:microsoft.com/office/officeart/2005/8/layout/process1"/>
    <dgm:cxn modelId="{1A14BC75-1850-45B6-85E8-7767FFC7747C}" type="presParOf" srcId="{47B7DECE-2630-4FBB-9EF0-AE6C65BC66FD}" destId="{600EFE49-961C-44D0-AF43-FC4765DB0789}" srcOrd="5" destOrd="0" presId="urn:microsoft.com/office/officeart/2005/8/layout/process1"/>
    <dgm:cxn modelId="{B315369F-E14F-46DB-8206-9B816D047481}" type="presParOf" srcId="{600EFE49-961C-44D0-AF43-FC4765DB0789}" destId="{3C1976EF-2245-4C4B-84E0-E9C871481105}" srcOrd="0" destOrd="0" presId="urn:microsoft.com/office/officeart/2005/8/layout/process1"/>
    <dgm:cxn modelId="{7398D121-AB39-4834-A96A-C277640EAC56}" type="presParOf" srcId="{47B7DECE-2630-4FBB-9EF0-AE6C65BC66FD}" destId="{23862C66-82C2-40E2-A852-F31AE1DFF58B}" srcOrd="6" destOrd="0" presId="urn:microsoft.com/office/officeart/2005/8/layout/process1"/>
    <dgm:cxn modelId="{D945CDA9-82AA-4D8D-B973-0AEA5E908BEA}" type="presParOf" srcId="{47B7DECE-2630-4FBB-9EF0-AE6C65BC66FD}" destId="{F93D676B-AB70-4509-8B96-559C0D59CFB2}" srcOrd="7" destOrd="0" presId="urn:microsoft.com/office/officeart/2005/8/layout/process1"/>
    <dgm:cxn modelId="{B3042B7D-DE4C-48F1-9EE3-3139B34C756D}" type="presParOf" srcId="{F93D676B-AB70-4509-8B96-559C0D59CFB2}" destId="{3CD4B823-5272-47BD-921C-CC1EBB2012FC}" srcOrd="0" destOrd="0" presId="urn:microsoft.com/office/officeart/2005/8/layout/process1"/>
    <dgm:cxn modelId="{71D96592-9919-4298-BCD2-8A338C58D334}" type="presParOf" srcId="{47B7DECE-2630-4FBB-9EF0-AE6C65BC66FD}" destId="{C14B0B26-74E3-4F41-9658-A5A5BCE8957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5705F-6B4E-43C0-B3CC-E50A403EA99E}">
      <dsp:nvSpPr>
        <dsp:cNvPr id="0" name=""/>
        <dsp:cNvSpPr/>
      </dsp:nvSpPr>
      <dsp:spPr>
        <a:xfrm>
          <a:off x="3990245" y="2628494"/>
          <a:ext cx="2383188" cy="2373688"/>
        </a:xfrm>
        <a:prstGeom prst="ellipse">
          <a:avLst/>
        </a:prstGeom>
        <a:solidFill>
          <a:schemeClr val="bg1">
            <a:alpha val="63000"/>
          </a:schemeClr>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ru-RU" sz="2000" kern="1200" dirty="0">
            <a:latin typeface="CB_Stem Light" panose="020B0604020202020204" charset="-52"/>
            <a:cs typeface="CB_Stem Light" panose="020B0604020202020204" charset="-52"/>
          </a:endParaRPr>
        </a:p>
      </dsp:txBody>
      <dsp:txXfrm>
        <a:off x="4339255" y="2976113"/>
        <a:ext cx="1685168" cy="1678450"/>
      </dsp:txXfrm>
    </dsp:sp>
    <dsp:sp modelId="{A1B238FD-0146-499C-A03C-315075EF1980}">
      <dsp:nvSpPr>
        <dsp:cNvPr id="0" name=""/>
        <dsp:cNvSpPr/>
      </dsp:nvSpPr>
      <dsp:spPr>
        <a:xfrm rot="10800000">
          <a:off x="2548000" y="3594459"/>
          <a:ext cx="895432" cy="623814"/>
        </a:xfrm>
        <a:prstGeom prst="leftArrow">
          <a:avLst>
            <a:gd name="adj1" fmla="val 60000"/>
            <a:gd name="adj2" fmla="val 50000"/>
          </a:avLst>
        </a:prstGeom>
        <a:solidFill>
          <a:schemeClr val="tx2">
            <a:alpha val="69000"/>
          </a:schemeClr>
        </a:solidFill>
        <a:ln>
          <a:noFill/>
        </a:ln>
        <a:effectLst/>
      </dsp:spPr>
      <dsp:style>
        <a:lnRef idx="0">
          <a:scrgbClr r="0" g="0" b="0"/>
        </a:lnRef>
        <a:fillRef idx="1">
          <a:scrgbClr r="0" g="0" b="0"/>
        </a:fillRef>
        <a:effectRef idx="0">
          <a:scrgbClr r="0" g="0" b="0"/>
        </a:effectRef>
        <a:fontRef idx="minor">
          <a:schemeClr val="lt1"/>
        </a:fontRef>
      </dsp:style>
    </dsp:sp>
    <dsp:sp modelId="{DA20FFAA-AEA0-47EE-AA55-6CFC2A1DC6DD}">
      <dsp:nvSpPr>
        <dsp:cNvPr id="0" name=""/>
        <dsp:cNvSpPr/>
      </dsp:nvSpPr>
      <dsp:spPr>
        <a:xfrm>
          <a:off x="27734" y="3357634"/>
          <a:ext cx="2525427" cy="915409"/>
        </a:xfrm>
        <a:prstGeom prst="roundRect">
          <a:avLst>
            <a:gd name="adj" fmla="val 10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ru-RU" sz="2000" kern="1200" dirty="0">
              <a:latin typeface="CB_Stem Light" panose="020B0604020202020204" charset="-52"/>
              <a:cs typeface="CB_Stem Light" panose="020B0604020202020204" charset="-52"/>
            </a:rPr>
            <a:t>Денежно-кредитная</a:t>
          </a:r>
        </a:p>
      </dsp:txBody>
      <dsp:txXfrm>
        <a:off x="54545" y="3384445"/>
        <a:ext cx="2471805" cy="861787"/>
      </dsp:txXfrm>
    </dsp:sp>
    <dsp:sp modelId="{2DEE5E15-450F-4C5B-8732-839E5D949EFB}">
      <dsp:nvSpPr>
        <dsp:cNvPr id="0" name=""/>
        <dsp:cNvSpPr/>
      </dsp:nvSpPr>
      <dsp:spPr>
        <a:xfrm rot="13194425">
          <a:off x="1916103" y="1679170"/>
          <a:ext cx="1990268" cy="670331"/>
        </a:xfrm>
        <a:prstGeom prst="leftArrow">
          <a:avLst>
            <a:gd name="adj1" fmla="val 60000"/>
            <a:gd name="adj2" fmla="val 50000"/>
          </a:avLst>
        </a:prstGeom>
        <a:solidFill>
          <a:schemeClr val="tx2">
            <a:alpha val="69000"/>
          </a:schemeClr>
        </a:solidFill>
        <a:ln>
          <a:noFill/>
        </a:ln>
        <a:effectLst/>
      </dsp:spPr>
      <dsp:style>
        <a:lnRef idx="0">
          <a:scrgbClr r="0" g="0" b="0"/>
        </a:lnRef>
        <a:fillRef idx="1">
          <a:scrgbClr r="0" g="0" b="0"/>
        </a:fillRef>
        <a:effectRef idx="0">
          <a:scrgbClr r="0" g="0" b="0"/>
        </a:effectRef>
        <a:fontRef idx="minor">
          <a:schemeClr val="lt1"/>
        </a:fontRef>
      </dsp:style>
    </dsp:sp>
    <dsp:sp modelId="{BD1E510D-47DE-49B5-BF8D-3447D55BBEFB}">
      <dsp:nvSpPr>
        <dsp:cNvPr id="0" name=""/>
        <dsp:cNvSpPr/>
      </dsp:nvSpPr>
      <dsp:spPr>
        <a:xfrm>
          <a:off x="657793" y="630052"/>
          <a:ext cx="2525427" cy="915409"/>
        </a:xfrm>
        <a:prstGeom prst="roundRect">
          <a:avLst>
            <a:gd name="adj" fmla="val 10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ru-RU" sz="2000" kern="1200" dirty="0">
              <a:latin typeface="CB_Stem Light" panose="020B0604020202020204" charset="-52"/>
              <a:cs typeface="CB_Stem Light" panose="020B0604020202020204" charset="-52"/>
            </a:rPr>
            <a:t>Бюджетно-налоговая</a:t>
          </a:r>
        </a:p>
      </dsp:txBody>
      <dsp:txXfrm>
        <a:off x="684604" y="656863"/>
        <a:ext cx="2471805" cy="861787"/>
      </dsp:txXfrm>
    </dsp:sp>
    <dsp:sp modelId="{127F8042-54A7-4593-AF31-055FB413C509}">
      <dsp:nvSpPr>
        <dsp:cNvPr id="0" name=""/>
        <dsp:cNvSpPr/>
      </dsp:nvSpPr>
      <dsp:spPr>
        <a:xfrm rot="16200000">
          <a:off x="4503447" y="1237116"/>
          <a:ext cx="1351184" cy="587140"/>
        </a:xfrm>
        <a:prstGeom prst="leftArrow">
          <a:avLst>
            <a:gd name="adj1" fmla="val 60000"/>
            <a:gd name="adj2" fmla="val 50000"/>
          </a:avLst>
        </a:prstGeom>
        <a:solidFill>
          <a:schemeClr val="tx2">
            <a:alpha val="69000"/>
          </a:schemeClr>
        </a:solidFill>
        <a:ln>
          <a:noFill/>
        </a:ln>
        <a:effectLst/>
      </dsp:spPr>
      <dsp:style>
        <a:lnRef idx="0">
          <a:scrgbClr r="0" g="0" b="0"/>
        </a:lnRef>
        <a:fillRef idx="1">
          <a:scrgbClr r="0" g="0" b="0"/>
        </a:fillRef>
        <a:effectRef idx="0">
          <a:scrgbClr r="0" g="0" b="0"/>
        </a:effectRef>
        <a:fontRef idx="minor">
          <a:schemeClr val="lt1"/>
        </a:fontRef>
      </dsp:style>
    </dsp:sp>
    <dsp:sp modelId="{7137B8BE-2962-445A-B828-9F22D9D0A987}">
      <dsp:nvSpPr>
        <dsp:cNvPr id="0" name=""/>
        <dsp:cNvSpPr/>
      </dsp:nvSpPr>
      <dsp:spPr>
        <a:xfrm>
          <a:off x="3919125" y="141316"/>
          <a:ext cx="2525427" cy="915409"/>
        </a:xfrm>
        <a:prstGeom prst="roundRect">
          <a:avLst>
            <a:gd name="adj" fmla="val 10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ru-RU" sz="2000" kern="1200" dirty="0">
              <a:latin typeface="CB_Stem Light" panose="020B0604020202020204" charset="-52"/>
              <a:cs typeface="CB_Stem Light" panose="020B0604020202020204" charset="-52"/>
            </a:rPr>
            <a:t>Инвестиционная</a:t>
          </a:r>
        </a:p>
      </dsp:txBody>
      <dsp:txXfrm>
        <a:off x="3945936" y="168127"/>
        <a:ext cx="2471805" cy="861787"/>
      </dsp:txXfrm>
    </dsp:sp>
    <dsp:sp modelId="{57EB505D-9E06-4B7B-8461-96314869D368}">
      <dsp:nvSpPr>
        <dsp:cNvPr id="0" name=""/>
        <dsp:cNvSpPr/>
      </dsp:nvSpPr>
      <dsp:spPr>
        <a:xfrm rot="19281024">
          <a:off x="6581441" y="1705870"/>
          <a:ext cx="1934344" cy="623814"/>
        </a:xfrm>
        <a:prstGeom prst="leftArrow">
          <a:avLst>
            <a:gd name="adj1" fmla="val 60000"/>
            <a:gd name="adj2" fmla="val 50000"/>
          </a:avLst>
        </a:prstGeom>
        <a:solidFill>
          <a:schemeClr val="tx2">
            <a:alpha val="69000"/>
          </a:schemeClr>
        </a:solidFill>
        <a:ln>
          <a:noFill/>
        </a:ln>
        <a:effectLst/>
      </dsp:spPr>
      <dsp:style>
        <a:lnRef idx="0">
          <a:scrgbClr r="0" g="0" b="0"/>
        </a:lnRef>
        <a:fillRef idx="1">
          <a:scrgbClr r="0" g="0" b="0"/>
        </a:fillRef>
        <a:effectRef idx="0">
          <a:scrgbClr r="0" g="0" b="0"/>
        </a:effectRef>
        <a:fontRef idx="minor">
          <a:schemeClr val="lt1"/>
        </a:fontRef>
      </dsp:style>
    </dsp:sp>
    <dsp:sp modelId="{26E0F245-4C59-49BE-B885-7332C64EE655}">
      <dsp:nvSpPr>
        <dsp:cNvPr id="0" name=""/>
        <dsp:cNvSpPr/>
      </dsp:nvSpPr>
      <dsp:spPr>
        <a:xfrm>
          <a:off x="7273541" y="675082"/>
          <a:ext cx="2525427" cy="915409"/>
        </a:xfrm>
        <a:prstGeom prst="roundRect">
          <a:avLst>
            <a:gd name="adj" fmla="val 10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ru-RU" sz="2000" kern="1200" dirty="0">
              <a:latin typeface="CB_Stem Light" panose="020B0604020202020204" charset="-52"/>
              <a:cs typeface="CB_Stem Light" panose="020B0604020202020204" charset="-52"/>
            </a:rPr>
            <a:t>Промышленная</a:t>
          </a:r>
        </a:p>
      </dsp:txBody>
      <dsp:txXfrm>
        <a:off x="7300352" y="701893"/>
        <a:ext cx="2471805" cy="861787"/>
      </dsp:txXfrm>
    </dsp:sp>
    <dsp:sp modelId="{46CE0903-96FB-49B7-8023-14A02F4312A0}">
      <dsp:nvSpPr>
        <dsp:cNvPr id="0" name=""/>
        <dsp:cNvSpPr/>
      </dsp:nvSpPr>
      <dsp:spPr>
        <a:xfrm rot="21578141">
          <a:off x="6915467" y="3552426"/>
          <a:ext cx="1049488" cy="623814"/>
        </a:xfrm>
        <a:prstGeom prst="leftArrow">
          <a:avLst>
            <a:gd name="adj1" fmla="val 60000"/>
            <a:gd name="adj2" fmla="val 50000"/>
          </a:avLst>
        </a:prstGeom>
        <a:solidFill>
          <a:schemeClr val="tx2">
            <a:alpha val="69000"/>
          </a:schemeClr>
        </a:solidFill>
        <a:ln>
          <a:noFill/>
        </a:ln>
        <a:effectLst/>
      </dsp:spPr>
      <dsp:style>
        <a:lnRef idx="0">
          <a:scrgbClr r="0" g="0" b="0"/>
        </a:lnRef>
        <a:fillRef idx="1">
          <a:scrgbClr r="0" g="0" b="0"/>
        </a:fillRef>
        <a:effectRef idx="0">
          <a:scrgbClr r="0" g="0" b="0"/>
        </a:effectRef>
        <a:fontRef idx="minor">
          <a:schemeClr val="lt1"/>
        </a:fontRef>
      </dsp:style>
    </dsp:sp>
    <dsp:sp modelId="{54FEF87E-8B94-4058-BE70-4C444FDD9394}">
      <dsp:nvSpPr>
        <dsp:cNvPr id="0" name=""/>
        <dsp:cNvSpPr/>
      </dsp:nvSpPr>
      <dsp:spPr>
        <a:xfrm>
          <a:off x="7824975" y="3332798"/>
          <a:ext cx="2525427" cy="915409"/>
        </a:xfrm>
        <a:prstGeom prst="roundRect">
          <a:avLst>
            <a:gd name="adj" fmla="val 10000"/>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ru-RU" sz="2000" kern="1200" dirty="0">
              <a:latin typeface="CB_Stem Light" panose="020B0604020202020204" charset="-52"/>
              <a:cs typeface="CB_Stem Light" panose="020B0604020202020204" charset="-52"/>
            </a:rPr>
            <a:t>Макро-</a:t>
          </a:r>
          <a:r>
            <a:rPr lang="ru-RU" sz="2000" kern="1200" dirty="0" err="1">
              <a:latin typeface="CB_Stem Light" panose="020B0604020202020204" charset="-52"/>
              <a:cs typeface="CB_Stem Light" panose="020B0604020202020204" charset="-52"/>
            </a:rPr>
            <a:t>пруденциальная</a:t>
          </a:r>
          <a:endParaRPr lang="ru-RU" sz="2000" kern="1200" dirty="0">
            <a:latin typeface="CB_Stem Light" panose="020B0604020202020204" charset="-52"/>
            <a:cs typeface="CB_Stem Light" panose="020B0604020202020204" charset="-52"/>
          </a:endParaRPr>
        </a:p>
      </dsp:txBody>
      <dsp:txXfrm>
        <a:off x="7851786" y="3359609"/>
        <a:ext cx="2471805" cy="861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544B3-BCA3-4191-9C79-051BE7D76CEA}">
      <dsp:nvSpPr>
        <dsp:cNvPr id="0" name=""/>
        <dsp:cNvSpPr/>
      </dsp:nvSpPr>
      <dsp:spPr>
        <a:xfrm>
          <a:off x="6959" y="846145"/>
          <a:ext cx="1660328" cy="1335383"/>
        </a:xfrm>
        <a:prstGeom prst="roundRect">
          <a:avLst>
            <a:gd name="adj" fmla="val 10000"/>
          </a:avLst>
        </a:prstGeom>
        <a:solidFill>
          <a:schemeClr val="accent1">
            <a:alpha val="5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kern="1200" dirty="0">
              <a:solidFill>
                <a:schemeClr val="tx1"/>
              </a:solidFill>
              <a:latin typeface="CB_Stem Light" panose="020B0604020202020204" charset="-52"/>
              <a:cs typeface="CB_Stem Light" panose="020B0604020202020204" charset="-52"/>
            </a:rPr>
            <a:t>ЦБ изменяет </a:t>
          </a:r>
          <a:r>
            <a:rPr lang="ru-RU" sz="1500" b="1" kern="1200" dirty="0">
              <a:solidFill>
                <a:schemeClr val="tx1"/>
              </a:solidFill>
              <a:latin typeface="CB_Stem Light" panose="020B0604020202020204" charset="-52"/>
              <a:cs typeface="CB_Stem Light" panose="020B0604020202020204" charset="-52"/>
            </a:rPr>
            <a:t>ключевую ставку</a:t>
          </a:r>
          <a:endParaRPr lang="ru-RU" sz="1500" kern="1200" dirty="0">
            <a:solidFill>
              <a:schemeClr val="tx1"/>
            </a:solidFill>
            <a:latin typeface="CB_Stem Light" panose="020B0604020202020204" charset="-52"/>
            <a:cs typeface="CB_Stem Light" panose="020B0604020202020204" charset="-52"/>
          </a:endParaRPr>
        </a:p>
      </dsp:txBody>
      <dsp:txXfrm>
        <a:off x="46071" y="885257"/>
        <a:ext cx="1582104" cy="1257159"/>
      </dsp:txXfrm>
    </dsp:sp>
    <dsp:sp modelId="{C98B43FE-1FC6-4252-8587-6249A270B9EE}">
      <dsp:nvSpPr>
        <dsp:cNvPr id="0" name=""/>
        <dsp:cNvSpPr/>
      </dsp:nvSpPr>
      <dsp:spPr>
        <a:xfrm>
          <a:off x="1816192" y="1312097"/>
          <a:ext cx="315677" cy="40347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latin typeface="CB_Stem Light" panose="020B0604020202020204" charset="-52"/>
            <a:cs typeface="CB_Stem Light" panose="020B0604020202020204" charset="-52"/>
          </a:endParaRPr>
        </a:p>
      </dsp:txBody>
      <dsp:txXfrm>
        <a:off x="1816192" y="1392793"/>
        <a:ext cx="220974" cy="242086"/>
      </dsp:txXfrm>
    </dsp:sp>
    <dsp:sp modelId="{36E27D28-3666-4FC9-A17D-40919A0BF9D8}">
      <dsp:nvSpPr>
        <dsp:cNvPr id="0" name=""/>
        <dsp:cNvSpPr/>
      </dsp:nvSpPr>
      <dsp:spPr>
        <a:xfrm>
          <a:off x="2262906" y="846145"/>
          <a:ext cx="1780395" cy="133538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a:solidFill>
                <a:schemeClr val="tx1"/>
              </a:solidFill>
              <a:latin typeface="CB_Stem Light" panose="020B0604020202020204" charset="-52"/>
              <a:cs typeface="CB_Stem Light" panose="020B0604020202020204" charset="-52"/>
            </a:rPr>
            <a:t>однодневные межбанковские ставки</a:t>
          </a:r>
          <a:endParaRPr lang="ru-RU" sz="1500" kern="1200" dirty="0">
            <a:solidFill>
              <a:schemeClr val="tx1"/>
            </a:solidFill>
            <a:latin typeface="CB_Stem Light" panose="020B0604020202020204" charset="-52"/>
            <a:cs typeface="CB_Stem Light" panose="020B0604020202020204" charset="-52"/>
          </a:endParaRPr>
        </a:p>
      </dsp:txBody>
      <dsp:txXfrm>
        <a:off x="2302018" y="885257"/>
        <a:ext cx="1702171" cy="1257159"/>
      </dsp:txXfrm>
    </dsp:sp>
    <dsp:sp modelId="{3873B90C-8A68-4006-851F-508F4342F861}">
      <dsp:nvSpPr>
        <dsp:cNvPr id="0" name=""/>
        <dsp:cNvSpPr/>
      </dsp:nvSpPr>
      <dsp:spPr>
        <a:xfrm>
          <a:off x="4137395" y="1312097"/>
          <a:ext cx="320582" cy="40347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latin typeface="CB_Stem Light" panose="020B0604020202020204" charset="-52"/>
            <a:cs typeface="CB_Stem Light" panose="020B0604020202020204" charset="-52"/>
          </a:endParaRPr>
        </a:p>
      </dsp:txBody>
      <dsp:txXfrm>
        <a:off x="4137395" y="1392793"/>
        <a:ext cx="224407" cy="242086"/>
      </dsp:txXfrm>
    </dsp:sp>
    <dsp:sp modelId="{690E848C-F9D2-47FA-891F-16DE90EF9174}">
      <dsp:nvSpPr>
        <dsp:cNvPr id="0" name=""/>
        <dsp:cNvSpPr/>
      </dsp:nvSpPr>
      <dsp:spPr>
        <a:xfrm>
          <a:off x="4648174" y="846145"/>
          <a:ext cx="1905555" cy="133538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695450">
            <a:lnSpc>
              <a:spcPct val="90000"/>
            </a:lnSpc>
            <a:spcBef>
              <a:spcPct val="0"/>
            </a:spcBef>
            <a:spcAft>
              <a:spcPct val="35000"/>
            </a:spcAft>
          </a:pPr>
          <a:r>
            <a:rPr lang="ru-RU" sz="1500" b="1" kern="1200" dirty="0">
              <a:solidFill>
                <a:schemeClr val="tx1"/>
              </a:solidFill>
              <a:latin typeface="CB_Stem Light" panose="020B0604020202020204" charset="-52"/>
              <a:cs typeface="CB_Stem Light" panose="020B0604020202020204" charset="-52"/>
            </a:rPr>
            <a:t>долгосрочные</a:t>
          </a:r>
        </a:p>
        <a:p>
          <a:pPr marL="0" lvl="0" indent="0" algn="ctr" defTabSz="1695450">
            <a:lnSpc>
              <a:spcPct val="90000"/>
            </a:lnSpc>
            <a:spcBef>
              <a:spcPct val="0"/>
            </a:spcBef>
            <a:spcAft>
              <a:spcPct val="35000"/>
            </a:spcAft>
          </a:pPr>
          <a:r>
            <a:rPr lang="ru-RU" sz="1500" b="1" kern="1200" dirty="0">
              <a:solidFill>
                <a:schemeClr val="tx1"/>
              </a:solidFill>
              <a:latin typeface="CB_Stem Light" panose="020B0604020202020204" charset="-52"/>
              <a:cs typeface="CB_Stem Light" panose="020B0604020202020204" charset="-52"/>
            </a:rPr>
            <a:t>межбанковские ставки</a:t>
          </a:r>
          <a:endParaRPr lang="ru-RU" sz="1500" kern="1200" dirty="0">
            <a:solidFill>
              <a:schemeClr val="tx1"/>
            </a:solidFill>
            <a:latin typeface="CB_Stem Light" panose="020B0604020202020204" charset="-52"/>
            <a:cs typeface="CB_Stem Light" panose="020B0604020202020204" charset="-52"/>
          </a:endParaRPr>
        </a:p>
      </dsp:txBody>
      <dsp:txXfrm>
        <a:off x="4687286" y="885257"/>
        <a:ext cx="1827331" cy="1257159"/>
      </dsp:txXfrm>
    </dsp:sp>
    <dsp:sp modelId="{600EFE49-961C-44D0-AF43-FC4765DB0789}">
      <dsp:nvSpPr>
        <dsp:cNvPr id="0" name=""/>
        <dsp:cNvSpPr/>
      </dsp:nvSpPr>
      <dsp:spPr>
        <a:xfrm>
          <a:off x="6698227" y="1312097"/>
          <a:ext cx="349654" cy="40347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latin typeface="CB_Stem Light" panose="020B0604020202020204" charset="-52"/>
            <a:cs typeface="CB_Stem Light" panose="020B0604020202020204" charset="-52"/>
          </a:endParaRPr>
        </a:p>
      </dsp:txBody>
      <dsp:txXfrm>
        <a:off x="6698227" y="1392793"/>
        <a:ext cx="244758" cy="242086"/>
      </dsp:txXfrm>
    </dsp:sp>
    <dsp:sp modelId="{23862C66-82C2-40E2-A852-F31AE1DFF58B}">
      <dsp:nvSpPr>
        <dsp:cNvPr id="0" name=""/>
        <dsp:cNvSpPr/>
      </dsp:nvSpPr>
      <dsp:spPr>
        <a:xfrm>
          <a:off x="7213455" y="846145"/>
          <a:ext cx="1857300" cy="133538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a:solidFill>
                <a:schemeClr val="tx1"/>
              </a:solidFill>
              <a:latin typeface="CB_Stem Light" panose="020B0604020202020204" charset="-52"/>
              <a:cs typeface="CB_Stem Light" panose="020B0604020202020204" charset="-52"/>
            </a:rPr>
            <a:t>ставки по облигациям, межбанковским кредитам и депозитам</a:t>
          </a:r>
          <a:endParaRPr lang="ru-RU" sz="1500" kern="1200" dirty="0">
            <a:solidFill>
              <a:schemeClr val="tx1"/>
            </a:solidFill>
            <a:latin typeface="CB_Stem Light" panose="020B0604020202020204" charset="-52"/>
            <a:cs typeface="CB_Stem Light" panose="020B0604020202020204" charset="-52"/>
          </a:endParaRPr>
        </a:p>
      </dsp:txBody>
      <dsp:txXfrm>
        <a:off x="7252567" y="885257"/>
        <a:ext cx="1779076" cy="1257159"/>
      </dsp:txXfrm>
    </dsp:sp>
    <dsp:sp modelId="{F93D676B-AB70-4509-8B96-559C0D59CFB2}">
      <dsp:nvSpPr>
        <dsp:cNvPr id="0" name=""/>
        <dsp:cNvSpPr/>
      </dsp:nvSpPr>
      <dsp:spPr>
        <a:xfrm>
          <a:off x="9173008" y="1312097"/>
          <a:ext cx="327525" cy="40347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latin typeface="CB_Stem Light" panose="020B0604020202020204" charset="-52"/>
            <a:cs typeface="CB_Stem Light" panose="020B0604020202020204" charset="-52"/>
          </a:endParaRPr>
        </a:p>
      </dsp:txBody>
      <dsp:txXfrm>
        <a:off x="9173008" y="1392793"/>
        <a:ext cx="229268" cy="242086"/>
      </dsp:txXfrm>
    </dsp:sp>
    <dsp:sp modelId="{C14B0B26-74E3-4F41-9658-A5A5BCE89573}">
      <dsp:nvSpPr>
        <dsp:cNvPr id="0" name=""/>
        <dsp:cNvSpPr/>
      </dsp:nvSpPr>
      <dsp:spPr>
        <a:xfrm>
          <a:off x="9688728" y="846145"/>
          <a:ext cx="1660328" cy="133538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a:solidFill>
                <a:schemeClr val="tx1"/>
              </a:solidFill>
              <a:latin typeface="CB_Stem Light" panose="020B0604020202020204" charset="-52"/>
              <a:cs typeface="CB_Stem Light" panose="020B0604020202020204" charset="-52"/>
            </a:rPr>
            <a:t>ставки по банковским кредитам и депозитам</a:t>
          </a:r>
          <a:endParaRPr lang="ru-RU" sz="1500" kern="1200" dirty="0">
            <a:solidFill>
              <a:schemeClr val="tx1"/>
            </a:solidFill>
            <a:latin typeface="CB_Stem Light" panose="020B0604020202020204" charset="-52"/>
            <a:cs typeface="CB_Stem Light" panose="020B0604020202020204" charset="-52"/>
          </a:endParaRPr>
        </a:p>
      </dsp:txBody>
      <dsp:txXfrm>
        <a:off x="9727840" y="885257"/>
        <a:ext cx="1582104" cy="125715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0.26189</cdr:x>
      <cdr:y>0.18357</cdr:y>
    </cdr:from>
    <cdr:to>
      <cdr:x>0.47767</cdr:x>
      <cdr:y>0.35461</cdr:y>
    </cdr:to>
    <cdr:sp macro="" textlink="">
      <cdr:nvSpPr>
        <cdr:cNvPr id="3" name="TextBox 23"/>
        <cdr:cNvSpPr txBox="1"/>
      </cdr:nvSpPr>
      <cdr:spPr>
        <a:xfrm xmlns:a="http://schemas.openxmlformats.org/drawingml/2006/main">
          <a:off x="1042018" y="662364"/>
          <a:ext cx="858553" cy="6171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chorCtr="0">
          <a:no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90000"/>
            </a:lnSpc>
          </a:pPr>
          <a:r>
            <a:rPr lang="ru-RU" sz="2400" b="1" dirty="0">
              <a:solidFill>
                <a:schemeClr val="bg1"/>
              </a:solidFill>
              <a:latin typeface="CB_Stem Light" panose="020B0503020203020204" pitchFamily="34" charset="-52"/>
              <a:cs typeface="CB_Stem Light" panose="020B0503020203020204" pitchFamily="34" charset="-52"/>
            </a:rPr>
            <a:t>38</a:t>
          </a:r>
          <a:r>
            <a:rPr lang="ru-RU" sz="2400" b="1" cap="none" baseline="0" dirty="0">
              <a:solidFill>
                <a:schemeClr val="bg1"/>
              </a:solidFill>
              <a:latin typeface="CB_Stem Light" panose="020B0503020203020204" pitchFamily="34" charset="-52"/>
              <a:cs typeface="CB_Stem Light" panose="020B0503020203020204" pitchFamily="34" charset="-52"/>
            </a:rPr>
            <a:t>%</a:t>
          </a:r>
        </a:p>
      </cdr:txBody>
    </cdr:sp>
  </cdr:relSizeAnchor>
  <cdr:relSizeAnchor xmlns:cdr="http://schemas.openxmlformats.org/drawingml/2006/chartDrawing">
    <cdr:from>
      <cdr:x>0.38145</cdr:x>
      <cdr:y>0.50225</cdr:y>
    </cdr:from>
    <cdr:to>
      <cdr:x>0.57388</cdr:x>
      <cdr:y>0.68251</cdr:y>
    </cdr:to>
    <cdr:sp macro="" textlink="">
      <cdr:nvSpPr>
        <cdr:cNvPr id="4" name="TextBox 22"/>
        <cdr:cNvSpPr txBox="1"/>
      </cdr:nvSpPr>
      <cdr:spPr>
        <a:xfrm xmlns:a="http://schemas.openxmlformats.org/drawingml/2006/main">
          <a:off x="1417667" y="1578997"/>
          <a:ext cx="715168" cy="566704"/>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chorCtr="0">
          <a:no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90000"/>
            </a:lnSpc>
          </a:pPr>
          <a:r>
            <a:rPr lang="ru-RU" sz="2400" b="1" cap="none" baseline="0" dirty="0">
              <a:solidFill>
                <a:schemeClr val="bg1"/>
              </a:solidFill>
              <a:latin typeface="CB_Stem Light" panose="020B0503020203020204" pitchFamily="34" charset="-52"/>
              <a:cs typeface="CB_Stem Light" panose="020B0503020203020204" pitchFamily="34" charset="-52"/>
            </a:rPr>
            <a:t>27%</a:t>
          </a:r>
        </a:p>
      </cdr:txBody>
    </cdr:sp>
  </cdr:relSizeAnchor>
  <cdr:relSizeAnchor xmlns:cdr="http://schemas.openxmlformats.org/drawingml/2006/chartDrawing">
    <cdr:from>
      <cdr:x>0.56545</cdr:x>
      <cdr:y>0.21354</cdr:y>
    </cdr:from>
    <cdr:to>
      <cdr:x>0.7773</cdr:x>
      <cdr:y>0.36362</cdr:y>
    </cdr:to>
    <cdr:sp macro="" textlink="">
      <cdr:nvSpPr>
        <cdr:cNvPr id="5" name="TextBox 24"/>
        <cdr:cNvSpPr txBox="1"/>
      </cdr:nvSpPr>
      <cdr:spPr>
        <a:xfrm xmlns:a="http://schemas.openxmlformats.org/drawingml/2006/main">
          <a:off x="2101481" y="671330"/>
          <a:ext cx="787379" cy="471824"/>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chorCtr="0">
          <a:no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90000"/>
            </a:lnSpc>
          </a:pPr>
          <a:r>
            <a:rPr lang="ru-RU" sz="2400" b="1" dirty="0">
              <a:solidFill>
                <a:schemeClr val="bg1"/>
              </a:solidFill>
              <a:latin typeface="CB_Stem Light" panose="020B0503020203020204" pitchFamily="34" charset="-52"/>
              <a:cs typeface="CB_Stem Light" panose="020B0503020203020204" pitchFamily="34" charset="-52"/>
            </a:rPr>
            <a:t>35</a:t>
          </a:r>
          <a:r>
            <a:rPr lang="ru-RU" sz="2400" b="1" cap="none" baseline="0" dirty="0">
              <a:solidFill>
                <a:schemeClr val="bg1"/>
              </a:solidFill>
              <a:latin typeface="CB_Stem Light" panose="020B0503020203020204" pitchFamily="34" charset="-52"/>
              <a:cs typeface="CB_Stem Light" panose="020B0503020203020204" pitchFamily="34" charset="-52"/>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0.37428</cdr:x>
      <cdr:y>0.68147</cdr:y>
    </cdr:from>
    <cdr:to>
      <cdr:x>0.96577</cdr:x>
      <cdr:y>0.68147</cdr:y>
    </cdr:to>
    <cdr:cxnSp macro="">
      <cdr:nvCxnSpPr>
        <cdr:cNvPr id="3" name="Прямая соединительная линия 2">
          <a:extLst xmlns:a="http://schemas.openxmlformats.org/drawingml/2006/main">
            <a:ext uri="{FF2B5EF4-FFF2-40B4-BE49-F238E27FC236}">
              <a16:creationId xmlns:a16="http://schemas.microsoft.com/office/drawing/2014/main" xmlns="" id="{A6862E38-653A-4FF0-ADFD-2CC38F9B7C03}"/>
            </a:ext>
          </a:extLst>
        </cdr:cNvPr>
        <cdr:cNvCxnSpPr/>
      </cdr:nvCxnSpPr>
      <cdr:spPr>
        <a:xfrm xmlns:a="http://schemas.openxmlformats.org/drawingml/2006/main" flipV="1">
          <a:off x="3554184" y="3033016"/>
          <a:ext cx="5616862" cy="0"/>
        </a:xfrm>
        <a:prstGeom xmlns:a="http://schemas.openxmlformats.org/drawingml/2006/main" prst="line">
          <a:avLst/>
        </a:prstGeom>
        <a:ln xmlns:a="http://schemas.openxmlformats.org/drawingml/2006/main" w="31750">
          <a:solidFill>
            <a:schemeClr val="accent5"/>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3"/>
            <a:ext cx="2943582" cy="497360"/>
          </a:xfrm>
          <a:prstGeom prst="rect">
            <a:avLst/>
          </a:prstGeom>
        </p:spPr>
        <p:txBody>
          <a:bodyPr vert="horz" lIns="91294" tIns="45647" rIns="91294" bIns="45647" rtlCol="0"/>
          <a:lstStyle>
            <a:lvl1pPr algn="l">
              <a:defRPr sz="1200"/>
            </a:lvl1pPr>
          </a:lstStyle>
          <a:p>
            <a:endParaRPr lang="ru-RU" dirty="0"/>
          </a:p>
        </p:txBody>
      </p:sp>
      <p:sp>
        <p:nvSpPr>
          <p:cNvPr id="3" name="Дата 2"/>
          <p:cNvSpPr>
            <a:spLocks noGrp="1"/>
          </p:cNvSpPr>
          <p:nvPr>
            <p:ph type="dt" sz="quarter" idx="1"/>
          </p:nvPr>
        </p:nvSpPr>
        <p:spPr>
          <a:xfrm>
            <a:off x="3849301" y="3"/>
            <a:ext cx="2943582" cy="497360"/>
          </a:xfrm>
          <a:prstGeom prst="rect">
            <a:avLst/>
          </a:prstGeom>
        </p:spPr>
        <p:txBody>
          <a:bodyPr vert="horz" lIns="91294" tIns="45647" rIns="91294" bIns="45647" rtlCol="0"/>
          <a:lstStyle>
            <a:lvl1pPr algn="r">
              <a:defRPr sz="1200"/>
            </a:lvl1pPr>
          </a:lstStyle>
          <a:p>
            <a:fld id="{621578FA-C037-4413-8D5E-FC5589917935}" type="datetimeFigureOut">
              <a:rPr lang="ru-RU" smtClean="0"/>
              <a:pPr/>
              <a:t>21.11.2024</a:t>
            </a:fld>
            <a:endParaRPr lang="ru-RU" dirty="0"/>
          </a:p>
        </p:txBody>
      </p:sp>
      <p:sp>
        <p:nvSpPr>
          <p:cNvPr id="4" name="Нижний колонтитул 3"/>
          <p:cNvSpPr>
            <a:spLocks noGrp="1"/>
          </p:cNvSpPr>
          <p:nvPr>
            <p:ph type="ftr" sz="quarter" idx="2"/>
          </p:nvPr>
        </p:nvSpPr>
        <p:spPr>
          <a:xfrm>
            <a:off x="0" y="9408644"/>
            <a:ext cx="2943582" cy="497360"/>
          </a:xfrm>
          <a:prstGeom prst="rect">
            <a:avLst/>
          </a:prstGeom>
        </p:spPr>
        <p:txBody>
          <a:bodyPr vert="horz" lIns="91294" tIns="45647" rIns="91294" bIns="45647" rtlCol="0" anchor="b"/>
          <a:lstStyle>
            <a:lvl1pPr algn="l">
              <a:defRPr sz="1200"/>
            </a:lvl1pPr>
          </a:lstStyle>
          <a:p>
            <a:endParaRPr lang="ru-RU" dirty="0"/>
          </a:p>
        </p:txBody>
      </p:sp>
      <p:sp>
        <p:nvSpPr>
          <p:cNvPr id="5" name="Номер слайда 4"/>
          <p:cNvSpPr>
            <a:spLocks noGrp="1"/>
          </p:cNvSpPr>
          <p:nvPr>
            <p:ph type="sldNum" sz="quarter" idx="3"/>
          </p:nvPr>
        </p:nvSpPr>
        <p:spPr>
          <a:xfrm>
            <a:off x="3849301" y="9408644"/>
            <a:ext cx="2943582" cy="497360"/>
          </a:xfrm>
          <a:prstGeom prst="rect">
            <a:avLst/>
          </a:prstGeom>
        </p:spPr>
        <p:txBody>
          <a:bodyPr vert="horz" lIns="91294" tIns="45647" rIns="91294" bIns="45647" rtlCol="0" anchor="b"/>
          <a:lstStyle>
            <a:lvl1pPr algn="r">
              <a:defRPr sz="1200"/>
            </a:lvl1pPr>
          </a:lstStyle>
          <a:p>
            <a:fld id="{D79FA96C-4C56-4E47-B273-D294FD4DF153}" type="slidenum">
              <a:rPr lang="ru-RU" smtClean="0"/>
              <a:pPr/>
              <a:t>‹#›</a:t>
            </a:fld>
            <a:endParaRPr lang="ru-RU" dirty="0"/>
          </a:p>
        </p:txBody>
      </p:sp>
    </p:spTree>
    <p:extLst>
      <p:ext uri="{BB962C8B-B14F-4D97-AF65-F5344CB8AC3E}">
        <p14:creationId xmlns:p14="http://schemas.microsoft.com/office/powerpoint/2010/main" val="1762017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4" y="2"/>
            <a:ext cx="2944283" cy="497020"/>
          </a:xfrm>
          <a:prstGeom prst="rect">
            <a:avLst/>
          </a:prstGeom>
        </p:spPr>
        <p:txBody>
          <a:bodyPr vert="horz" lIns="91294" tIns="45647" rIns="91294" bIns="45647" rtlCol="0"/>
          <a:lstStyle>
            <a:lvl1pPr algn="l">
              <a:defRPr sz="1200"/>
            </a:lvl1pPr>
          </a:lstStyle>
          <a:p>
            <a:endParaRPr lang="ru-RU" dirty="0"/>
          </a:p>
        </p:txBody>
      </p:sp>
      <p:sp>
        <p:nvSpPr>
          <p:cNvPr id="3" name="Дата 2"/>
          <p:cNvSpPr>
            <a:spLocks noGrp="1"/>
          </p:cNvSpPr>
          <p:nvPr>
            <p:ph type="dt" idx="1"/>
          </p:nvPr>
        </p:nvSpPr>
        <p:spPr>
          <a:xfrm>
            <a:off x="3848648" y="2"/>
            <a:ext cx="2944283" cy="497020"/>
          </a:xfrm>
          <a:prstGeom prst="rect">
            <a:avLst/>
          </a:prstGeom>
        </p:spPr>
        <p:txBody>
          <a:bodyPr vert="horz" lIns="91294" tIns="45647" rIns="91294" bIns="45647" rtlCol="0"/>
          <a:lstStyle>
            <a:lvl1pPr algn="r">
              <a:defRPr sz="1200"/>
            </a:lvl1pPr>
          </a:lstStyle>
          <a:p>
            <a:fld id="{8F8B64B8-E5B0-4850-9C1B-7EDA0638F446}" type="datetimeFigureOut">
              <a:rPr lang="ru-RU" smtClean="0"/>
              <a:pPr/>
              <a:t>21.11.2024</a:t>
            </a:fld>
            <a:endParaRPr lang="ru-RU" dirty="0"/>
          </a:p>
        </p:txBody>
      </p:sp>
      <p:sp>
        <p:nvSpPr>
          <p:cNvPr id="4" name="Образ слайда 3"/>
          <p:cNvSpPr>
            <a:spLocks noGrp="1" noRot="1" noChangeAspect="1"/>
          </p:cNvSpPr>
          <p:nvPr>
            <p:ph type="sldImg" idx="2"/>
          </p:nvPr>
        </p:nvSpPr>
        <p:spPr>
          <a:xfrm>
            <a:off x="425450" y="1239838"/>
            <a:ext cx="5943600" cy="3343275"/>
          </a:xfrm>
          <a:prstGeom prst="rect">
            <a:avLst/>
          </a:prstGeom>
          <a:noFill/>
          <a:ln w="12700">
            <a:solidFill>
              <a:prstClr val="black"/>
            </a:solidFill>
          </a:ln>
        </p:spPr>
        <p:txBody>
          <a:bodyPr vert="horz" lIns="91294" tIns="45647" rIns="91294" bIns="45647" rtlCol="0" anchor="ctr"/>
          <a:lstStyle/>
          <a:p>
            <a:endParaRPr lang="ru-RU" dirty="0"/>
          </a:p>
        </p:txBody>
      </p:sp>
      <p:sp>
        <p:nvSpPr>
          <p:cNvPr id="5" name="Заметки 4"/>
          <p:cNvSpPr>
            <a:spLocks noGrp="1"/>
          </p:cNvSpPr>
          <p:nvPr>
            <p:ph type="body" sz="quarter" idx="3"/>
          </p:nvPr>
        </p:nvSpPr>
        <p:spPr>
          <a:xfrm>
            <a:off x="679450" y="4767267"/>
            <a:ext cx="5435600" cy="3900488"/>
          </a:xfrm>
          <a:prstGeom prst="rect">
            <a:avLst/>
          </a:prstGeom>
        </p:spPr>
        <p:txBody>
          <a:bodyPr vert="horz" lIns="91294" tIns="45647" rIns="91294" bIns="45647"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4" y="9408983"/>
            <a:ext cx="2944283" cy="497020"/>
          </a:xfrm>
          <a:prstGeom prst="rect">
            <a:avLst/>
          </a:prstGeom>
        </p:spPr>
        <p:txBody>
          <a:bodyPr vert="horz" lIns="91294" tIns="45647" rIns="91294" bIns="45647"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8648" y="9408983"/>
            <a:ext cx="2944283" cy="497020"/>
          </a:xfrm>
          <a:prstGeom prst="rect">
            <a:avLst/>
          </a:prstGeom>
        </p:spPr>
        <p:txBody>
          <a:bodyPr vert="horz" lIns="91294" tIns="45647" rIns="91294" bIns="45647" rtlCol="0" anchor="b"/>
          <a:lstStyle>
            <a:lvl1pPr algn="r">
              <a:defRPr sz="1200"/>
            </a:lvl1pPr>
          </a:lstStyle>
          <a:p>
            <a:fld id="{FC9BB9BE-551F-4027-976A-BF7E9AA7CCDB}" type="slidenum">
              <a:rPr lang="ru-RU" smtClean="0"/>
              <a:pPr/>
              <a:t>‹#›</a:t>
            </a:fld>
            <a:endParaRPr lang="ru-RU" dirty="0"/>
          </a:p>
        </p:txBody>
      </p:sp>
    </p:spTree>
    <p:extLst>
      <p:ext uri="{BB962C8B-B14F-4D97-AF65-F5344CB8AC3E}">
        <p14:creationId xmlns:p14="http://schemas.microsoft.com/office/powerpoint/2010/main" val="159527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5"/>
          </p:nvPr>
        </p:nvSpPr>
        <p:spPr/>
        <p:txBody>
          <a:bodyPr/>
          <a:lstStyle/>
          <a:p>
            <a:pPr defTabSz="912937">
              <a:defRPr/>
            </a:pPr>
            <a:fld id="{FC9BB9BE-551F-4027-976A-BF7E9AA7CCDB}" type="slidenum">
              <a:rPr lang="ru-RU">
                <a:solidFill>
                  <a:prstClr val="black"/>
                </a:solidFill>
                <a:latin typeface="Calibri"/>
              </a:rPr>
              <a:pPr defTabSz="912937">
                <a:defRPr/>
              </a:pPr>
              <a:t>1</a:t>
            </a:fld>
            <a:endParaRPr lang="ru-RU" dirty="0">
              <a:solidFill>
                <a:prstClr val="black"/>
              </a:solidFill>
              <a:latin typeface="Calibri"/>
            </a:endParaRPr>
          </a:p>
        </p:txBody>
      </p:sp>
    </p:spTree>
    <p:extLst>
      <p:ext uri="{BB962C8B-B14F-4D97-AF65-F5344CB8AC3E}">
        <p14:creationId xmlns:p14="http://schemas.microsoft.com/office/powerpoint/2010/main" val="14679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10</a:t>
            </a:fld>
            <a:endParaRPr lang="ru-RU" dirty="0"/>
          </a:p>
        </p:txBody>
      </p:sp>
    </p:spTree>
    <p:extLst>
      <p:ext uri="{BB962C8B-B14F-4D97-AF65-F5344CB8AC3E}">
        <p14:creationId xmlns:p14="http://schemas.microsoft.com/office/powerpoint/2010/main" val="3461226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2937">
              <a:defRPr/>
            </a:pPr>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11</a:t>
            </a:fld>
            <a:endParaRPr lang="ru-RU" dirty="0"/>
          </a:p>
        </p:txBody>
      </p:sp>
    </p:spTree>
    <p:extLst>
      <p:ext uri="{BB962C8B-B14F-4D97-AF65-F5344CB8AC3E}">
        <p14:creationId xmlns:p14="http://schemas.microsoft.com/office/powerpoint/2010/main" val="253667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12937">
              <a:defRPr/>
            </a:pPr>
            <a:r>
              <a:rPr lang="ru-RU" sz="1800" dirty="0" smtClean="0">
                <a:latin typeface="CB_Stem Light" panose="020B0503020203020204" pitchFamily="34" charset="-52"/>
                <a:ea typeface="Calibri" panose="020F0502020204030204" pitchFamily="34" charset="0"/>
                <a:cs typeface="CB_Stem Light" panose="020B0503020203020204" pitchFamily="34" charset="-52"/>
              </a:rPr>
              <a:t>Как</a:t>
            </a:r>
            <a:endParaRPr lang="ru-RU" sz="1800" dirty="0">
              <a:latin typeface="CB_Stem Light" panose="020B0503020203020204" pitchFamily="34" charset="-52"/>
              <a:ea typeface="Calibri" panose="020F0502020204030204" pitchFamily="34" charset="0"/>
              <a:cs typeface="CB_Stem Light" panose="020B0503020203020204" pitchFamily="34" charset="-52"/>
            </a:endParaRPr>
          </a:p>
        </p:txBody>
      </p:sp>
      <p:sp>
        <p:nvSpPr>
          <p:cNvPr id="4" name="Номер слайда 3"/>
          <p:cNvSpPr>
            <a:spLocks noGrp="1"/>
          </p:cNvSpPr>
          <p:nvPr>
            <p:ph type="sldNum" sz="quarter" idx="5"/>
          </p:nvPr>
        </p:nvSpPr>
        <p:spPr/>
        <p:txBody>
          <a:bodyPr/>
          <a:lstStyle/>
          <a:p>
            <a:fld id="{FC9BB9BE-551F-4027-976A-BF7E9AA7CCDB}" type="slidenum">
              <a:rPr lang="ru-RU" smtClean="0"/>
              <a:pPr/>
              <a:t>12</a:t>
            </a:fld>
            <a:endParaRPr lang="ru-RU" dirty="0"/>
          </a:p>
        </p:txBody>
      </p:sp>
    </p:spTree>
    <p:extLst>
      <p:ext uri="{BB962C8B-B14F-4D97-AF65-F5344CB8AC3E}">
        <p14:creationId xmlns:p14="http://schemas.microsoft.com/office/powerpoint/2010/main" val="418011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5"/>
          </p:nvPr>
        </p:nvSpPr>
        <p:spPr/>
        <p:txBody>
          <a:bodyPr/>
          <a:lstStyle/>
          <a:p>
            <a:fld id="{FC9BB9BE-551F-4027-976A-BF7E9AA7CCDB}" type="slidenum">
              <a:rPr lang="ru-RU" smtClean="0"/>
              <a:pPr/>
              <a:t>13</a:t>
            </a:fld>
            <a:endParaRPr lang="ru-RU" dirty="0"/>
          </a:p>
        </p:txBody>
      </p:sp>
    </p:spTree>
    <p:extLst>
      <p:ext uri="{BB962C8B-B14F-4D97-AF65-F5344CB8AC3E}">
        <p14:creationId xmlns:p14="http://schemas.microsoft.com/office/powerpoint/2010/main" val="162724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14</a:t>
            </a:fld>
            <a:endParaRPr lang="ru-RU" dirty="0"/>
          </a:p>
        </p:txBody>
      </p:sp>
    </p:spTree>
    <p:extLst>
      <p:ext uri="{BB962C8B-B14F-4D97-AF65-F5344CB8AC3E}">
        <p14:creationId xmlns:p14="http://schemas.microsoft.com/office/powerpoint/2010/main" val="225493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2937">
              <a:defRPr/>
            </a:pPr>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15</a:t>
            </a:fld>
            <a:endParaRPr lang="ru-RU" dirty="0"/>
          </a:p>
        </p:txBody>
      </p:sp>
    </p:spTree>
    <p:extLst>
      <p:ext uri="{BB962C8B-B14F-4D97-AF65-F5344CB8AC3E}">
        <p14:creationId xmlns:p14="http://schemas.microsoft.com/office/powerpoint/2010/main" val="310892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16</a:t>
            </a:fld>
            <a:endParaRPr lang="ru-RU" dirty="0"/>
          </a:p>
        </p:txBody>
      </p:sp>
    </p:spTree>
    <p:extLst>
      <p:ext uri="{BB962C8B-B14F-4D97-AF65-F5344CB8AC3E}">
        <p14:creationId xmlns:p14="http://schemas.microsoft.com/office/powerpoint/2010/main" val="289740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17</a:t>
            </a:fld>
            <a:endParaRPr lang="ru-RU" dirty="0"/>
          </a:p>
        </p:txBody>
      </p:sp>
    </p:spTree>
    <p:extLst>
      <p:ext uri="{BB962C8B-B14F-4D97-AF65-F5344CB8AC3E}">
        <p14:creationId xmlns:p14="http://schemas.microsoft.com/office/powerpoint/2010/main" val="171744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18</a:t>
            </a:fld>
            <a:endParaRPr lang="ru-RU" dirty="0"/>
          </a:p>
        </p:txBody>
      </p:sp>
    </p:spTree>
    <p:extLst>
      <p:ext uri="{BB962C8B-B14F-4D97-AF65-F5344CB8AC3E}">
        <p14:creationId xmlns:p14="http://schemas.microsoft.com/office/powerpoint/2010/main" val="241998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12937">
              <a:defRPr/>
            </a:pPr>
            <a:endParaRPr lang="ru-RU" dirty="0">
              <a:solidFill>
                <a:schemeClr val="accent1"/>
              </a:solidFill>
              <a:latin typeface="CB_Stem Medium" panose="020B0604020202020204" charset="-52"/>
              <a:cs typeface="CB_Stem Medium"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19</a:t>
            </a:fld>
            <a:endParaRPr lang="ru-RU" dirty="0"/>
          </a:p>
        </p:txBody>
      </p:sp>
    </p:spTree>
    <p:extLst>
      <p:ext uri="{BB962C8B-B14F-4D97-AF65-F5344CB8AC3E}">
        <p14:creationId xmlns:p14="http://schemas.microsoft.com/office/powerpoint/2010/main" val="74297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503020203020204" pitchFamily="34" charset="-52"/>
              <a:cs typeface="CB_Stem Light" panose="020B0503020203020204" pitchFamily="34" charset="-52"/>
            </a:endParaRPr>
          </a:p>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a:t>
            </a:fld>
            <a:endParaRPr lang="ru-RU" dirty="0"/>
          </a:p>
        </p:txBody>
      </p:sp>
    </p:spTree>
    <p:extLst>
      <p:ext uri="{BB962C8B-B14F-4D97-AF65-F5344CB8AC3E}">
        <p14:creationId xmlns:p14="http://schemas.microsoft.com/office/powerpoint/2010/main" val="937912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5"/>
          </p:nvPr>
        </p:nvSpPr>
        <p:spPr/>
        <p:txBody>
          <a:bodyPr/>
          <a:lstStyle/>
          <a:p>
            <a:fld id="{FC9BB9BE-551F-4027-976A-BF7E9AA7CCDB}" type="slidenum">
              <a:rPr lang="ru-RU" smtClean="0"/>
              <a:pPr/>
              <a:t>20</a:t>
            </a:fld>
            <a:endParaRPr lang="ru-RU" dirty="0"/>
          </a:p>
        </p:txBody>
      </p:sp>
    </p:spTree>
    <p:extLst>
      <p:ext uri="{BB962C8B-B14F-4D97-AF65-F5344CB8AC3E}">
        <p14:creationId xmlns:p14="http://schemas.microsoft.com/office/powerpoint/2010/main" val="266939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21</a:t>
            </a:fld>
            <a:endParaRPr lang="ru-RU" dirty="0"/>
          </a:p>
        </p:txBody>
      </p:sp>
    </p:spTree>
    <p:extLst>
      <p:ext uri="{BB962C8B-B14F-4D97-AF65-F5344CB8AC3E}">
        <p14:creationId xmlns:p14="http://schemas.microsoft.com/office/powerpoint/2010/main" val="2211526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22</a:t>
            </a:fld>
            <a:endParaRPr lang="ru-RU" dirty="0"/>
          </a:p>
        </p:txBody>
      </p:sp>
    </p:spTree>
    <p:extLst>
      <p:ext uri="{BB962C8B-B14F-4D97-AF65-F5344CB8AC3E}">
        <p14:creationId xmlns:p14="http://schemas.microsoft.com/office/powerpoint/2010/main" val="694672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b="0"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23</a:t>
            </a:fld>
            <a:endParaRPr lang="ru-RU" dirty="0"/>
          </a:p>
        </p:txBody>
      </p:sp>
    </p:spTree>
    <p:extLst>
      <p:ext uri="{BB962C8B-B14F-4D97-AF65-F5344CB8AC3E}">
        <p14:creationId xmlns:p14="http://schemas.microsoft.com/office/powerpoint/2010/main" val="2006990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2937">
              <a:defRPr/>
            </a:pPr>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24</a:t>
            </a:fld>
            <a:endParaRPr lang="ru-RU" dirty="0"/>
          </a:p>
        </p:txBody>
      </p:sp>
    </p:spTree>
    <p:extLst>
      <p:ext uri="{BB962C8B-B14F-4D97-AF65-F5344CB8AC3E}">
        <p14:creationId xmlns:p14="http://schemas.microsoft.com/office/powerpoint/2010/main" val="31353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lnSpc>
                <a:spcPct val="107000"/>
              </a:lnSpc>
              <a:spcAft>
                <a:spcPts val="799"/>
              </a:spcAft>
            </a:pPr>
            <a:endParaRPr lang="ru-RU"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25</a:t>
            </a:fld>
            <a:endParaRPr lang="ru-RU" dirty="0"/>
          </a:p>
        </p:txBody>
      </p:sp>
    </p:spTree>
    <p:extLst>
      <p:ext uri="{BB962C8B-B14F-4D97-AF65-F5344CB8AC3E}">
        <p14:creationId xmlns:p14="http://schemas.microsoft.com/office/powerpoint/2010/main" val="2063784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1"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26</a:t>
            </a:fld>
            <a:endParaRPr lang="ru-RU" dirty="0"/>
          </a:p>
        </p:txBody>
      </p:sp>
    </p:spTree>
    <p:extLst>
      <p:ext uri="{BB962C8B-B14F-4D97-AF65-F5344CB8AC3E}">
        <p14:creationId xmlns:p14="http://schemas.microsoft.com/office/powerpoint/2010/main" val="3274169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27</a:t>
            </a:fld>
            <a:endParaRPr lang="ru-RU" dirty="0"/>
          </a:p>
        </p:txBody>
      </p:sp>
    </p:spTree>
    <p:extLst>
      <p:ext uri="{BB962C8B-B14F-4D97-AF65-F5344CB8AC3E}">
        <p14:creationId xmlns:p14="http://schemas.microsoft.com/office/powerpoint/2010/main" val="902957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2937">
              <a:defRPr/>
            </a:pPr>
            <a:endParaRPr lang="ru-RU" dirty="0">
              <a:solidFill>
                <a:schemeClr val="tx1"/>
              </a:solidFill>
              <a:latin typeface="CB_Stem Medium" panose="020B0603020203020204" pitchFamily="34" charset="-52"/>
              <a:cs typeface="CB_Stem Medium" panose="020B06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28</a:t>
            </a:fld>
            <a:endParaRPr lang="ru-RU" dirty="0"/>
          </a:p>
        </p:txBody>
      </p:sp>
    </p:spTree>
    <p:extLst>
      <p:ext uri="{BB962C8B-B14F-4D97-AF65-F5344CB8AC3E}">
        <p14:creationId xmlns:p14="http://schemas.microsoft.com/office/powerpoint/2010/main" val="804580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i="0"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BB9BE-551F-4027-976A-BF7E9AA7CCD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52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3</a:t>
            </a:fld>
            <a:endParaRPr lang="ru-RU" dirty="0"/>
          </a:p>
        </p:txBody>
      </p:sp>
    </p:spTree>
    <p:extLst>
      <p:ext uri="{BB962C8B-B14F-4D97-AF65-F5344CB8AC3E}">
        <p14:creationId xmlns:p14="http://schemas.microsoft.com/office/powerpoint/2010/main" val="2975148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171450" indent="-171450">
              <a:buFont typeface="Arial" panose="020B0604020202020204" pitchFamily="34" charset="0"/>
              <a:buChar char="•"/>
            </a:pPr>
            <a:r>
              <a:rPr lang="ru-RU" b="0" i="0" dirty="0" smtClean="0"/>
              <a:t>Р</a:t>
            </a:r>
            <a:r>
              <a:rPr lang="ru-RU" b="0" i="0" baseline="0" dirty="0" smtClean="0"/>
              <a:t>иски для нашего прогноза инфляции остаются существенно смещенными в сторону </a:t>
            </a:r>
            <a:r>
              <a:rPr lang="ru-RU" b="0" i="0" baseline="0" dirty="0" err="1" smtClean="0"/>
              <a:t>проинфляционных</a:t>
            </a:r>
            <a:r>
              <a:rPr lang="ru-RU" b="0" i="0" baseline="0" dirty="0" smtClean="0"/>
              <a:t>. </a:t>
            </a:r>
          </a:p>
          <a:p>
            <a:pPr marL="171450" indent="-171450">
              <a:buFont typeface="Arial" panose="020B0604020202020204" pitchFamily="34" charset="0"/>
              <a:buChar char="•"/>
            </a:pPr>
            <a:endParaRPr lang="ru-RU" b="0" baseline="0" dirty="0" smtClean="0"/>
          </a:p>
          <a:p>
            <a:pPr marL="171450" indent="-171450">
              <a:buFont typeface="Arial" panose="020B0604020202020204" pitchFamily="34" charset="0"/>
              <a:buChar char="•"/>
            </a:pPr>
            <a:r>
              <a:rPr lang="ru-RU" b="1" baseline="0" dirty="0" err="1" smtClean="0"/>
              <a:t>Проинфляционные</a:t>
            </a:r>
            <a:r>
              <a:rPr lang="ru-RU" b="1" baseline="0" dirty="0" smtClean="0"/>
              <a:t> риски </a:t>
            </a:r>
            <a:r>
              <a:rPr lang="ru-RU" b="0" baseline="0" dirty="0" smtClean="0"/>
              <a:t>связаны с сохранением</a:t>
            </a:r>
            <a:r>
              <a:rPr lang="ru-RU" dirty="0" smtClean="0"/>
              <a:t> перегрева внутреннего</a:t>
            </a:r>
            <a:r>
              <a:rPr lang="ru-RU" baseline="0" dirty="0" smtClean="0"/>
              <a:t> спроса при ограничениях со стороны предложения, высокими и </a:t>
            </a:r>
            <a:r>
              <a:rPr lang="ru-RU" baseline="0" dirty="0" err="1" smtClean="0"/>
              <a:t>незаякоренными</a:t>
            </a:r>
            <a:r>
              <a:rPr lang="ru-RU" baseline="0" dirty="0" smtClean="0"/>
              <a:t> инфляционными ожиданиями.</a:t>
            </a:r>
            <a:r>
              <a:rPr lang="ru-RU" b="0" u="none" baseline="0" dirty="0" smtClean="0"/>
              <a:t> Высоким остается риск ухудшения внешних условий,  из-за которого компании могут понести дополнительные издержки.</a:t>
            </a:r>
          </a:p>
          <a:p>
            <a:pPr marL="171450" indent="-171450">
              <a:buFont typeface="Arial" panose="020B0604020202020204" pitchFamily="34" charset="0"/>
              <a:buChar char="•"/>
            </a:pPr>
            <a:endParaRPr lang="ru-RU" b="0" u="none" baseline="0" dirty="0" smtClean="0"/>
          </a:p>
          <a:p>
            <a:pPr marL="171450" indent="-171450">
              <a:buFont typeface="Arial" panose="020B0604020202020204" pitchFamily="34" charset="0"/>
              <a:buChar char="•"/>
            </a:pPr>
            <a:r>
              <a:rPr lang="ru-RU" b="1" baseline="0" dirty="0" err="1" smtClean="0"/>
              <a:t>Дезинфляционные</a:t>
            </a:r>
            <a:r>
              <a:rPr lang="ru-RU" b="1" baseline="0" dirty="0" smtClean="0"/>
              <a:t> </a:t>
            </a:r>
            <a:r>
              <a:rPr lang="ru-RU" b="1" baseline="0" dirty="0"/>
              <a:t>риски</a:t>
            </a:r>
            <a:r>
              <a:rPr lang="ru-RU" baseline="0" dirty="0"/>
              <a:t> </a:t>
            </a:r>
            <a:r>
              <a:rPr lang="ru-RU" baseline="0" dirty="0" smtClean="0"/>
              <a:t>представляются в виде более быстрого ослабления спроса в экономике, чем видится сегодня, или большего увеличения потенциала экономики и производительности труда за счет масштабных инвестиций последних лет.</a:t>
            </a:r>
          </a:p>
          <a:p>
            <a:pPr marL="171450" indent="-171450">
              <a:buFont typeface="Arial" panose="020B0604020202020204" pitchFamily="34" charset="0"/>
              <a:buChar char="•"/>
            </a:pPr>
            <a:endParaRPr lang="ru-RU" baseline="0" dirty="0" smtClean="0"/>
          </a:p>
          <a:p>
            <a:pPr marL="171450" indent="-171450">
              <a:buFont typeface="Arial" panose="020B0604020202020204" pitchFamily="34" charset="0"/>
              <a:buChar char="•"/>
            </a:pPr>
            <a:r>
              <a:rPr lang="ru-RU" b="0" dirty="0" smtClean="0"/>
              <a:t>Мы</a:t>
            </a:r>
            <a:r>
              <a:rPr lang="ru-RU" b="0" baseline="0" dirty="0" smtClean="0"/>
              <a:t> учли в прогнозе объявленные параметры </a:t>
            </a:r>
            <a:r>
              <a:rPr lang="ru-RU" b="0" dirty="0" smtClean="0"/>
              <a:t>бюджетной политики. Если</a:t>
            </a:r>
            <a:r>
              <a:rPr lang="ru-RU" b="0" baseline="0" dirty="0" smtClean="0"/>
              <a:t> они поменяются, может потребоваться корректировка денежно-кредитной политики.</a:t>
            </a:r>
            <a:endParaRPr lang="ru-RU" b="1" baseline="0"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BB9BE-551F-4027-976A-BF7E9AA7CCD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85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defRPr/>
            </a:pPr>
            <a:r>
              <a:rPr lang="ru-RU" sz="1200" b="0" i="0" kern="1200" dirty="0" smtClean="0">
                <a:solidFill>
                  <a:schemeClr val="tx1"/>
                </a:solidFill>
                <a:effectLst/>
                <a:latin typeface="+mn-lt"/>
                <a:ea typeface="+mn-ea"/>
                <a:cs typeface="+mn-cs"/>
              </a:rPr>
              <a:t>Мы сохраняем приверженность цели в 4%. Несмотря на достаточно значительное повышение ключевой ставки, инфляция в этом году будет вдвое выше цели. Это не означает, что ключевая ставка не работает. Без ее повышения инфляция была бы намного больше. Для достижения цели мы будем еще более консервативно реагировать на </a:t>
            </a:r>
            <a:r>
              <a:rPr lang="ru-RU" sz="1200" b="0" i="0" kern="1200" dirty="0" err="1" smtClean="0">
                <a:solidFill>
                  <a:schemeClr val="tx1"/>
                </a:solidFill>
                <a:effectLst/>
                <a:latin typeface="+mn-lt"/>
                <a:ea typeface="+mn-ea"/>
                <a:cs typeface="+mn-cs"/>
              </a:rPr>
              <a:t>проинфляционные</a:t>
            </a:r>
            <a:r>
              <a:rPr lang="ru-RU" sz="1200" b="0" i="0" kern="1200" dirty="0" smtClean="0">
                <a:solidFill>
                  <a:schemeClr val="tx1"/>
                </a:solidFill>
                <a:effectLst/>
                <a:latin typeface="+mn-lt"/>
                <a:ea typeface="+mn-ea"/>
                <a:cs typeface="+mn-cs"/>
              </a:rPr>
              <a:t> риски. Уровень жесткости нашей политики будет определяться задачей возвращения инфляции к цели.</a:t>
            </a:r>
            <a:r>
              <a:rPr lang="ru-RU" dirty="0" smtClean="0"/>
              <a:t> </a:t>
            </a:r>
            <a:endParaRPr kumimoji="0" lang="ru-RU" sz="1200" b="0" u="none" strike="noStrike" kern="1200" cap="none" spc="0" normalizeH="0" baseline="0" noProof="0" dirty="0">
              <a:ln>
                <a:noFill/>
              </a:ln>
              <a:solidFill>
                <a:prstClr val="black"/>
              </a:solidFill>
              <a:effectLst/>
              <a:uLnTx/>
              <a:uFillTx/>
              <a:latin typeface="CB_Stem Light" panose="020B0604020202020204"/>
              <a:cs typeface="CB_Stem Light" panose="020B0604020202020204" charset="-52"/>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BB9BE-551F-4027-976A-BF7E9AA7CCDB}"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858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C9BB9BE-551F-4027-976A-BF7E9AA7CCDB}" type="slidenum">
              <a:rPr lang="ru-RU" smtClean="0"/>
              <a:pPr/>
              <a:t>32</a:t>
            </a:fld>
            <a:endParaRPr lang="ru-RU" dirty="0"/>
          </a:p>
        </p:txBody>
      </p:sp>
    </p:spTree>
    <p:extLst>
      <p:ext uri="{BB962C8B-B14F-4D97-AF65-F5344CB8AC3E}">
        <p14:creationId xmlns:p14="http://schemas.microsoft.com/office/powerpoint/2010/main" val="1872905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800" dirty="0">
              <a:solidFill>
                <a:srgbClr val="000000"/>
              </a:solidFill>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5"/>
          </p:nvPr>
        </p:nvSpPr>
        <p:spPr/>
        <p:txBody>
          <a:bodyPr/>
          <a:lstStyle/>
          <a:p>
            <a:fld id="{FC9BB9BE-551F-4027-976A-BF7E9AA7CCDB}" type="slidenum">
              <a:rPr lang="ru-RU" smtClean="0"/>
              <a:pPr/>
              <a:t>33</a:t>
            </a:fld>
            <a:endParaRPr lang="ru-RU" dirty="0"/>
          </a:p>
        </p:txBody>
      </p:sp>
    </p:spTree>
    <p:extLst>
      <p:ext uri="{BB962C8B-B14F-4D97-AF65-F5344CB8AC3E}">
        <p14:creationId xmlns:p14="http://schemas.microsoft.com/office/powerpoint/2010/main" val="927456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solidFill>
                  <a:srgbClr val="000000"/>
                </a:solidFill>
                <a:latin typeface="CB_Stem Light" panose="020B0503020203020204" pitchFamily="34" charset="-52"/>
                <a:cs typeface="CB_Stem Light" panose="020B0503020203020204" pitchFamily="34" charset="-52"/>
              </a:rPr>
              <a:t>Подробнее об инфляции вы можете узнать в материале «Динамика потребительских цен», который публикуется ежемесячно. </a:t>
            </a:r>
          </a:p>
          <a:p>
            <a:r>
              <a:rPr lang="ru-RU" sz="1800" dirty="0">
                <a:solidFill>
                  <a:srgbClr val="000000"/>
                </a:solidFill>
                <a:latin typeface="CB_Stem Light" panose="020B0503020203020204" pitchFamily="34" charset="-52"/>
                <a:cs typeface="CB_Stem Light" panose="020B0503020203020204" pitchFamily="34" charset="-52"/>
              </a:rPr>
              <a:t>Также, Банк России стремится широко освещать региональные экономические тенденции. Анализ динамики потребительских цен публикуется не только для страны в целом, но также для федеральных округов и отдельных регионов в форме информационно-аналитических комментариев. С декабря 2020 года Банк России перед каждым Советом директоров публикует доклад </a:t>
            </a:r>
            <a:r>
              <a:rPr lang="ru-RU" sz="1800" u="sng" dirty="0">
                <a:solidFill>
                  <a:srgbClr val="000000"/>
                </a:solidFill>
                <a:latin typeface="CB_Stem Light" panose="020B0503020203020204" pitchFamily="34" charset="-52"/>
                <a:cs typeface="CB_Stem Light" panose="020B0503020203020204" pitchFamily="34" charset="-52"/>
              </a:rPr>
              <a:t>«Региональная экономика: комментарии ГУ»</a:t>
            </a:r>
            <a:r>
              <a:rPr lang="ru-RU" sz="1800" dirty="0">
                <a:solidFill>
                  <a:srgbClr val="000000"/>
                </a:solidFill>
                <a:latin typeface="CB_Stem Light" panose="020B0503020203020204" pitchFamily="34" charset="-52"/>
                <a:cs typeface="CB_Stem Light" panose="020B0503020203020204" pitchFamily="34" charset="-52"/>
              </a:rPr>
              <a:t>. Данный материал готовят территориальные учреждения Банка России. Он содержит статистическую, опросную и аналитическую информацию об экономической ситуации в регионе.</a:t>
            </a:r>
          </a:p>
          <a:p>
            <a:endParaRPr lang="ru-RU" sz="1800" dirty="0">
              <a:solidFill>
                <a:srgbClr val="000000"/>
              </a:solidFill>
              <a:latin typeface="CB_Stem Light" panose="020B0503020203020204" pitchFamily="34" charset="-52"/>
              <a:cs typeface="CB_Stem Light" panose="020B0503020203020204" pitchFamily="34" charset="-52"/>
            </a:endParaRPr>
          </a:p>
          <a:p>
            <a:r>
              <a:rPr lang="ru-RU" sz="1800" dirty="0">
                <a:solidFill>
                  <a:srgbClr val="000000"/>
                </a:solidFill>
                <a:latin typeface="CB_Stem Light" panose="020B0503020203020204" pitchFamily="34" charset="-52"/>
                <a:cs typeface="CB_Stem Light" panose="020B0503020203020204" pitchFamily="34" charset="-52"/>
              </a:rPr>
              <a:t>Ориентируясь на широкую аудиторию, Банк России продолжил развивать свое присутствие в социальных сетях, создав страницу в </a:t>
            </a:r>
            <a:r>
              <a:rPr lang="en-US" sz="1800" dirty="0" err="1">
                <a:solidFill>
                  <a:srgbClr val="000000"/>
                </a:solidFill>
                <a:latin typeface="CB_Stem Light" panose="020B0503020203020204" pitchFamily="34" charset="-52"/>
                <a:cs typeface="CB_Stem Light" panose="020B0503020203020204" pitchFamily="34" charset="-52"/>
              </a:rPr>
              <a:t>telegr</a:t>
            </a:r>
            <a:r>
              <a:rPr lang="ru-RU" sz="1800" dirty="0" err="1">
                <a:solidFill>
                  <a:srgbClr val="000000"/>
                </a:solidFill>
                <a:latin typeface="CB_Stem Light" panose="020B0503020203020204" pitchFamily="34" charset="-52"/>
                <a:cs typeface="CB_Stem Light" panose="020B0503020203020204" pitchFamily="34" charset="-52"/>
              </a:rPr>
              <a:t>am</a:t>
            </a:r>
            <a:r>
              <a:rPr lang="ru-RU" sz="1800" dirty="0">
                <a:solidFill>
                  <a:srgbClr val="000000"/>
                </a:solidFill>
                <a:latin typeface="CB_Stem Light" panose="020B0503020203020204" pitchFamily="34" charset="-52"/>
                <a:cs typeface="CB_Stem Light" panose="020B0503020203020204" pitchFamily="34" charset="-52"/>
              </a:rPr>
              <a:t>. Активно развивается страница в </a:t>
            </a:r>
            <a:r>
              <a:rPr lang="ru-RU" sz="1800" dirty="0" err="1">
                <a:solidFill>
                  <a:srgbClr val="000000"/>
                </a:solidFill>
                <a:latin typeface="CB_Stem Light" panose="020B0503020203020204" pitchFamily="34" charset="-52"/>
                <a:cs typeface="CB_Stem Light" panose="020B0503020203020204" pitchFamily="34" charset="-52"/>
              </a:rPr>
              <a:t>вконтакте</a:t>
            </a:r>
            <a:r>
              <a:rPr lang="ru-RU" sz="1800" dirty="0">
                <a:solidFill>
                  <a:srgbClr val="000000"/>
                </a:solidFill>
                <a:latin typeface="CB_Stem Light" panose="020B0503020203020204" pitchFamily="34" charset="-52"/>
                <a:cs typeface="CB_Stem Light" panose="020B0503020203020204" pitchFamily="34" charset="-52"/>
              </a:rPr>
              <a:t>. На YouTube-канале Банка России в 2021 году начал выходить видеоблог директора Департамента денежно-кредитной политики. В нем регулярно публикуются видеоролики, где просто и доступно объясняется ситуация в экономике и логика принятия решений по денежно-кредитной политике.</a:t>
            </a:r>
            <a:endParaRPr lang="ru-RU" b="0"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5"/>
          </p:nvPr>
        </p:nvSpPr>
        <p:spPr/>
        <p:txBody>
          <a:bodyPr/>
          <a:lstStyle/>
          <a:p>
            <a:fld id="{FC9BB9BE-551F-4027-976A-BF7E9AA7CCDB}" type="slidenum">
              <a:rPr lang="ru-RU" smtClean="0"/>
              <a:pPr/>
              <a:t>34</a:t>
            </a:fld>
            <a:endParaRPr lang="ru-RU" dirty="0"/>
          </a:p>
        </p:txBody>
      </p:sp>
    </p:spTree>
    <p:extLst>
      <p:ext uri="{BB962C8B-B14F-4D97-AF65-F5344CB8AC3E}">
        <p14:creationId xmlns:p14="http://schemas.microsoft.com/office/powerpoint/2010/main" val="4269140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35</a:t>
            </a:fld>
            <a:endParaRPr lang="ru-RU" dirty="0"/>
          </a:p>
        </p:txBody>
      </p:sp>
    </p:spTree>
    <p:extLst>
      <p:ext uri="{BB962C8B-B14F-4D97-AF65-F5344CB8AC3E}">
        <p14:creationId xmlns:p14="http://schemas.microsoft.com/office/powerpoint/2010/main" val="1526364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36</a:t>
            </a:fld>
            <a:endParaRPr lang="ru-RU" dirty="0"/>
          </a:p>
        </p:txBody>
      </p:sp>
    </p:spTree>
    <p:extLst>
      <p:ext uri="{BB962C8B-B14F-4D97-AF65-F5344CB8AC3E}">
        <p14:creationId xmlns:p14="http://schemas.microsoft.com/office/powerpoint/2010/main" val="1269282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C9BB9BE-551F-4027-976A-BF7E9AA7CCDB}" type="slidenum">
              <a:rPr lang="ru-RU" smtClean="0"/>
              <a:pPr/>
              <a:t>37</a:t>
            </a:fld>
            <a:endParaRPr lang="ru-RU" dirty="0"/>
          </a:p>
        </p:txBody>
      </p:sp>
    </p:spTree>
    <p:extLst>
      <p:ext uri="{BB962C8B-B14F-4D97-AF65-F5344CB8AC3E}">
        <p14:creationId xmlns:p14="http://schemas.microsoft.com/office/powerpoint/2010/main" val="2212062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C9BB9BE-551F-4027-976A-BF7E9AA7CCDB}" type="slidenum">
              <a:rPr lang="ru-RU" smtClean="0"/>
              <a:pPr/>
              <a:t>38</a:t>
            </a:fld>
            <a:endParaRPr lang="ru-RU" dirty="0"/>
          </a:p>
        </p:txBody>
      </p:sp>
    </p:spTree>
    <p:extLst>
      <p:ext uri="{BB962C8B-B14F-4D97-AF65-F5344CB8AC3E}">
        <p14:creationId xmlns:p14="http://schemas.microsoft.com/office/powerpoint/2010/main" val="339017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4</a:t>
            </a:fld>
            <a:endParaRPr lang="ru-RU" dirty="0"/>
          </a:p>
        </p:txBody>
      </p:sp>
    </p:spTree>
    <p:extLst>
      <p:ext uri="{BB962C8B-B14F-4D97-AF65-F5344CB8AC3E}">
        <p14:creationId xmlns:p14="http://schemas.microsoft.com/office/powerpoint/2010/main" val="302678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5</a:t>
            </a:fld>
            <a:endParaRPr lang="ru-RU" dirty="0"/>
          </a:p>
        </p:txBody>
      </p:sp>
    </p:spTree>
    <p:extLst>
      <p:ext uri="{BB962C8B-B14F-4D97-AF65-F5344CB8AC3E}">
        <p14:creationId xmlns:p14="http://schemas.microsoft.com/office/powerpoint/2010/main" val="323433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6</a:t>
            </a:fld>
            <a:endParaRPr lang="ru-RU" dirty="0"/>
          </a:p>
        </p:txBody>
      </p:sp>
    </p:spTree>
    <p:extLst>
      <p:ext uri="{BB962C8B-B14F-4D97-AF65-F5344CB8AC3E}">
        <p14:creationId xmlns:p14="http://schemas.microsoft.com/office/powerpoint/2010/main" val="392425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503020203020204" pitchFamily="34" charset="-52"/>
              <a:cs typeface="CB_Stem Light" panose="020B0503020203020204" pitchFamily="3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7</a:t>
            </a:fld>
            <a:endParaRPr lang="ru-RU" dirty="0"/>
          </a:p>
        </p:txBody>
      </p:sp>
    </p:spTree>
    <p:extLst>
      <p:ext uri="{BB962C8B-B14F-4D97-AF65-F5344CB8AC3E}">
        <p14:creationId xmlns:p14="http://schemas.microsoft.com/office/powerpoint/2010/main" val="134883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2937">
              <a:defRPr/>
            </a:pPr>
            <a:endParaRPr lang="ru-RU" dirty="0">
              <a:latin typeface="CB_Stem Light" panose="020B0604020202020204" charset="-52"/>
              <a:cs typeface="CB_Stem Light" panose="020B0604020202020204" charset="-52"/>
            </a:endParaRPr>
          </a:p>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8</a:t>
            </a:fld>
            <a:endParaRPr lang="ru-RU" dirty="0"/>
          </a:p>
        </p:txBody>
      </p:sp>
    </p:spTree>
    <p:extLst>
      <p:ext uri="{BB962C8B-B14F-4D97-AF65-F5344CB8AC3E}">
        <p14:creationId xmlns:p14="http://schemas.microsoft.com/office/powerpoint/2010/main" val="166690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latin typeface="CB_Stem Light" panose="020B0604020202020204" charset="-52"/>
              <a:cs typeface="CB_Stem Light" panose="020B0604020202020204" charset="-52"/>
            </a:endParaRPr>
          </a:p>
        </p:txBody>
      </p:sp>
      <p:sp>
        <p:nvSpPr>
          <p:cNvPr id="4" name="Номер слайда 3"/>
          <p:cNvSpPr>
            <a:spLocks noGrp="1"/>
          </p:cNvSpPr>
          <p:nvPr>
            <p:ph type="sldNum" sz="quarter" idx="10"/>
          </p:nvPr>
        </p:nvSpPr>
        <p:spPr/>
        <p:txBody>
          <a:bodyPr/>
          <a:lstStyle/>
          <a:p>
            <a:fld id="{FC9BB9BE-551F-4027-976A-BF7E9AA7CCDB}" type="slidenum">
              <a:rPr lang="ru-RU" smtClean="0"/>
              <a:pPr/>
              <a:t>9</a:t>
            </a:fld>
            <a:endParaRPr lang="ru-RU" dirty="0"/>
          </a:p>
        </p:txBody>
      </p:sp>
    </p:spTree>
    <p:extLst>
      <p:ext uri="{BB962C8B-B14F-4D97-AF65-F5344CB8AC3E}">
        <p14:creationId xmlns:p14="http://schemas.microsoft.com/office/powerpoint/2010/main" val="2526146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1">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1176339" y="3797299"/>
            <a:ext cx="4062411" cy="2117725"/>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pic>
        <p:nvPicPr>
          <p:cNvPr id="13" name="Рисунок 12">
            <a:extLst>
              <a:ext uri="{FF2B5EF4-FFF2-40B4-BE49-F238E27FC236}">
                <a16:creationId xmlns:a16="http://schemas.microsoft.com/office/drawing/2014/main" xmlns="" id="{61C94846-A41A-46A4-82FC-F70C44E973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12"/>
          <a:stretch/>
        </p:blipFill>
        <p:spPr>
          <a:xfrm>
            <a:off x="6096000" y="0"/>
            <a:ext cx="6096000" cy="6858000"/>
          </a:xfrm>
          <a:prstGeom prst="rect">
            <a:avLst/>
          </a:prstGeom>
        </p:spPr>
      </p:pic>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1176339" y="6205566"/>
            <a:ext cx="4062411"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a:t>
            </a:r>
            <a:r>
              <a:rPr lang="ru-RU" dirty="0"/>
              <a:t> г.</a:t>
            </a:r>
          </a:p>
        </p:txBody>
      </p:sp>
      <p:pic>
        <p:nvPicPr>
          <p:cNvPr id="9" name="Рисунок 8">
            <a:extLst>
              <a:ext uri="{FF2B5EF4-FFF2-40B4-BE49-F238E27FC236}">
                <a16:creationId xmlns:a16="http://schemas.microsoft.com/office/drawing/2014/main" xmlns="" id="{1FF4B885-5B69-4FE3-925A-37317C9E4C7A}"/>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198321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екст и изображение в 2 колонк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4942103"/>
            <a:ext cx="5554662" cy="1482509"/>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Рисунок 9">
            <a:extLst>
              <a:ext uri="{FF2B5EF4-FFF2-40B4-BE49-F238E27FC236}">
                <a16:creationId xmlns:a16="http://schemas.microsoft.com/office/drawing/2014/main" xmlns="" id="{E8D4A6F7-58EA-4D29-AE28-88336ABCCFAB}"/>
              </a:ext>
            </a:extLst>
          </p:cNvPr>
          <p:cNvSpPr>
            <a:spLocks noGrp="1"/>
          </p:cNvSpPr>
          <p:nvPr>
            <p:ph type="pic" sz="quarter" idx="14"/>
          </p:nvPr>
        </p:nvSpPr>
        <p:spPr>
          <a:xfrm>
            <a:off x="433391" y="1971675"/>
            <a:ext cx="5554659" cy="2733675"/>
          </a:xfrm>
          <a:solidFill>
            <a:schemeClr val="bg2"/>
          </a:solidFill>
        </p:spPr>
        <p:txBody>
          <a:bodyPr>
            <a:noAutofit/>
          </a:bodyPr>
          <a:lstStyle/>
          <a:p>
            <a:endParaRPr lang="ru-RU" dirty="0"/>
          </a:p>
        </p:txBody>
      </p:sp>
      <p:sp>
        <p:nvSpPr>
          <p:cNvPr id="7" name="Текст 7">
            <a:extLst>
              <a:ext uri="{FF2B5EF4-FFF2-40B4-BE49-F238E27FC236}">
                <a16:creationId xmlns:a16="http://schemas.microsoft.com/office/drawing/2014/main" xmlns="" id="{F2786F94-0219-4D50-AE47-BFADD00557D9}"/>
              </a:ext>
            </a:extLst>
          </p:cNvPr>
          <p:cNvSpPr>
            <a:spLocks noGrp="1"/>
          </p:cNvSpPr>
          <p:nvPr>
            <p:ph type="body" sz="quarter" idx="15"/>
          </p:nvPr>
        </p:nvSpPr>
        <p:spPr>
          <a:xfrm>
            <a:off x="6203947" y="4942103"/>
            <a:ext cx="5554662" cy="1482509"/>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9">
            <a:extLst>
              <a:ext uri="{FF2B5EF4-FFF2-40B4-BE49-F238E27FC236}">
                <a16:creationId xmlns:a16="http://schemas.microsoft.com/office/drawing/2014/main" xmlns="" id="{08194C61-3908-4D9E-ADA8-AD85B6B49F21}"/>
              </a:ext>
            </a:extLst>
          </p:cNvPr>
          <p:cNvSpPr>
            <a:spLocks noGrp="1"/>
          </p:cNvSpPr>
          <p:nvPr>
            <p:ph type="pic" sz="quarter" idx="16"/>
          </p:nvPr>
        </p:nvSpPr>
        <p:spPr>
          <a:xfrm>
            <a:off x="6203950" y="1971675"/>
            <a:ext cx="5554659" cy="2733675"/>
          </a:xfrm>
          <a:solidFill>
            <a:schemeClr val="bg2"/>
          </a:solidFill>
        </p:spPr>
        <p:txBody>
          <a:bodyPr>
            <a:noAutofit/>
          </a:bodyPr>
          <a:lstStyle/>
          <a:p>
            <a:endParaRPr lang="ru-RU" dirty="0"/>
          </a:p>
        </p:txBody>
      </p:sp>
    </p:spTree>
    <p:extLst>
      <p:ext uri="{BB962C8B-B14F-4D97-AF65-F5344CB8AC3E}">
        <p14:creationId xmlns:p14="http://schemas.microsoft.com/office/powerpoint/2010/main" val="170717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изображения в 2 колонк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10" name="Рисунок 9">
            <a:extLst>
              <a:ext uri="{FF2B5EF4-FFF2-40B4-BE49-F238E27FC236}">
                <a16:creationId xmlns:a16="http://schemas.microsoft.com/office/drawing/2014/main" xmlns="" id="{E8D4A6F7-58EA-4D29-AE28-88336ABCCFAB}"/>
              </a:ext>
            </a:extLst>
          </p:cNvPr>
          <p:cNvSpPr>
            <a:spLocks noGrp="1"/>
          </p:cNvSpPr>
          <p:nvPr>
            <p:ph type="pic" sz="quarter" idx="14"/>
          </p:nvPr>
        </p:nvSpPr>
        <p:spPr>
          <a:xfrm>
            <a:off x="433391" y="1971675"/>
            <a:ext cx="5554659" cy="4453200"/>
          </a:xfrm>
          <a:solidFill>
            <a:schemeClr val="bg2"/>
          </a:solidFill>
        </p:spPr>
        <p:txBody>
          <a:bodyPr>
            <a:noAutofit/>
          </a:bodyPr>
          <a:lstStyle/>
          <a:p>
            <a:endParaRPr lang="ru-RU" dirty="0"/>
          </a:p>
        </p:txBody>
      </p:sp>
      <p:sp>
        <p:nvSpPr>
          <p:cNvPr id="9" name="Рисунок 9">
            <a:extLst>
              <a:ext uri="{FF2B5EF4-FFF2-40B4-BE49-F238E27FC236}">
                <a16:creationId xmlns:a16="http://schemas.microsoft.com/office/drawing/2014/main" xmlns="" id="{08194C61-3908-4D9E-ADA8-AD85B6B49F21}"/>
              </a:ext>
            </a:extLst>
          </p:cNvPr>
          <p:cNvSpPr>
            <a:spLocks noGrp="1"/>
          </p:cNvSpPr>
          <p:nvPr>
            <p:ph type="pic" sz="quarter" idx="16"/>
          </p:nvPr>
        </p:nvSpPr>
        <p:spPr>
          <a:xfrm>
            <a:off x="6203950" y="1971674"/>
            <a:ext cx="5554659" cy="4453200"/>
          </a:xfrm>
          <a:solidFill>
            <a:schemeClr val="bg2"/>
          </a:solidFill>
        </p:spPr>
        <p:txBody>
          <a:bodyPr>
            <a:noAutofit/>
          </a:bodyPr>
          <a:lstStyle/>
          <a:p>
            <a:endParaRPr lang="ru-RU" dirty="0"/>
          </a:p>
        </p:txBody>
      </p:sp>
    </p:spTree>
    <p:extLst>
      <p:ext uri="{BB962C8B-B14F-4D97-AF65-F5344CB8AC3E}">
        <p14:creationId xmlns:p14="http://schemas.microsoft.com/office/powerpoint/2010/main" val="2677353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екст и изображение в 3 колонк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4942103"/>
            <a:ext cx="3609974" cy="1482509"/>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Рисунок 9">
            <a:extLst>
              <a:ext uri="{FF2B5EF4-FFF2-40B4-BE49-F238E27FC236}">
                <a16:creationId xmlns:a16="http://schemas.microsoft.com/office/drawing/2014/main" xmlns="" id="{E8D4A6F7-58EA-4D29-AE28-88336ABCCFAB}"/>
              </a:ext>
            </a:extLst>
          </p:cNvPr>
          <p:cNvSpPr>
            <a:spLocks noGrp="1"/>
          </p:cNvSpPr>
          <p:nvPr>
            <p:ph type="pic" sz="quarter" idx="14"/>
          </p:nvPr>
        </p:nvSpPr>
        <p:spPr>
          <a:xfrm>
            <a:off x="433392" y="1971675"/>
            <a:ext cx="3609972" cy="2733675"/>
          </a:xfrm>
          <a:solidFill>
            <a:schemeClr val="bg2"/>
          </a:solidFill>
        </p:spPr>
        <p:txBody>
          <a:bodyPr>
            <a:noAutofit/>
          </a:bodyPr>
          <a:lstStyle/>
          <a:p>
            <a:endParaRPr lang="ru-RU" dirty="0"/>
          </a:p>
        </p:txBody>
      </p:sp>
      <p:sp>
        <p:nvSpPr>
          <p:cNvPr id="11" name="Текст 7">
            <a:extLst>
              <a:ext uri="{FF2B5EF4-FFF2-40B4-BE49-F238E27FC236}">
                <a16:creationId xmlns:a16="http://schemas.microsoft.com/office/drawing/2014/main" xmlns="" id="{DCBD97CA-2B21-43E5-B3A6-4E3A6887B720}"/>
              </a:ext>
            </a:extLst>
          </p:cNvPr>
          <p:cNvSpPr>
            <a:spLocks noGrp="1"/>
          </p:cNvSpPr>
          <p:nvPr>
            <p:ph type="body" sz="quarter" idx="15"/>
          </p:nvPr>
        </p:nvSpPr>
        <p:spPr>
          <a:xfrm>
            <a:off x="4279900" y="4942103"/>
            <a:ext cx="3633788" cy="1482509"/>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Рисунок 9">
            <a:extLst>
              <a:ext uri="{FF2B5EF4-FFF2-40B4-BE49-F238E27FC236}">
                <a16:creationId xmlns:a16="http://schemas.microsoft.com/office/drawing/2014/main" xmlns="" id="{9BB48594-CDF5-4760-829E-7067E397D546}"/>
              </a:ext>
            </a:extLst>
          </p:cNvPr>
          <p:cNvSpPr>
            <a:spLocks noGrp="1"/>
          </p:cNvSpPr>
          <p:nvPr>
            <p:ph type="pic" sz="quarter" idx="16"/>
          </p:nvPr>
        </p:nvSpPr>
        <p:spPr>
          <a:xfrm>
            <a:off x="4279904" y="1971675"/>
            <a:ext cx="3633784" cy="2733675"/>
          </a:xfrm>
          <a:solidFill>
            <a:schemeClr val="bg2"/>
          </a:solidFill>
        </p:spPr>
        <p:txBody>
          <a:bodyPr>
            <a:noAutofit/>
          </a:bodyPr>
          <a:lstStyle/>
          <a:p>
            <a:endParaRPr lang="ru-RU" dirty="0"/>
          </a:p>
        </p:txBody>
      </p:sp>
      <p:sp>
        <p:nvSpPr>
          <p:cNvPr id="13" name="Текст 7">
            <a:extLst>
              <a:ext uri="{FF2B5EF4-FFF2-40B4-BE49-F238E27FC236}">
                <a16:creationId xmlns:a16="http://schemas.microsoft.com/office/drawing/2014/main" xmlns="" id="{8EDE3255-D331-473E-9F80-45DF45BC78A0}"/>
              </a:ext>
            </a:extLst>
          </p:cNvPr>
          <p:cNvSpPr>
            <a:spLocks noGrp="1"/>
          </p:cNvSpPr>
          <p:nvPr>
            <p:ph type="body" sz="quarter" idx="17"/>
          </p:nvPr>
        </p:nvSpPr>
        <p:spPr>
          <a:xfrm>
            <a:off x="8124820" y="4942103"/>
            <a:ext cx="3633788" cy="1482509"/>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Рисунок 9">
            <a:extLst>
              <a:ext uri="{FF2B5EF4-FFF2-40B4-BE49-F238E27FC236}">
                <a16:creationId xmlns:a16="http://schemas.microsoft.com/office/drawing/2014/main" xmlns="" id="{988FBD5B-1F8B-4DA1-9167-A98867F784DD}"/>
              </a:ext>
            </a:extLst>
          </p:cNvPr>
          <p:cNvSpPr>
            <a:spLocks noGrp="1"/>
          </p:cNvSpPr>
          <p:nvPr>
            <p:ph type="pic" sz="quarter" idx="18"/>
          </p:nvPr>
        </p:nvSpPr>
        <p:spPr>
          <a:xfrm>
            <a:off x="8124824" y="1971675"/>
            <a:ext cx="3633784" cy="2733675"/>
          </a:xfrm>
          <a:solidFill>
            <a:schemeClr val="bg2"/>
          </a:solidFill>
        </p:spPr>
        <p:txBody>
          <a:bodyPr>
            <a:noAutofit/>
          </a:bodyPr>
          <a:lstStyle/>
          <a:p>
            <a:endParaRPr lang="ru-RU" dirty="0"/>
          </a:p>
        </p:txBody>
      </p:sp>
    </p:spTree>
    <p:extLst>
      <p:ext uri="{BB962C8B-B14F-4D97-AF65-F5344CB8AC3E}">
        <p14:creationId xmlns:p14="http://schemas.microsoft.com/office/powerpoint/2010/main" val="274819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екст и широкое изображение сниз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9" y="1971675"/>
            <a:ext cx="11325222" cy="1771650"/>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3">
            <a:extLst>
              <a:ext uri="{FF2B5EF4-FFF2-40B4-BE49-F238E27FC236}">
                <a16:creationId xmlns:a16="http://schemas.microsoft.com/office/drawing/2014/main" xmlns="" id="{A0A68313-7CA3-4A32-A17E-CB916613E00F}"/>
              </a:ext>
            </a:extLst>
          </p:cNvPr>
          <p:cNvSpPr>
            <a:spLocks noGrp="1"/>
          </p:cNvSpPr>
          <p:nvPr>
            <p:ph type="pic" sz="quarter" idx="15"/>
          </p:nvPr>
        </p:nvSpPr>
        <p:spPr>
          <a:xfrm>
            <a:off x="433388" y="3990975"/>
            <a:ext cx="11325225" cy="2435225"/>
          </a:xfrm>
          <a:solidFill>
            <a:schemeClr val="bg2"/>
          </a:solidFill>
        </p:spPr>
        <p:txBody>
          <a:bodyPr/>
          <a:lstStyle/>
          <a:p>
            <a:endParaRPr lang="ru-RU" dirty="0"/>
          </a:p>
        </p:txBody>
      </p:sp>
    </p:spTree>
    <p:extLst>
      <p:ext uri="{BB962C8B-B14F-4D97-AF65-F5344CB8AC3E}">
        <p14:creationId xmlns:p14="http://schemas.microsoft.com/office/powerpoint/2010/main" val="1069503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екст и диаграммы">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1971675"/>
            <a:ext cx="4591050" cy="4452938"/>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иаграмма 3">
            <a:extLst>
              <a:ext uri="{FF2B5EF4-FFF2-40B4-BE49-F238E27FC236}">
                <a16:creationId xmlns:a16="http://schemas.microsoft.com/office/drawing/2014/main" xmlns="" id="{7D19B8BF-6038-462B-B8EC-3BE4E63232CE}"/>
              </a:ext>
            </a:extLst>
          </p:cNvPr>
          <p:cNvSpPr>
            <a:spLocks noGrp="1"/>
          </p:cNvSpPr>
          <p:nvPr>
            <p:ph type="chart" sz="quarter" idx="14"/>
          </p:nvPr>
        </p:nvSpPr>
        <p:spPr>
          <a:xfrm>
            <a:off x="6203950" y="1971675"/>
            <a:ext cx="2674938" cy="4452938"/>
          </a:xfrm>
          <a:solidFill>
            <a:schemeClr val="bg2"/>
          </a:solidFill>
        </p:spPr>
        <p:txBody>
          <a:bodyPr>
            <a:noAutofit/>
          </a:bodyPr>
          <a:lstStyle/>
          <a:p>
            <a:endParaRPr lang="ru-RU" dirty="0"/>
          </a:p>
        </p:txBody>
      </p:sp>
      <p:sp>
        <p:nvSpPr>
          <p:cNvPr id="9" name="Диаграмма 3">
            <a:extLst>
              <a:ext uri="{FF2B5EF4-FFF2-40B4-BE49-F238E27FC236}">
                <a16:creationId xmlns:a16="http://schemas.microsoft.com/office/drawing/2014/main" xmlns="" id="{167A4ACF-9947-4AF0-89F5-3536622AB2A3}"/>
              </a:ext>
            </a:extLst>
          </p:cNvPr>
          <p:cNvSpPr>
            <a:spLocks noGrp="1"/>
          </p:cNvSpPr>
          <p:nvPr>
            <p:ph type="chart" sz="quarter" idx="15"/>
          </p:nvPr>
        </p:nvSpPr>
        <p:spPr>
          <a:xfrm>
            <a:off x="9090025" y="1971675"/>
            <a:ext cx="2668586" cy="4452938"/>
          </a:xfrm>
          <a:solidFill>
            <a:schemeClr val="bg2"/>
          </a:solidFill>
        </p:spPr>
        <p:txBody>
          <a:bodyPr>
            <a:noAutofit/>
          </a:bodyPr>
          <a:lstStyle/>
          <a:p>
            <a:endParaRPr lang="ru-RU" dirty="0"/>
          </a:p>
        </p:txBody>
      </p:sp>
    </p:spTree>
    <p:extLst>
      <p:ext uri="{BB962C8B-B14F-4D97-AF65-F5344CB8AC3E}">
        <p14:creationId xmlns:p14="http://schemas.microsoft.com/office/powerpoint/2010/main" val="224892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екст и широкая диаграм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1971675"/>
            <a:ext cx="3609975" cy="4452938"/>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иаграмма 3">
            <a:extLst>
              <a:ext uri="{FF2B5EF4-FFF2-40B4-BE49-F238E27FC236}">
                <a16:creationId xmlns:a16="http://schemas.microsoft.com/office/drawing/2014/main" xmlns="" id="{7D19B8BF-6038-462B-B8EC-3BE4E63232CE}"/>
              </a:ext>
            </a:extLst>
          </p:cNvPr>
          <p:cNvSpPr>
            <a:spLocks noGrp="1"/>
          </p:cNvSpPr>
          <p:nvPr>
            <p:ph type="chart" sz="quarter" idx="14"/>
          </p:nvPr>
        </p:nvSpPr>
        <p:spPr>
          <a:xfrm>
            <a:off x="4279901" y="1971675"/>
            <a:ext cx="7478712" cy="4452938"/>
          </a:xfrm>
          <a:solidFill>
            <a:schemeClr val="bg2"/>
          </a:solidFill>
        </p:spPr>
        <p:txBody>
          <a:bodyPr>
            <a:noAutofit/>
          </a:bodyPr>
          <a:lstStyle/>
          <a:p>
            <a:endParaRPr lang="ru-RU" dirty="0"/>
          </a:p>
        </p:txBody>
      </p:sp>
    </p:spTree>
    <p:extLst>
      <p:ext uri="{BB962C8B-B14F-4D97-AF65-F5344CB8AC3E}">
        <p14:creationId xmlns:p14="http://schemas.microsoft.com/office/powerpoint/2010/main" val="4151405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екст и табли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9" y="1971675"/>
            <a:ext cx="2665412" cy="4452938"/>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Таблица 6">
            <a:extLst>
              <a:ext uri="{FF2B5EF4-FFF2-40B4-BE49-F238E27FC236}">
                <a16:creationId xmlns:a16="http://schemas.microsoft.com/office/drawing/2014/main" xmlns="" id="{A6C0B26A-D5AA-4CB3-9F2B-372E3DBE62A4}"/>
              </a:ext>
            </a:extLst>
          </p:cNvPr>
          <p:cNvSpPr>
            <a:spLocks noGrp="1"/>
          </p:cNvSpPr>
          <p:nvPr>
            <p:ph type="tbl" sz="quarter" idx="14"/>
          </p:nvPr>
        </p:nvSpPr>
        <p:spPr>
          <a:xfrm>
            <a:off x="3317875" y="1971675"/>
            <a:ext cx="8440738" cy="4452938"/>
          </a:xfrm>
          <a:solidFill>
            <a:schemeClr val="bg2"/>
          </a:solidFill>
        </p:spPr>
        <p:txBody>
          <a:bodyPr>
            <a:noAutofit/>
          </a:bodyPr>
          <a:lstStyle/>
          <a:p>
            <a:endParaRPr lang="ru-RU" dirty="0"/>
          </a:p>
        </p:txBody>
      </p:sp>
    </p:spTree>
    <p:extLst>
      <p:ext uri="{BB962C8B-B14F-4D97-AF65-F5344CB8AC3E}">
        <p14:creationId xmlns:p14="http://schemas.microsoft.com/office/powerpoint/2010/main" val="919851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Широкая табли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7" name="Таблица 6">
            <a:extLst>
              <a:ext uri="{FF2B5EF4-FFF2-40B4-BE49-F238E27FC236}">
                <a16:creationId xmlns:a16="http://schemas.microsoft.com/office/drawing/2014/main" xmlns="" id="{A6C0B26A-D5AA-4CB3-9F2B-372E3DBE62A4}"/>
              </a:ext>
            </a:extLst>
          </p:cNvPr>
          <p:cNvSpPr>
            <a:spLocks noGrp="1"/>
          </p:cNvSpPr>
          <p:nvPr>
            <p:ph type="tbl" sz="quarter" idx="14"/>
          </p:nvPr>
        </p:nvSpPr>
        <p:spPr>
          <a:xfrm>
            <a:off x="433387" y="1971675"/>
            <a:ext cx="11325226" cy="4452938"/>
          </a:xfrm>
          <a:solidFill>
            <a:schemeClr val="bg2"/>
          </a:solidFill>
        </p:spPr>
        <p:txBody>
          <a:bodyPr>
            <a:noAutofit/>
          </a:bodyPr>
          <a:lstStyle/>
          <a:p>
            <a:endParaRPr lang="ru-RU" dirty="0"/>
          </a:p>
        </p:txBody>
      </p:sp>
    </p:spTree>
    <p:extLst>
      <p:ext uri="{BB962C8B-B14F-4D97-AF65-F5344CB8AC3E}">
        <p14:creationId xmlns:p14="http://schemas.microsoft.com/office/powerpoint/2010/main" val="1171510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екст и широкая таблица сниз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9" y="1971675"/>
            <a:ext cx="11325222" cy="1771650"/>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Таблица 6">
            <a:extLst>
              <a:ext uri="{FF2B5EF4-FFF2-40B4-BE49-F238E27FC236}">
                <a16:creationId xmlns:a16="http://schemas.microsoft.com/office/drawing/2014/main" xmlns="" id="{A6C0B26A-D5AA-4CB3-9F2B-372E3DBE62A4}"/>
              </a:ext>
            </a:extLst>
          </p:cNvPr>
          <p:cNvSpPr>
            <a:spLocks noGrp="1"/>
          </p:cNvSpPr>
          <p:nvPr>
            <p:ph type="tbl" sz="quarter" idx="14"/>
          </p:nvPr>
        </p:nvSpPr>
        <p:spPr>
          <a:xfrm>
            <a:off x="433387" y="4010025"/>
            <a:ext cx="11325226" cy="2414588"/>
          </a:xfrm>
          <a:solidFill>
            <a:schemeClr val="bg2"/>
          </a:solidFill>
        </p:spPr>
        <p:txBody>
          <a:bodyPr>
            <a:noAutofit/>
          </a:bodyPr>
          <a:lstStyle/>
          <a:p>
            <a:endParaRPr lang="ru-RU" dirty="0"/>
          </a:p>
        </p:txBody>
      </p:sp>
    </p:spTree>
    <p:extLst>
      <p:ext uri="{BB962C8B-B14F-4D97-AF65-F5344CB8AC3E}">
        <p14:creationId xmlns:p14="http://schemas.microsoft.com/office/powerpoint/2010/main" val="774764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Шмуцтитул">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49" y="3797299"/>
            <a:ext cx="5554663" cy="2692402"/>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1971675"/>
            <a:ext cx="5554663" cy="1089027"/>
          </a:xfrm>
        </p:spPr>
        <p:txBody>
          <a:bodyPr anchor="b"/>
          <a:lstStyle>
            <a:lvl1pPr>
              <a:spcBef>
                <a:spcPts val="0"/>
              </a:spcBef>
              <a:defRPr sz="1800" cap="none" spc="0" baseline="0">
                <a:solidFill>
                  <a:schemeClr val="bg1"/>
                </a:solidFill>
              </a:defRPr>
            </a:lvl1pPr>
            <a:lvl2pPr>
              <a:defRPr sz="2400"/>
            </a:lvl2pPr>
            <a:lvl3pPr>
              <a:defRPr sz="2400"/>
            </a:lvl3pPr>
            <a:lvl4pPr>
              <a:defRPr sz="2400"/>
            </a:lvl4pPr>
            <a:lvl5pPr>
              <a:defRPr sz="2400"/>
            </a:lvl5pPr>
          </a:lstStyle>
          <a:p>
            <a:pPr lvl="0"/>
            <a:r>
              <a:rPr lang="ru-RU" dirty="0"/>
              <a:t>Название презентации. </a:t>
            </a:r>
          </a:p>
          <a:p>
            <a:pPr lvl="0"/>
            <a:r>
              <a:rPr lang="ru-RU" dirty="0"/>
              <a:t>Личный финансовый план</a:t>
            </a:r>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pic>
        <p:nvPicPr>
          <p:cNvPr id="11" name="Рисунок 10">
            <a:extLst>
              <a:ext uri="{FF2B5EF4-FFF2-40B4-BE49-F238E27FC236}">
                <a16:creationId xmlns:a16="http://schemas.microsoft.com/office/drawing/2014/main" xmlns="" id="{F5EC893C-D795-4CFC-AFF8-2309A981BDA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83880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Обложка 2">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6"/>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1176339" y="3797299"/>
            <a:ext cx="4062411" cy="2117725"/>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1176339" y="6205566"/>
            <a:ext cx="4062411"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a:t>
            </a:r>
            <a:r>
              <a:rPr lang="ru-RU" dirty="0"/>
              <a:t> г.</a:t>
            </a:r>
          </a:p>
        </p:txBody>
      </p:sp>
      <p:pic>
        <p:nvPicPr>
          <p:cNvPr id="3" name="Рисунок 2">
            <a:extLst>
              <a:ext uri="{FF2B5EF4-FFF2-40B4-BE49-F238E27FC236}">
                <a16:creationId xmlns:a16="http://schemas.microsoft.com/office/drawing/2014/main" xmlns="" id="{6D5B71E1-4C95-4E0E-82AA-C4C2E1DAE7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757" r="18281"/>
          <a:stretch/>
        </p:blipFill>
        <p:spPr>
          <a:xfrm>
            <a:off x="6096000" y="0"/>
            <a:ext cx="6096000" cy="6858000"/>
          </a:xfrm>
          <a:prstGeom prst="rect">
            <a:avLst/>
          </a:prstGeom>
        </p:spPr>
      </p:pic>
      <p:pic>
        <p:nvPicPr>
          <p:cNvPr id="8" name="Рисунок 7">
            <a:extLst>
              <a:ext uri="{FF2B5EF4-FFF2-40B4-BE49-F238E27FC236}">
                <a16:creationId xmlns:a16="http://schemas.microsoft.com/office/drawing/2014/main" xmlns="" id="{475B42C9-D670-446A-9583-BD5571714EDE}"/>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412591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Шмуцтитул">
    <p:spTree>
      <p:nvGrpSpPr>
        <p:cNvPr id="1" name=""/>
        <p:cNvGrpSpPr/>
        <p:nvPr/>
      </p:nvGrpSpPr>
      <p:grpSpPr>
        <a:xfrm>
          <a:off x="0" y="0"/>
          <a:ext cx="0" cy="0"/>
          <a:chOff x="0" y="0"/>
          <a:chExt cx="0" cy="0"/>
        </a:xfrm>
      </p:grpSpPr>
      <p:sp>
        <p:nvSpPr>
          <p:cNvPr id="9" name="Прямоугольник 5">
            <a:extLst>
              <a:ext uri="{FF2B5EF4-FFF2-40B4-BE49-F238E27FC236}">
                <a16:creationId xmlns:a16="http://schemas.microsoft.com/office/drawing/2014/main" xmlns="" id="{D60555C7-2B73-3049-8C33-F281723F5299}"/>
              </a:ext>
            </a:extLst>
          </p:cNvPr>
          <p:cNvSpPr/>
          <p:nvPr userDrawn="1"/>
        </p:nvSpPr>
        <p:spPr>
          <a:xfrm>
            <a:off x="0" y="0"/>
            <a:ext cx="12192000" cy="3429000"/>
          </a:xfrm>
          <a:prstGeom prst="rect">
            <a:avLst/>
          </a:prstGeom>
          <a:gradFill>
            <a:gsLst>
              <a:gs pos="100000">
                <a:schemeClr val="accent6"/>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49" y="3797299"/>
            <a:ext cx="5554663" cy="2692402"/>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1971675"/>
            <a:ext cx="5554663" cy="1089027"/>
          </a:xfrm>
        </p:spPr>
        <p:txBody>
          <a:bodyPr anchor="b"/>
          <a:lstStyle>
            <a:lvl1pPr>
              <a:spcBef>
                <a:spcPts val="0"/>
              </a:spcBef>
              <a:defRPr sz="1800" cap="none" spc="0" baseline="0">
                <a:solidFill>
                  <a:schemeClr val="bg1"/>
                </a:solidFill>
              </a:defRPr>
            </a:lvl1pPr>
            <a:lvl2pPr>
              <a:defRPr sz="2400"/>
            </a:lvl2pPr>
            <a:lvl3pPr>
              <a:defRPr sz="2400"/>
            </a:lvl3pPr>
            <a:lvl4pPr>
              <a:defRPr sz="2400"/>
            </a:lvl4pPr>
            <a:lvl5pPr>
              <a:defRPr sz="2400"/>
            </a:lvl5pPr>
          </a:lstStyle>
          <a:p>
            <a:pPr lvl="0"/>
            <a:r>
              <a:rPr lang="ru-RU" dirty="0"/>
              <a:t>Название презентации. </a:t>
            </a:r>
          </a:p>
          <a:p>
            <a:pPr lvl="0"/>
            <a:r>
              <a:rPr lang="ru-RU" dirty="0"/>
              <a:t>Личный финансовый план</a:t>
            </a:r>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pic>
        <p:nvPicPr>
          <p:cNvPr id="11" name="Рисунок 10">
            <a:extLst>
              <a:ext uri="{FF2B5EF4-FFF2-40B4-BE49-F238E27FC236}">
                <a16:creationId xmlns:a16="http://schemas.microsoft.com/office/drawing/2014/main" xmlns="" id="{F5EC893C-D795-4CFC-AFF8-2309A981BDA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74167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Шмуцтитул">
    <p:spTree>
      <p:nvGrpSpPr>
        <p:cNvPr id="1" name=""/>
        <p:cNvGrpSpPr/>
        <p:nvPr/>
      </p:nvGrpSpPr>
      <p:grpSpPr>
        <a:xfrm>
          <a:off x="0" y="0"/>
          <a:ext cx="0" cy="0"/>
          <a:chOff x="0" y="0"/>
          <a:chExt cx="0" cy="0"/>
        </a:xfrm>
      </p:grpSpPr>
      <p:sp>
        <p:nvSpPr>
          <p:cNvPr id="9" name="Прямоугольник 5">
            <a:extLst>
              <a:ext uri="{FF2B5EF4-FFF2-40B4-BE49-F238E27FC236}">
                <a16:creationId xmlns:a16="http://schemas.microsoft.com/office/drawing/2014/main" xmlns="" id="{149720B7-F087-0D46-8716-D12F8DD56354}"/>
              </a:ext>
            </a:extLst>
          </p:cNvPr>
          <p:cNvSpPr/>
          <p:nvPr userDrawn="1"/>
        </p:nvSpPr>
        <p:spPr>
          <a:xfrm>
            <a:off x="0" y="0"/>
            <a:ext cx="12192000" cy="3429000"/>
          </a:xfrm>
          <a:prstGeom prst="rect">
            <a:avLst/>
          </a:prstGeom>
          <a:gradFill>
            <a:gsLst>
              <a:gs pos="100000">
                <a:schemeClr val="accent4"/>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49" y="3797299"/>
            <a:ext cx="5554663" cy="2692402"/>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1971675"/>
            <a:ext cx="5554663" cy="1089027"/>
          </a:xfrm>
        </p:spPr>
        <p:txBody>
          <a:bodyPr anchor="b"/>
          <a:lstStyle>
            <a:lvl1pPr>
              <a:spcBef>
                <a:spcPts val="0"/>
              </a:spcBef>
              <a:defRPr sz="1800" cap="none" spc="0" baseline="0">
                <a:solidFill>
                  <a:schemeClr val="tx2"/>
                </a:solidFill>
              </a:defRPr>
            </a:lvl1pPr>
            <a:lvl2pPr>
              <a:defRPr sz="2400"/>
            </a:lvl2pPr>
            <a:lvl3pPr>
              <a:defRPr sz="2400"/>
            </a:lvl3pPr>
            <a:lvl4pPr>
              <a:defRPr sz="2400"/>
            </a:lvl4pPr>
            <a:lvl5pPr>
              <a:defRPr sz="2400"/>
            </a:lvl5pPr>
          </a:lstStyle>
          <a:p>
            <a:pPr lvl="0"/>
            <a:r>
              <a:rPr lang="ru-RU" dirty="0"/>
              <a:t>Название презентации. </a:t>
            </a:r>
          </a:p>
          <a:p>
            <a:pPr lvl="0"/>
            <a:r>
              <a:rPr lang="ru-RU" dirty="0"/>
              <a:t>Личный финансовый план</a:t>
            </a:r>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pic>
        <p:nvPicPr>
          <p:cNvPr id="11" name="Рисунок 10">
            <a:extLst>
              <a:ext uri="{FF2B5EF4-FFF2-40B4-BE49-F238E27FC236}">
                <a16:creationId xmlns:a16="http://schemas.microsoft.com/office/drawing/2014/main" xmlns="" id="{F5EC893C-D795-4CFC-AFF8-2309A981BDA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3030992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Шмуцтитул с подразделами">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5988049" y="3787775"/>
            <a:ext cx="5770563" cy="2636838"/>
          </a:xfrm>
        </p:spPr>
        <p:txBody>
          <a:bodyPr anchor="t" anchorCtr="0"/>
          <a:lstStyle>
            <a:lvl1pPr marL="216000" marR="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sz="1400" cap="none" spc="30" baseline="0">
                <a:solidFill>
                  <a:schemeClr val="bg2"/>
                </a:solidFill>
              </a:defRPr>
            </a:lvl1pPr>
            <a:lvl2pPr>
              <a:defRPr sz="2400"/>
            </a:lvl2pPr>
            <a:lvl3pPr>
              <a:defRPr sz="2400"/>
            </a:lvl3pPr>
            <a:lvl4pPr>
              <a:defRPr sz="2400"/>
            </a:lvl4pPr>
            <a:lvl5pPr>
              <a:defRPr sz="2400"/>
            </a:lvl5pPr>
          </a:lstStyle>
          <a:p>
            <a:pPr lvl="0"/>
            <a:r>
              <a:rPr lang="ru-RU" dirty="0"/>
              <a:t>Подраздел презентации 1</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2</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3</a:t>
            </a:r>
          </a:p>
          <a:p>
            <a:pPr lvl="0"/>
            <a:endParaRPr lang="ru-RU" dirty="0"/>
          </a:p>
          <a:p>
            <a:pPr lvl="0"/>
            <a:endParaRPr lang="ru-RU" dirty="0"/>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sp>
        <p:nvSpPr>
          <p:cNvPr id="9" name="Текст 9">
            <a:extLst>
              <a:ext uri="{FF2B5EF4-FFF2-40B4-BE49-F238E27FC236}">
                <a16:creationId xmlns:a16="http://schemas.microsoft.com/office/drawing/2014/main" xmlns="" id="{FE565448-C04C-453B-AA54-32A758A947EB}"/>
              </a:ext>
            </a:extLst>
          </p:cNvPr>
          <p:cNvSpPr>
            <a:spLocks noGrp="1"/>
          </p:cNvSpPr>
          <p:nvPr>
            <p:ph type="body" sz="quarter" idx="10" hasCustomPrompt="1"/>
          </p:nvPr>
        </p:nvSpPr>
        <p:spPr>
          <a:xfrm>
            <a:off x="6203949" y="1104901"/>
            <a:ext cx="5554663" cy="1965324"/>
          </a:xfrm>
        </p:spPr>
        <p:txBody>
          <a:bodyPr anchor="b" anchorCtr="0"/>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pic>
        <p:nvPicPr>
          <p:cNvPr id="10" name="Рисунок 9">
            <a:extLst>
              <a:ext uri="{FF2B5EF4-FFF2-40B4-BE49-F238E27FC236}">
                <a16:creationId xmlns:a16="http://schemas.microsoft.com/office/drawing/2014/main" xmlns="" id="{6C4DB284-29AA-4820-BBD7-507FB00402A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1136107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Шмуцтитул с подразделами">
    <p:spTree>
      <p:nvGrpSpPr>
        <p:cNvPr id="1" name=""/>
        <p:cNvGrpSpPr/>
        <p:nvPr/>
      </p:nvGrpSpPr>
      <p:grpSpPr>
        <a:xfrm>
          <a:off x="0" y="0"/>
          <a:ext cx="0" cy="0"/>
          <a:chOff x="0" y="0"/>
          <a:chExt cx="0" cy="0"/>
        </a:xfrm>
      </p:grpSpPr>
      <p:sp>
        <p:nvSpPr>
          <p:cNvPr id="11" name="Прямоугольник 5">
            <a:extLst>
              <a:ext uri="{FF2B5EF4-FFF2-40B4-BE49-F238E27FC236}">
                <a16:creationId xmlns:a16="http://schemas.microsoft.com/office/drawing/2014/main" xmlns="" id="{576F7CF3-5215-9E41-B00F-A2467B5A4064}"/>
              </a:ext>
            </a:extLst>
          </p:cNvPr>
          <p:cNvSpPr/>
          <p:nvPr userDrawn="1"/>
        </p:nvSpPr>
        <p:spPr>
          <a:xfrm>
            <a:off x="0" y="0"/>
            <a:ext cx="12192000" cy="3429000"/>
          </a:xfrm>
          <a:prstGeom prst="rect">
            <a:avLst/>
          </a:prstGeom>
          <a:gradFill>
            <a:gsLst>
              <a:gs pos="100000">
                <a:schemeClr val="accent6"/>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5988049" y="3787775"/>
            <a:ext cx="5770563" cy="2636838"/>
          </a:xfrm>
        </p:spPr>
        <p:txBody>
          <a:bodyPr anchor="t" anchorCtr="0"/>
          <a:lstStyle>
            <a:lvl1pPr marL="216000" marR="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sz="1400" cap="none" spc="30" baseline="0">
                <a:solidFill>
                  <a:schemeClr val="bg2"/>
                </a:solidFill>
              </a:defRPr>
            </a:lvl1pPr>
            <a:lvl2pPr>
              <a:defRPr sz="2400"/>
            </a:lvl2pPr>
            <a:lvl3pPr>
              <a:defRPr sz="2400"/>
            </a:lvl3pPr>
            <a:lvl4pPr>
              <a:defRPr sz="2400"/>
            </a:lvl4pPr>
            <a:lvl5pPr>
              <a:defRPr sz="2400"/>
            </a:lvl5pPr>
          </a:lstStyle>
          <a:p>
            <a:pPr lvl="0"/>
            <a:r>
              <a:rPr lang="ru-RU" dirty="0"/>
              <a:t>Подраздел презентации 1</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2</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3</a:t>
            </a:r>
          </a:p>
          <a:p>
            <a:pPr lvl="0"/>
            <a:endParaRPr lang="ru-RU" dirty="0"/>
          </a:p>
          <a:p>
            <a:pPr lvl="0"/>
            <a:endParaRPr lang="ru-RU" dirty="0"/>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sp>
        <p:nvSpPr>
          <p:cNvPr id="9" name="Текст 9">
            <a:extLst>
              <a:ext uri="{FF2B5EF4-FFF2-40B4-BE49-F238E27FC236}">
                <a16:creationId xmlns:a16="http://schemas.microsoft.com/office/drawing/2014/main" xmlns="" id="{FE565448-C04C-453B-AA54-32A758A947EB}"/>
              </a:ext>
            </a:extLst>
          </p:cNvPr>
          <p:cNvSpPr>
            <a:spLocks noGrp="1"/>
          </p:cNvSpPr>
          <p:nvPr>
            <p:ph type="body" sz="quarter" idx="10" hasCustomPrompt="1"/>
          </p:nvPr>
        </p:nvSpPr>
        <p:spPr>
          <a:xfrm>
            <a:off x="6203949" y="1104901"/>
            <a:ext cx="5554663" cy="1965324"/>
          </a:xfrm>
        </p:spPr>
        <p:txBody>
          <a:bodyPr anchor="b" anchorCtr="0"/>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pic>
        <p:nvPicPr>
          <p:cNvPr id="10" name="Рисунок 9">
            <a:extLst>
              <a:ext uri="{FF2B5EF4-FFF2-40B4-BE49-F238E27FC236}">
                <a16:creationId xmlns:a16="http://schemas.microsoft.com/office/drawing/2014/main" xmlns="" id="{6C4DB284-29AA-4820-BBD7-507FB00402A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391330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Шмуцтитул с подразделами">
    <p:spTree>
      <p:nvGrpSpPr>
        <p:cNvPr id="1" name=""/>
        <p:cNvGrpSpPr/>
        <p:nvPr/>
      </p:nvGrpSpPr>
      <p:grpSpPr>
        <a:xfrm>
          <a:off x="0" y="0"/>
          <a:ext cx="0" cy="0"/>
          <a:chOff x="0" y="0"/>
          <a:chExt cx="0" cy="0"/>
        </a:xfrm>
      </p:grpSpPr>
      <p:sp>
        <p:nvSpPr>
          <p:cNvPr id="11" name="Прямоугольник 5">
            <a:extLst>
              <a:ext uri="{FF2B5EF4-FFF2-40B4-BE49-F238E27FC236}">
                <a16:creationId xmlns:a16="http://schemas.microsoft.com/office/drawing/2014/main" xmlns="" id="{D893A5DB-B2E0-3B4E-9B24-2C07CA7DBDEE}"/>
              </a:ext>
            </a:extLst>
          </p:cNvPr>
          <p:cNvSpPr/>
          <p:nvPr userDrawn="1"/>
        </p:nvSpPr>
        <p:spPr>
          <a:xfrm>
            <a:off x="0" y="0"/>
            <a:ext cx="12192000" cy="3429000"/>
          </a:xfrm>
          <a:prstGeom prst="rect">
            <a:avLst/>
          </a:prstGeom>
          <a:gradFill>
            <a:gsLst>
              <a:gs pos="100000">
                <a:schemeClr val="accent4"/>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5988049" y="3787775"/>
            <a:ext cx="5770563" cy="2636838"/>
          </a:xfrm>
        </p:spPr>
        <p:txBody>
          <a:bodyPr anchor="t" anchorCtr="0"/>
          <a:lstStyle>
            <a:lvl1pPr marL="216000" marR="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sz="1400" cap="none" spc="30" baseline="0">
                <a:solidFill>
                  <a:schemeClr val="bg2"/>
                </a:solidFill>
              </a:defRPr>
            </a:lvl1pPr>
            <a:lvl2pPr>
              <a:defRPr sz="2400"/>
            </a:lvl2pPr>
            <a:lvl3pPr>
              <a:defRPr sz="2400"/>
            </a:lvl3pPr>
            <a:lvl4pPr>
              <a:defRPr sz="2400"/>
            </a:lvl4pPr>
            <a:lvl5pPr>
              <a:defRPr sz="2400"/>
            </a:lvl5pPr>
          </a:lstStyle>
          <a:p>
            <a:pPr lvl="0"/>
            <a:r>
              <a:rPr lang="ru-RU" dirty="0"/>
              <a:t>Подраздел презентации 1</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2</a:t>
            </a:r>
          </a:p>
          <a:p>
            <a:pPr marL="216000" marR="0" lvl="0" indent="-2160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lang="ru-RU" dirty="0"/>
              <a:t>Подраздел презентации 3</a:t>
            </a:r>
          </a:p>
          <a:p>
            <a:pPr lvl="0"/>
            <a:endParaRPr lang="ru-RU" dirty="0"/>
          </a:p>
          <a:p>
            <a:pPr lvl="0"/>
            <a:endParaRPr lang="ru-RU" dirty="0"/>
          </a:p>
        </p:txBody>
      </p:sp>
      <p:sp>
        <p:nvSpPr>
          <p:cNvPr id="8" name="Текст 9">
            <a:extLst>
              <a:ext uri="{FF2B5EF4-FFF2-40B4-BE49-F238E27FC236}">
                <a16:creationId xmlns:a16="http://schemas.microsoft.com/office/drawing/2014/main" xmlns="" id="{1A1A2E58-2F29-4123-8EDA-08E6F8311E02}"/>
              </a:ext>
            </a:extLst>
          </p:cNvPr>
          <p:cNvSpPr>
            <a:spLocks noGrp="1"/>
          </p:cNvSpPr>
          <p:nvPr>
            <p:ph type="body" sz="quarter" idx="12" hasCustomPrompt="1"/>
          </p:nvPr>
        </p:nvSpPr>
        <p:spPr>
          <a:xfrm>
            <a:off x="400844" y="2409825"/>
            <a:ext cx="2697956" cy="2171700"/>
          </a:xfrm>
        </p:spPr>
        <p:txBody>
          <a:bodyPr anchor="ctr" anchorCtr="0"/>
          <a:lstStyle>
            <a:lvl1pPr>
              <a:spcBef>
                <a:spcPts val="0"/>
              </a:spcBef>
              <a:defRPr sz="15000" b="1" cap="all" spc="30" baseline="0">
                <a:solidFill>
                  <a:schemeClr val="bg1"/>
                </a:solidFill>
              </a:defRPr>
            </a:lvl1pPr>
            <a:lvl2pPr>
              <a:defRPr sz="2400"/>
            </a:lvl2pPr>
            <a:lvl3pPr>
              <a:defRPr sz="2400"/>
            </a:lvl3pPr>
            <a:lvl4pPr>
              <a:defRPr sz="2400"/>
            </a:lvl4pPr>
            <a:lvl5pPr>
              <a:defRPr sz="2400"/>
            </a:lvl5pPr>
          </a:lstStyle>
          <a:p>
            <a:pPr lvl="0"/>
            <a:r>
              <a:rPr lang="ru-RU" dirty="0"/>
              <a:t>1</a:t>
            </a:r>
          </a:p>
        </p:txBody>
      </p:sp>
      <p:sp>
        <p:nvSpPr>
          <p:cNvPr id="9" name="Текст 9">
            <a:extLst>
              <a:ext uri="{FF2B5EF4-FFF2-40B4-BE49-F238E27FC236}">
                <a16:creationId xmlns:a16="http://schemas.microsoft.com/office/drawing/2014/main" xmlns="" id="{FE565448-C04C-453B-AA54-32A758A947EB}"/>
              </a:ext>
            </a:extLst>
          </p:cNvPr>
          <p:cNvSpPr>
            <a:spLocks noGrp="1"/>
          </p:cNvSpPr>
          <p:nvPr>
            <p:ph type="body" sz="quarter" idx="10" hasCustomPrompt="1"/>
          </p:nvPr>
        </p:nvSpPr>
        <p:spPr>
          <a:xfrm>
            <a:off x="6203949" y="1104901"/>
            <a:ext cx="5554663" cy="1965324"/>
          </a:xfrm>
        </p:spPr>
        <p:txBody>
          <a:bodyPr anchor="b" anchorCtr="0"/>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pic>
        <p:nvPicPr>
          <p:cNvPr id="10" name="Рисунок 9">
            <a:extLst>
              <a:ext uri="{FF2B5EF4-FFF2-40B4-BE49-F238E27FC236}">
                <a16:creationId xmlns:a16="http://schemas.microsoft.com/office/drawing/2014/main" xmlns="" id="{6C4DB284-29AA-4820-BBD7-507FB00402A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1355239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Слайд с крупным показателем 1">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lvl1pPr>
              <a:defRPr>
                <a:solidFill>
                  <a:schemeClr val="bg1"/>
                </a:solidFill>
              </a:defRPr>
            </a:lvl1pPr>
          </a:lstStyle>
          <a:p>
            <a:r>
              <a:rPr lang="ru-RU" dirty="0">
                <a:solidFill>
                  <a:prstClr val="white"/>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lvl1pPr>
              <a:defRPr>
                <a:solidFill>
                  <a:schemeClr val="bg1"/>
                </a:solidFill>
              </a:defRPr>
            </a:lvl1pPr>
          </a:lstStyle>
          <a:p>
            <a:fld id="{10AA99AE-6A35-4C1E-8082-A4A87B5CA521}" type="slidenum">
              <a:rPr lang="ru-RU" smtClean="0">
                <a:solidFill>
                  <a:prstClr val="white"/>
                </a:solidFill>
              </a:rPr>
              <a:pPr/>
              <a:t>‹#›</a:t>
            </a:fld>
            <a:endParaRPr lang="ru-RU" dirty="0">
              <a:solidFill>
                <a:prstClr val="white"/>
              </a:solidFill>
            </a:endParaRPr>
          </a:p>
        </p:txBody>
      </p:sp>
      <p:cxnSp>
        <p:nvCxnSpPr>
          <p:cNvPr id="4" name="Прямая соединительная линия 3">
            <a:extLst>
              <a:ext uri="{FF2B5EF4-FFF2-40B4-BE49-F238E27FC236}">
                <a16:creationId xmlns:a16="http://schemas.microsoft.com/office/drawing/2014/main" xmlns="" id="{80C1A66E-447C-497E-B791-484EC723AC3C}"/>
              </a:ext>
            </a:extLst>
          </p:cNvPr>
          <p:cNvCxnSpPr/>
          <p:nvPr userDrawn="1"/>
        </p:nvCxnSpPr>
        <p:spPr>
          <a:xfrm>
            <a:off x="433394" y="863600"/>
            <a:ext cx="1132522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Текст 7">
            <a:extLst>
              <a:ext uri="{FF2B5EF4-FFF2-40B4-BE49-F238E27FC236}">
                <a16:creationId xmlns:a16="http://schemas.microsoft.com/office/drawing/2014/main" xmlns="" id="{328E8370-30AB-4722-8DBA-593A635980E7}"/>
              </a:ext>
            </a:extLst>
          </p:cNvPr>
          <p:cNvSpPr>
            <a:spLocks noGrp="1"/>
          </p:cNvSpPr>
          <p:nvPr>
            <p:ph type="body" sz="quarter" idx="13"/>
          </p:nvPr>
        </p:nvSpPr>
        <p:spPr>
          <a:xfrm>
            <a:off x="6203949" y="1971675"/>
            <a:ext cx="5554662" cy="4452938"/>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7">
            <a:extLst>
              <a:ext uri="{FF2B5EF4-FFF2-40B4-BE49-F238E27FC236}">
                <a16:creationId xmlns:a16="http://schemas.microsoft.com/office/drawing/2014/main" xmlns="" id="{093F2368-AD98-4728-93E4-1B37173036A6}"/>
              </a:ext>
            </a:extLst>
          </p:cNvPr>
          <p:cNvSpPr>
            <a:spLocks noGrp="1"/>
          </p:cNvSpPr>
          <p:nvPr>
            <p:ph type="body" sz="quarter" idx="14" hasCustomPrompt="1"/>
          </p:nvPr>
        </p:nvSpPr>
        <p:spPr>
          <a:xfrm>
            <a:off x="433390" y="1743075"/>
            <a:ext cx="5554662" cy="1857354"/>
          </a:xfrm>
        </p:spPr>
        <p:txBody>
          <a:bodyPr>
            <a:noAutofit/>
          </a:bodyPr>
          <a:lstStyle>
            <a:lvl1pPr>
              <a:spcBef>
                <a:spcPts val="0"/>
              </a:spcBef>
              <a:defRPr sz="15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4%</a:t>
            </a:r>
            <a:endParaRPr lang="ru-RU" dirty="0"/>
          </a:p>
        </p:txBody>
      </p:sp>
      <p:pic>
        <p:nvPicPr>
          <p:cNvPr id="15" name="Рисунок 14">
            <a:extLst>
              <a:ext uri="{FF2B5EF4-FFF2-40B4-BE49-F238E27FC236}">
                <a16:creationId xmlns:a16="http://schemas.microsoft.com/office/drawing/2014/main" xmlns="" id="{5F859D6E-70E9-4228-98FB-67588EF5121C}"/>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33388" y="431804"/>
            <a:ext cx="1266827" cy="316707"/>
          </a:xfrm>
          <a:prstGeom prst="rect">
            <a:avLst/>
          </a:prstGeom>
        </p:spPr>
      </p:pic>
      <p:sp>
        <p:nvSpPr>
          <p:cNvPr id="16" name="Текст 7">
            <a:extLst>
              <a:ext uri="{FF2B5EF4-FFF2-40B4-BE49-F238E27FC236}">
                <a16:creationId xmlns:a16="http://schemas.microsoft.com/office/drawing/2014/main" xmlns="" id="{35BF7473-8909-436F-9AC2-13A304FD553F}"/>
              </a:ext>
            </a:extLst>
          </p:cNvPr>
          <p:cNvSpPr>
            <a:spLocks noGrp="1"/>
          </p:cNvSpPr>
          <p:nvPr>
            <p:ph type="body" sz="quarter" idx="15" hasCustomPrompt="1"/>
          </p:nvPr>
        </p:nvSpPr>
        <p:spPr>
          <a:xfrm>
            <a:off x="433388" y="3838574"/>
            <a:ext cx="5554662" cy="2586039"/>
          </a:xfrm>
        </p:spPr>
        <p:txBody>
          <a:bodyPr>
            <a:noAutofit/>
          </a:bodyPr>
          <a:lstStyle>
            <a:lvl1pPr>
              <a:spcBef>
                <a:spcPts val="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подпись к показателю в несколько строк</a:t>
            </a:r>
          </a:p>
        </p:txBody>
      </p:sp>
    </p:spTree>
    <p:extLst>
      <p:ext uri="{BB962C8B-B14F-4D97-AF65-F5344CB8AC3E}">
        <p14:creationId xmlns:p14="http://schemas.microsoft.com/office/powerpoint/2010/main" val="184620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Слайд с крупным показателем 2">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lvl1pPr>
              <a:defRPr>
                <a:solidFill>
                  <a:schemeClr val="bg1"/>
                </a:solidFill>
              </a:defRPr>
            </a:lvl1pPr>
          </a:lstStyle>
          <a:p>
            <a:r>
              <a:rPr lang="ru-RU" dirty="0">
                <a:solidFill>
                  <a:prstClr val="white"/>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lvl1pPr>
              <a:defRPr>
                <a:solidFill>
                  <a:schemeClr val="bg1"/>
                </a:solidFill>
              </a:defRPr>
            </a:lvl1pPr>
          </a:lstStyle>
          <a:p>
            <a:fld id="{10AA99AE-6A35-4C1E-8082-A4A87B5CA521}" type="slidenum">
              <a:rPr lang="ru-RU" smtClean="0">
                <a:solidFill>
                  <a:prstClr val="white"/>
                </a:solidFill>
              </a:rPr>
              <a:pPr/>
              <a:t>‹#›</a:t>
            </a:fld>
            <a:endParaRPr lang="ru-RU" dirty="0">
              <a:solidFill>
                <a:prstClr val="white"/>
              </a:solidFill>
            </a:endParaRPr>
          </a:p>
        </p:txBody>
      </p:sp>
      <p:cxnSp>
        <p:nvCxnSpPr>
          <p:cNvPr id="4" name="Прямая соединительная линия 3">
            <a:extLst>
              <a:ext uri="{FF2B5EF4-FFF2-40B4-BE49-F238E27FC236}">
                <a16:creationId xmlns:a16="http://schemas.microsoft.com/office/drawing/2014/main" xmlns="" id="{80C1A66E-447C-497E-B791-484EC723AC3C}"/>
              </a:ext>
            </a:extLst>
          </p:cNvPr>
          <p:cNvCxnSpPr/>
          <p:nvPr userDrawn="1"/>
        </p:nvCxnSpPr>
        <p:spPr>
          <a:xfrm>
            <a:off x="433394" y="863600"/>
            <a:ext cx="1132522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Текст 7">
            <a:extLst>
              <a:ext uri="{FF2B5EF4-FFF2-40B4-BE49-F238E27FC236}">
                <a16:creationId xmlns:a16="http://schemas.microsoft.com/office/drawing/2014/main" xmlns="" id="{328E8370-30AB-4722-8DBA-593A635980E7}"/>
              </a:ext>
            </a:extLst>
          </p:cNvPr>
          <p:cNvSpPr>
            <a:spLocks noGrp="1"/>
          </p:cNvSpPr>
          <p:nvPr>
            <p:ph type="body" sz="quarter" idx="13"/>
          </p:nvPr>
        </p:nvSpPr>
        <p:spPr>
          <a:xfrm>
            <a:off x="6203949" y="1971675"/>
            <a:ext cx="5554662" cy="4452938"/>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7">
            <a:extLst>
              <a:ext uri="{FF2B5EF4-FFF2-40B4-BE49-F238E27FC236}">
                <a16:creationId xmlns:a16="http://schemas.microsoft.com/office/drawing/2014/main" xmlns="" id="{093F2368-AD98-4728-93E4-1B37173036A6}"/>
              </a:ext>
            </a:extLst>
          </p:cNvPr>
          <p:cNvSpPr>
            <a:spLocks noGrp="1"/>
          </p:cNvSpPr>
          <p:nvPr>
            <p:ph type="body" sz="quarter" idx="14" hasCustomPrompt="1"/>
          </p:nvPr>
        </p:nvSpPr>
        <p:spPr>
          <a:xfrm>
            <a:off x="433390" y="1743075"/>
            <a:ext cx="5554662" cy="1857354"/>
          </a:xfrm>
        </p:spPr>
        <p:txBody>
          <a:bodyPr>
            <a:noAutofit/>
          </a:bodyPr>
          <a:lstStyle>
            <a:lvl1pPr>
              <a:spcBef>
                <a:spcPts val="0"/>
              </a:spcBef>
              <a:defRPr sz="15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4%</a:t>
            </a:r>
            <a:endParaRPr lang="ru-RU" dirty="0"/>
          </a:p>
        </p:txBody>
      </p:sp>
      <p:pic>
        <p:nvPicPr>
          <p:cNvPr id="15" name="Рисунок 14">
            <a:extLst>
              <a:ext uri="{FF2B5EF4-FFF2-40B4-BE49-F238E27FC236}">
                <a16:creationId xmlns:a16="http://schemas.microsoft.com/office/drawing/2014/main" xmlns="" id="{5F859D6E-70E9-4228-98FB-67588EF5121C}"/>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33388" y="431804"/>
            <a:ext cx="1266827" cy="316707"/>
          </a:xfrm>
          <a:prstGeom prst="rect">
            <a:avLst/>
          </a:prstGeom>
        </p:spPr>
      </p:pic>
      <p:sp>
        <p:nvSpPr>
          <p:cNvPr id="16" name="Текст 7">
            <a:extLst>
              <a:ext uri="{FF2B5EF4-FFF2-40B4-BE49-F238E27FC236}">
                <a16:creationId xmlns:a16="http://schemas.microsoft.com/office/drawing/2014/main" xmlns="" id="{35BF7473-8909-436F-9AC2-13A304FD553F}"/>
              </a:ext>
            </a:extLst>
          </p:cNvPr>
          <p:cNvSpPr>
            <a:spLocks noGrp="1"/>
          </p:cNvSpPr>
          <p:nvPr>
            <p:ph type="body" sz="quarter" idx="15" hasCustomPrompt="1"/>
          </p:nvPr>
        </p:nvSpPr>
        <p:spPr>
          <a:xfrm>
            <a:off x="433388" y="3838574"/>
            <a:ext cx="5554662" cy="2586039"/>
          </a:xfrm>
        </p:spPr>
        <p:txBody>
          <a:bodyPr>
            <a:noAutofit/>
          </a:bodyPr>
          <a:lstStyle>
            <a:lvl1pPr>
              <a:spcBef>
                <a:spcPts val="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подпись к показателю в несколько строк</a:t>
            </a:r>
          </a:p>
        </p:txBody>
      </p:sp>
    </p:spTree>
    <p:extLst>
      <p:ext uri="{BB962C8B-B14F-4D97-AF65-F5344CB8AC3E}">
        <p14:creationId xmlns:p14="http://schemas.microsoft.com/office/powerpoint/2010/main" val="1845631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4743" y="3844925"/>
            <a:ext cx="5770563" cy="2636838"/>
          </a:xfrm>
        </p:spPr>
        <p:txBody>
          <a:bodyPr anchor="b" anchorCtr="0"/>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400" cap="none" spc="30" baseline="0">
                <a:solidFill>
                  <a:schemeClr val="bg2"/>
                </a:solidFill>
              </a:defRPr>
            </a:lvl1pPr>
            <a:lvl2pPr>
              <a:defRPr sz="2400"/>
            </a:lvl2pPr>
            <a:lvl3pPr>
              <a:defRPr sz="2400"/>
            </a:lvl3pPr>
            <a:lvl4pPr>
              <a:defRPr sz="2400"/>
            </a:lvl4pPr>
            <a:lvl5pPr>
              <a:defRPr sz="2400"/>
            </a:lvl5pPr>
          </a:lstStyle>
          <a:p>
            <a:pPr lvl="0"/>
            <a:r>
              <a:rPr lang="ru-RU" dirty="0"/>
              <a:t>Пункт приема корреспонденции: </a:t>
            </a:r>
          </a:p>
          <a:p>
            <a:pPr lvl="0"/>
            <a:r>
              <a:rPr lang="ru-RU" dirty="0"/>
              <a:t>Москва, </a:t>
            </a:r>
            <a:r>
              <a:rPr lang="ru-RU" dirty="0" err="1"/>
              <a:t>Сандуновский</a:t>
            </a:r>
            <a:r>
              <a:rPr lang="ru-RU" dirty="0"/>
              <a:t> пер., д. 3, стр. 1, телефон +7 495 621-09-61</a:t>
            </a:r>
          </a:p>
          <a:p>
            <a:pPr lvl="0"/>
            <a:r>
              <a:rPr lang="ru-RU" dirty="0"/>
              <a:t>Почтовый адрес: 107016, Москва, ул. Неглинная, д. 12</a:t>
            </a:r>
          </a:p>
          <a:p>
            <a:pPr lvl="0"/>
            <a:r>
              <a:rPr lang="ru-RU" dirty="0"/>
              <a:t>Контактный центр: 8 800 250-40-72, +7 495 771-91-00</a:t>
            </a:r>
          </a:p>
          <a:p>
            <a:pPr lvl="0"/>
            <a:r>
              <a:rPr lang="ru-RU" dirty="0"/>
              <a:t>Факс: +7 495 621-64-65, +7 495 621-62-88</a:t>
            </a:r>
          </a:p>
          <a:p>
            <a:pPr lvl="0"/>
            <a:r>
              <a:rPr lang="ru-RU" dirty="0"/>
              <a:t>Сайт: www.cbr.ru</a:t>
            </a:r>
          </a:p>
          <a:p>
            <a:pPr lvl="0"/>
            <a:r>
              <a:rPr lang="ru-RU" dirty="0"/>
              <a:t>Электронная почта: fps@cbr.ru</a:t>
            </a:r>
          </a:p>
        </p:txBody>
      </p:sp>
      <p:sp>
        <p:nvSpPr>
          <p:cNvPr id="9" name="Текст 9">
            <a:extLst>
              <a:ext uri="{FF2B5EF4-FFF2-40B4-BE49-F238E27FC236}">
                <a16:creationId xmlns:a16="http://schemas.microsoft.com/office/drawing/2014/main" xmlns="" id="{FE565448-C04C-453B-AA54-32A758A947EB}"/>
              </a:ext>
            </a:extLst>
          </p:cNvPr>
          <p:cNvSpPr>
            <a:spLocks noGrp="1"/>
          </p:cNvSpPr>
          <p:nvPr>
            <p:ph type="body" sz="quarter" idx="10" hasCustomPrompt="1"/>
          </p:nvPr>
        </p:nvSpPr>
        <p:spPr>
          <a:xfrm>
            <a:off x="6203949" y="1104901"/>
            <a:ext cx="5554663" cy="1965324"/>
          </a:xfrm>
        </p:spPr>
        <p:txBody>
          <a:bodyPr anchor="b" anchorCtr="0"/>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Спасибо </a:t>
            </a:r>
          </a:p>
          <a:p>
            <a:pPr lvl="0"/>
            <a:r>
              <a:rPr lang="ru-RU" dirty="0"/>
              <a:t>за внимание</a:t>
            </a:r>
          </a:p>
        </p:txBody>
      </p:sp>
      <p:pic>
        <p:nvPicPr>
          <p:cNvPr id="7" name="Рисунок 6">
            <a:extLst>
              <a:ext uri="{FF2B5EF4-FFF2-40B4-BE49-F238E27FC236}">
                <a16:creationId xmlns:a16="http://schemas.microsoft.com/office/drawing/2014/main" xmlns="" id="{90A5C40E-F195-4350-B935-ADE7C8F72998}"/>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0"/>
            <a:ext cx="2414587" cy="596545"/>
          </a:xfrm>
          <a:prstGeom prst="rect">
            <a:avLst/>
          </a:prstGeom>
        </p:spPr>
      </p:pic>
    </p:spTree>
    <p:extLst>
      <p:ext uri="{BB962C8B-B14F-4D97-AF65-F5344CB8AC3E}">
        <p14:creationId xmlns:p14="http://schemas.microsoft.com/office/powerpoint/2010/main" val="2502502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433389" y="4178299"/>
            <a:ext cx="11325224" cy="2303463"/>
          </a:xfrm>
        </p:spPr>
        <p:txBody>
          <a:bodyPr anchor="b" anchorCtr="0"/>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400" cap="none" spc="30" baseline="0">
                <a:solidFill>
                  <a:schemeClr val="bg2"/>
                </a:solidFill>
              </a:defRPr>
            </a:lvl1pPr>
            <a:lvl2pPr>
              <a:defRPr sz="2400"/>
            </a:lvl2pPr>
            <a:lvl3pPr>
              <a:defRPr sz="2400"/>
            </a:lvl3pPr>
            <a:lvl4pPr>
              <a:defRPr sz="2400"/>
            </a:lvl4pPr>
            <a:lvl5pPr>
              <a:defRPr sz="2400"/>
            </a:lvl5pPr>
          </a:lstStyle>
          <a:p>
            <a:pPr lvl="0"/>
            <a:r>
              <a:rPr lang="ru-RU" dirty="0"/>
              <a:t>Служба по защите прав потребителей </a:t>
            </a:r>
          </a:p>
          <a:p>
            <a:pPr lvl="0"/>
            <a:r>
              <a:rPr lang="ru-RU" dirty="0"/>
              <a:t>финансовых услуг и миноритарных акционеров</a:t>
            </a:r>
          </a:p>
          <a:p>
            <a:pPr lvl="0"/>
            <a:r>
              <a:rPr lang="ru-RU" dirty="0"/>
              <a:t>Пункт приема корреспонденции: Москва, </a:t>
            </a:r>
            <a:r>
              <a:rPr lang="ru-RU" dirty="0" err="1"/>
              <a:t>Сандуновский</a:t>
            </a:r>
            <a:r>
              <a:rPr lang="ru-RU" dirty="0"/>
              <a:t> пер., д. 3, стр. 1, телефон +7 495 621-09-61</a:t>
            </a:r>
          </a:p>
          <a:p>
            <a:pPr lvl="0"/>
            <a:r>
              <a:rPr lang="ru-RU" dirty="0"/>
              <a:t>Почтовый адрес: 107016, Москва, ул. Неглинная, д. 12</a:t>
            </a:r>
          </a:p>
          <a:p>
            <a:pPr lvl="0"/>
            <a:r>
              <a:rPr lang="ru-RU" dirty="0"/>
              <a:t>Контактный центр: 8 800 250-40-72, +7 495 771-91-00</a:t>
            </a:r>
          </a:p>
          <a:p>
            <a:pPr lvl="0"/>
            <a:r>
              <a:rPr lang="ru-RU" dirty="0"/>
              <a:t>Факс: +7 495 621-64-65, +7 495 621-62-88</a:t>
            </a:r>
          </a:p>
          <a:p>
            <a:pPr lvl="0"/>
            <a:r>
              <a:rPr lang="ru-RU" dirty="0"/>
              <a:t>Сайт: www.cbr.ru</a:t>
            </a:r>
          </a:p>
          <a:p>
            <a:pPr lvl="0"/>
            <a:r>
              <a:rPr lang="ru-RU" dirty="0"/>
              <a:t>Электронная почта: fps@cbr.ru</a:t>
            </a:r>
          </a:p>
        </p:txBody>
      </p:sp>
      <p:pic>
        <p:nvPicPr>
          <p:cNvPr id="7" name="Рисунок 6">
            <a:extLst>
              <a:ext uri="{FF2B5EF4-FFF2-40B4-BE49-F238E27FC236}">
                <a16:creationId xmlns:a16="http://schemas.microsoft.com/office/drawing/2014/main" xmlns="" id="{502FD43A-C81A-4B12-B731-C0200E4E9CA3}"/>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3755235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0" name="Rectangle 9"/>
          <p:cNvSpPr/>
          <p:nvPr userDrawn="1"/>
        </p:nvSpPr>
        <p:spPr>
          <a:xfrm>
            <a:off x="0" y="3999091"/>
            <a:ext cx="12192000" cy="2858921"/>
          </a:xfrm>
          <a:prstGeom prst="rect">
            <a:avLst/>
          </a:prstGeom>
          <a:solidFill>
            <a:schemeClr val="accent6"/>
          </a:solidFill>
          <a:ln>
            <a:solidFill>
              <a:srgbClr val="AB5253"/>
            </a:solidFill>
          </a:ln>
          <a:effectLst/>
        </p:spPr>
        <p:style>
          <a:lnRef idx="1">
            <a:schemeClr val="accent1"/>
          </a:lnRef>
          <a:fillRef idx="3">
            <a:schemeClr val="accent1"/>
          </a:fillRef>
          <a:effectRef idx="2">
            <a:schemeClr val="accent1"/>
          </a:effectRef>
          <a:fontRef idx="minor">
            <a:schemeClr val="lt1"/>
          </a:fontRef>
        </p:style>
        <p:txBody>
          <a:bodyPr lIns="76829" tIns="38415" rIns="76829" bIns="38415" rtlCol="0" anchor="ctr"/>
          <a:lstStyle/>
          <a:p>
            <a:pPr algn="ctr" defTabSz="512189"/>
            <a:endParaRPr lang="en-US" sz="2017" dirty="0">
              <a:solidFill>
                <a:prstClr val="white"/>
              </a:solidFill>
            </a:endParaRPr>
          </a:p>
        </p:txBody>
      </p:sp>
      <p:sp>
        <p:nvSpPr>
          <p:cNvPr id="9" name="Rectangle 8"/>
          <p:cNvSpPr/>
          <p:nvPr userDrawn="1"/>
        </p:nvSpPr>
        <p:spPr>
          <a:xfrm>
            <a:off x="0" y="4"/>
            <a:ext cx="12192000" cy="136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6829" tIns="38415" rIns="76829" bIns="38415" rtlCol="0" anchor="ctr"/>
          <a:lstStyle/>
          <a:p>
            <a:pPr algn="ctr" defTabSz="512189"/>
            <a:endParaRPr lang="en-US" sz="2017" dirty="0">
              <a:solidFill>
                <a:prstClr val="white"/>
              </a:solidFill>
            </a:endParaRPr>
          </a:p>
        </p:txBody>
      </p:sp>
      <p:sp>
        <p:nvSpPr>
          <p:cNvPr id="3" name="Подзаголовок 2"/>
          <p:cNvSpPr>
            <a:spLocks noGrp="1"/>
          </p:cNvSpPr>
          <p:nvPr>
            <p:ph type="subTitle" idx="1"/>
          </p:nvPr>
        </p:nvSpPr>
        <p:spPr>
          <a:xfrm>
            <a:off x="6068552" y="5594875"/>
            <a:ext cx="5766485" cy="659025"/>
          </a:xfrm>
          <a:prstGeom prst="rect">
            <a:avLst/>
          </a:prstGeom>
        </p:spPr>
        <p:txBody>
          <a:bodyPr>
            <a:normAutofit/>
          </a:bodyPr>
          <a:lstStyle>
            <a:lvl1pPr marL="0" indent="0" algn="l">
              <a:buNone/>
              <a:defRPr sz="1680">
                <a:solidFill>
                  <a:schemeClr val="bg1"/>
                </a:solidFill>
              </a:defRPr>
            </a:lvl1pPr>
            <a:lvl2pPr marL="384133" indent="0" algn="ctr">
              <a:buNone/>
              <a:defRPr sz="1680"/>
            </a:lvl2pPr>
            <a:lvl3pPr marL="768264" indent="0" algn="ctr">
              <a:buNone/>
              <a:defRPr sz="1568"/>
            </a:lvl3pPr>
            <a:lvl4pPr marL="1152395" indent="0" algn="ctr">
              <a:buNone/>
              <a:defRPr sz="1344"/>
            </a:lvl4pPr>
            <a:lvl5pPr marL="1536527" indent="0" algn="ctr">
              <a:buNone/>
              <a:defRPr sz="1344"/>
            </a:lvl5pPr>
            <a:lvl6pPr marL="1920659" indent="0" algn="ctr">
              <a:buNone/>
              <a:defRPr sz="1344"/>
            </a:lvl6pPr>
            <a:lvl7pPr marL="2304790" indent="0" algn="ctr">
              <a:buNone/>
              <a:defRPr sz="1344"/>
            </a:lvl7pPr>
            <a:lvl8pPr marL="2688922" indent="0" algn="ctr">
              <a:buNone/>
              <a:defRPr sz="1344"/>
            </a:lvl8pPr>
            <a:lvl9pPr marL="3073055" indent="0" algn="ctr">
              <a:buNone/>
              <a:defRPr sz="1344"/>
            </a:lvl9pPr>
          </a:lstStyle>
          <a:p>
            <a:r>
              <a:rPr lang="ru-RU" dirty="0"/>
              <a:t>Образец подзаголовка</a:t>
            </a:r>
          </a:p>
        </p:txBody>
      </p:sp>
      <p:sp>
        <p:nvSpPr>
          <p:cNvPr id="15" name="Title 14"/>
          <p:cNvSpPr>
            <a:spLocks noGrp="1"/>
          </p:cNvSpPr>
          <p:nvPr>
            <p:ph type="title"/>
          </p:nvPr>
        </p:nvSpPr>
        <p:spPr>
          <a:xfrm>
            <a:off x="6068551" y="4118920"/>
            <a:ext cx="5766487" cy="1359244"/>
          </a:xfrm>
          <a:prstGeom prst="rect">
            <a:avLst/>
          </a:prstGeom>
        </p:spPr>
        <p:txBody>
          <a:bodyPr anchor="b">
            <a:normAutofit/>
          </a:bodyPr>
          <a:lstStyle>
            <a:lvl1pPr>
              <a:defRPr sz="1680">
                <a:solidFill>
                  <a:srgbClr val="FFFFFF"/>
                </a:solidFill>
              </a:defRPr>
            </a:lvl1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title</a:t>
            </a:r>
            <a:r>
              <a:rPr lang="ru-RU" dirty="0"/>
              <a:t> </a:t>
            </a:r>
            <a:r>
              <a:rPr lang="ru-RU" dirty="0" err="1"/>
              <a:t>style</a:t>
            </a:r>
            <a:endParaRPr lang="en-US" dirty="0"/>
          </a:p>
        </p:txBody>
      </p:sp>
      <p:sp>
        <p:nvSpPr>
          <p:cNvPr id="16" name="Date Placeholder 26"/>
          <p:cNvSpPr>
            <a:spLocks noGrp="1"/>
          </p:cNvSpPr>
          <p:nvPr>
            <p:ph type="dt" sz="half" idx="2"/>
          </p:nvPr>
        </p:nvSpPr>
        <p:spPr>
          <a:xfrm>
            <a:off x="6101493" y="6315179"/>
            <a:ext cx="2844800" cy="365125"/>
          </a:xfrm>
          <a:prstGeom prst="rect">
            <a:avLst/>
          </a:prstGeom>
        </p:spPr>
        <p:txBody>
          <a:bodyPr vert="horz" lIns="0" tIns="0" rIns="0" bIns="0" rtlCol="0" anchor="t"/>
          <a:lstStyle>
            <a:lvl1pPr algn="l">
              <a:defRPr sz="1008">
                <a:solidFill>
                  <a:srgbClr val="FFFFFF"/>
                </a:solidFill>
              </a:defRPr>
            </a:lvl1pPr>
          </a:lstStyle>
          <a:p>
            <a:pPr defTabSz="512189"/>
            <a:endParaRPr lang="en-US" dirty="0"/>
          </a:p>
        </p:txBody>
      </p:sp>
      <p:sp>
        <p:nvSpPr>
          <p:cNvPr id="6" name="Текст 5"/>
          <p:cNvSpPr>
            <a:spLocks noGrp="1"/>
          </p:cNvSpPr>
          <p:nvPr>
            <p:ph type="body" sz="quarter" idx="10" hasCustomPrompt="1"/>
          </p:nvPr>
        </p:nvSpPr>
        <p:spPr>
          <a:xfrm>
            <a:off x="549191" y="5594865"/>
            <a:ext cx="5410969" cy="665894"/>
          </a:xfrm>
          <a:prstGeom prst="rect">
            <a:avLst/>
          </a:prstGeom>
        </p:spPr>
        <p:txBody>
          <a:bodyPr>
            <a:noAutofit/>
          </a:bodyPr>
          <a:lstStyle>
            <a:lvl1pPr marL="0" indent="0" algn="r">
              <a:buNone/>
              <a:defRPr sz="1680" baseline="0">
                <a:solidFill>
                  <a:schemeClr val="bg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dirty="0"/>
              <a:t>Введите имя автора презентации</a:t>
            </a:r>
          </a:p>
        </p:txBody>
      </p:sp>
      <p:pic>
        <p:nvPicPr>
          <p:cNvPr id="13" name="Picture 12" descr="alllogo-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4980" y="-308915"/>
            <a:ext cx="4271263" cy="2022860"/>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r="11723"/>
          <a:stretch/>
        </p:blipFill>
        <p:spPr>
          <a:xfrm>
            <a:off x="0" y="1458788"/>
            <a:ext cx="12192000" cy="2540297"/>
          </a:xfrm>
          <a:prstGeom prst="rect">
            <a:avLst/>
          </a:prstGeom>
        </p:spPr>
      </p:pic>
    </p:spTree>
    <p:extLst>
      <p:ext uri="{BB962C8B-B14F-4D97-AF65-F5344CB8AC3E}">
        <p14:creationId xmlns:p14="http://schemas.microsoft.com/office/powerpoint/2010/main" val="3552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Обложка 2">
    <p:spTree>
      <p:nvGrpSpPr>
        <p:cNvPr id="1" name=""/>
        <p:cNvGrpSpPr/>
        <p:nvPr/>
      </p:nvGrpSpPr>
      <p:grpSpPr>
        <a:xfrm>
          <a:off x="0" y="0"/>
          <a:ext cx="0" cy="0"/>
          <a:chOff x="0" y="0"/>
          <a:chExt cx="0" cy="0"/>
        </a:xfrm>
      </p:grpSpPr>
      <p:sp>
        <p:nvSpPr>
          <p:cNvPr id="9" name="Прямоугольник 5">
            <a:extLst>
              <a:ext uri="{FF2B5EF4-FFF2-40B4-BE49-F238E27FC236}">
                <a16:creationId xmlns:a16="http://schemas.microsoft.com/office/drawing/2014/main" xmlns="" id="{34CC37E1-89DB-F54C-A285-B011317DB0C4}"/>
              </a:ext>
            </a:extLst>
          </p:cNvPr>
          <p:cNvSpPr/>
          <p:nvPr userDrawn="1"/>
        </p:nvSpPr>
        <p:spPr>
          <a:xfrm>
            <a:off x="0" y="0"/>
            <a:ext cx="12192000" cy="3429000"/>
          </a:xfrm>
          <a:prstGeom prst="rect">
            <a:avLst/>
          </a:prstGeom>
          <a:gradFill>
            <a:gsLst>
              <a:gs pos="100000">
                <a:schemeClr val="accent4"/>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1176339" y="3797299"/>
            <a:ext cx="4062411" cy="2117725"/>
          </a:xfr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1176339" y="6205566"/>
            <a:ext cx="4062411"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a:t>
            </a:r>
            <a:r>
              <a:rPr lang="ru-RU" dirty="0"/>
              <a:t> г.</a:t>
            </a:r>
          </a:p>
        </p:txBody>
      </p:sp>
      <p:pic>
        <p:nvPicPr>
          <p:cNvPr id="3" name="Рисунок 2">
            <a:extLst>
              <a:ext uri="{FF2B5EF4-FFF2-40B4-BE49-F238E27FC236}">
                <a16:creationId xmlns:a16="http://schemas.microsoft.com/office/drawing/2014/main" xmlns="" id="{6D5B71E1-4C95-4E0E-82AA-C4C2E1DAE7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757" r="18281"/>
          <a:stretch/>
        </p:blipFill>
        <p:spPr>
          <a:xfrm>
            <a:off x="6096000" y="0"/>
            <a:ext cx="6096000" cy="6858000"/>
          </a:xfrm>
          <a:prstGeom prst="rect">
            <a:avLst/>
          </a:prstGeom>
        </p:spPr>
      </p:pic>
      <p:pic>
        <p:nvPicPr>
          <p:cNvPr id="8" name="Рисунок 7">
            <a:extLst>
              <a:ext uri="{FF2B5EF4-FFF2-40B4-BE49-F238E27FC236}">
                <a16:creationId xmlns:a16="http://schemas.microsoft.com/office/drawing/2014/main" xmlns="" id="{475B42C9-D670-446A-9583-BD5571714EDE}"/>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417513" y="431803"/>
            <a:ext cx="2414587" cy="596545"/>
          </a:xfrm>
          <a:prstGeom prst="rect">
            <a:avLst/>
          </a:prstGeom>
        </p:spPr>
      </p:pic>
    </p:spTree>
    <p:extLst>
      <p:ext uri="{BB962C8B-B14F-4D97-AF65-F5344CB8AC3E}">
        <p14:creationId xmlns:p14="http://schemas.microsoft.com/office/powerpoint/2010/main" val="4108128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851415"/>
            <a:ext cx="10866395" cy="885569"/>
          </a:xfrm>
          <a:prstGeom prst="rect">
            <a:avLst/>
          </a:prstGeom>
        </p:spPr>
        <p:txBody>
          <a:bodyPr/>
          <a:lstStyle/>
          <a:p>
            <a:r>
              <a:rPr lang="ru-RU"/>
              <a:t>Образец заголовка</a:t>
            </a:r>
          </a:p>
        </p:txBody>
      </p:sp>
      <p:sp>
        <p:nvSpPr>
          <p:cNvPr id="3" name="Объект 2"/>
          <p:cNvSpPr>
            <a:spLocks noGrp="1"/>
          </p:cNvSpPr>
          <p:nvPr>
            <p:ph idx="1"/>
          </p:nvPr>
        </p:nvSpPr>
        <p:spPr>
          <a:xfrm>
            <a:off x="838202" y="1736987"/>
            <a:ext cx="10866395" cy="4715991"/>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омер слайда 5"/>
          <p:cNvSpPr>
            <a:spLocks noGrp="1"/>
          </p:cNvSpPr>
          <p:nvPr>
            <p:ph type="sldNum" sz="quarter" idx="12"/>
          </p:nvPr>
        </p:nvSpPr>
        <p:spPr>
          <a:xfrm>
            <a:off x="329529" y="399779"/>
            <a:ext cx="480239" cy="365125"/>
          </a:xfrm>
          <a:prstGeom prst="rect">
            <a:avLst/>
          </a:prstGeom>
        </p:spPr>
        <p:txBody>
          <a:bodyPr/>
          <a:lstStyle/>
          <a:p>
            <a:fld id="{2EC4EB27-9ADE-42C2-9A98-47F5822B2EE7}" type="slidenum">
              <a:rPr lang="ru-RU" smtClean="0">
                <a:solidFill>
                  <a:srgbClr val="8A8A8D"/>
                </a:solidFill>
              </a:rPr>
              <a:pPr/>
              <a:t>‹#›</a:t>
            </a:fld>
            <a:endParaRPr lang="ru-RU" dirty="0">
              <a:solidFill>
                <a:srgbClr val="8A8A8D"/>
              </a:solidFill>
            </a:endParaRPr>
          </a:p>
        </p:txBody>
      </p:sp>
      <p:sp>
        <p:nvSpPr>
          <p:cNvPr id="10" name="Text Placeholder 8"/>
          <p:cNvSpPr>
            <a:spLocks noGrp="1"/>
          </p:cNvSpPr>
          <p:nvPr>
            <p:ph type="body" sz="quarter" idx="13" hasCustomPrompt="1"/>
          </p:nvPr>
        </p:nvSpPr>
        <p:spPr>
          <a:xfrm>
            <a:off x="3371259" y="336379"/>
            <a:ext cx="3568700" cy="521731"/>
          </a:xfrm>
          <a:prstGeom prst="rect">
            <a:avLst/>
          </a:prstGeom>
        </p:spPr>
        <p:txBody>
          <a:bodyPr anchor="ctr">
            <a:normAutofit/>
          </a:bodyPr>
          <a:lstStyle>
            <a:lvl1pPr marL="0" indent="0">
              <a:buNone/>
              <a:defRPr sz="672" cap="all" baseline="0"/>
            </a:lvl1pPr>
          </a:lstStyle>
          <a:p>
            <a:pPr lvl="0"/>
            <a:r>
              <a:rPr lang="ru-RU" dirty="0"/>
              <a:t>Название раздела</a:t>
            </a:r>
            <a:endParaRPr lang="en-US" dirty="0"/>
          </a:p>
        </p:txBody>
      </p:sp>
    </p:spTree>
    <p:extLst>
      <p:ext uri="{BB962C8B-B14F-4D97-AF65-F5344CB8AC3E}">
        <p14:creationId xmlns:p14="http://schemas.microsoft.com/office/powerpoint/2010/main" val="2816184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9" name="Rectangle 8"/>
          <p:cNvSpPr/>
          <p:nvPr userDrawn="1"/>
        </p:nvSpPr>
        <p:spPr>
          <a:xfrm>
            <a:off x="0" y="4004581"/>
            <a:ext cx="12192000" cy="2853431"/>
          </a:xfrm>
          <a:prstGeom prst="rect">
            <a:avLst/>
          </a:prstGeom>
          <a:solidFill>
            <a:srgbClr val="AB5253"/>
          </a:solidFill>
          <a:ln>
            <a:solidFill>
              <a:srgbClr val="AB5253"/>
            </a:solidFill>
          </a:ln>
          <a:effectLst/>
        </p:spPr>
        <p:style>
          <a:lnRef idx="1">
            <a:schemeClr val="accent1"/>
          </a:lnRef>
          <a:fillRef idx="3">
            <a:schemeClr val="accent1"/>
          </a:fillRef>
          <a:effectRef idx="2">
            <a:schemeClr val="accent1"/>
          </a:effectRef>
          <a:fontRef idx="minor">
            <a:schemeClr val="lt1"/>
          </a:fontRef>
        </p:style>
        <p:txBody>
          <a:bodyPr lIns="76829" tIns="38415" rIns="76829" bIns="38415" rtlCol="0" anchor="ctr"/>
          <a:lstStyle/>
          <a:p>
            <a:pPr algn="ctr" defTabSz="512189"/>
            <a:endParaRPr lang="en-US" sz="2017" dirty="0">
              <a:solidFill>
                <a:prstClr val="white"/>
              </a:solidFill>
            </a:endParaRPr>
          </a:p>
        </p:txBody>
      </p:sp>
      <p:sp>
        <p:nvSpPr>
          <p:cNvPr id="10" name="Rectangle 9"/>
          <p:cNvSpPr/>
          <p:nvPr userDrawn="1"/>
        </p:nvSpPr>
        <p:spPr>
          <a:xfrm>
            <a:off x="0" y="4"/>
            <a:ext cx="12192000" cy="136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6829" tIns="38415" rIns="76829" bIns="38415" rtlCol="0" anchor="ctr"/>
          <a:lstStyle/>
          <a:p>
            <a:pPr algn="ctr" defTabSz="512189"/>
            <a:endParaRPr lang="en-US" sz="2017" dirty="0">
              <a:solidFill>
                <a:prstClr val="white"/>
              </a:solidFill>
            </a:endParaRPr>
          </a:p>
        </p:txBody>
      </p:sp>
      <p:sp>
        <p:nvSpPr>
          <p:cNvPr id="2" name="Заголовок 1"/>
          <p:cNvSpPr>
            <a:spLocks noGrp="1"/>
          </p:cNvSpPr>
          <p:nvPr>
            <p:ph type="title"/>
          </p:nvPr>
        </p:nvSpPr>
        <p:spPr>
          <a:xfrm>
            <a:off x="6096001" y="4118925"/>
            <a:ext cx="5251451" cy="741404"/>
          </a:xfrm>
          <a:prstGeom prst="rect">
            <a:avLst/>
          </a:prstGeom>
        </p:spPr>
        <p:txBody>
          <a:bodyPr anchor="b"/>
          <a:lstStyle>
            <a:lvl1pPr>
              <a:defRPr sz="1680">
                <a:solidFill>
                  <a:schemeClr val="bg1"/>
                </a:solidFill>
              </a:defRPr>
            </a:lvl1pPr>
          </a:lstStyle>
          <a:p>
            <a:r>
              <a:rPr lang="ru-RU" dirty="0"/>
              <a:t>Образец заголовка</a:t>
            </a:r>
          </a:p>
        </p:txBody>
      </p:sp>
      <p:sp>
        <p:nvSpPr>
          <p:cNvPr id="3" name="Текст 2"/>
          <p:cNvSpPr>
            <a:spLocks noGrp="1"/>
          </p:cNvSpPr>
          <p:nvPr>
            <p:ph type="body" idx="1"/>
          </p:nvPr>
        </p:nvSpPr>
        <p:spPr>
          <a:xfrm>
            <a:off x="6096001" y="4942715"/>
            <a:ext cx="5251451" cy="1146947"/>
          </a:xfrm>
          <a:prstGeom prst="rect">
            <a:avLst/>
          </a:prstGeom>
        </p:spPr>
        <p:txBody>
          <a:bodyPr>
            <a:normAutofit/>
          </a:bodyPr>
          <a:lstStyle>
            <a:lvl1pPr marL="0" indent="0">
              <a:buNone/>
              <a:defRPr sz="1680">
                <a:solidFill>
                  <a:srgbClr val="E7E6E6"/>
                </a:solidFill>
              </a:defRPr>
            </a:lvl1pPr>
            <a:lvl2pPr marL="384133" indent="0">
              <a:buNone/>
              <a:defRPr sz="1680">
                <a:solidFill>
                  <a:schemeClr val="tx1">
                    <a:tint val="75000"/>
                  </a:schemeClr>
                </a:solidFill>
              </a:defRPr>
            </a:lvl2pPr>
            <a:lvl3pPr marL="768264" indent="0">
              <a:buNone/>
              <a:defRPr sz="1568">
                <a:solidFill>
                  <a:schemeClr val="tx1">
                    <a:tint val="75000"/>
                  </a:schemeClr>
                </a:solidFill>
              </a:defRPr>
            </a:lvl3pPr>
            <a:lvl4pPr marL="1152395" indent="0">
              <a:buNone/>
              <a:defRPr sz="1344">
                <a:solidFill>
                  <a:schemeClr val="tx1">
                    <a:tint val="75000"/>
                  </a:schemeClr>
                </a:solidFill>
              </a:defRPr>
            </a:lvl4pPr>
            <a:lvl5pPr marL="1536527" indent="0">
              <a:buNone/>
              <a:defRPr sz="1344">
                <a:solidFill>
                  <a:schemeClr val="tx1">
                    <a:tint val="75000"/>
                  </a:schemeClr>
                </a:solidFill>
              </a:defRPr>
            </a:lvl5pPr>
            <a:lvl6pPr marL="1920659" indent="0">
              <a:buNone/>
              <a:defRPr sz="1344">
                <a:solidFill>
                  <a:schemeClr val="tx1">
                    <a:tint val="75000"/>
                  </a:schemeClr>
                </a:solidFill>
              </a:defRPr>
            </a:lvl6pPr>
            <a:lvl7pPr marL="2304790" indent="0">
              <a:buNone/>
              <a:defRPr sz="1344">
                <a:solidFill>
                  <a:schemeClr val="tx1">
                    <a:tint val="75000"/>
                  </a:schemeClr>
                </a:solidFill>
              </a:defRPr>
            </a:lvl7pPr>
            <a:lvl8pPr marL="2688922" indent="0">
              <a:buNone/>
              <a:defRPr sz="1344">
                <a:solidFill>
                  <a:schemeClr val="tx1">
                    <a:tint val="75000"/>
                  </a:schemeClr>
                </a:solidFill>
              </a:defRPr>
            </a:lvl8pPr>
            <a:lvl9pPr marL="3073055" indent="0">
              <a:buNone/>
              <a:defRPr sz="1344">
                <a:solidFill>
                  <a:schemeClr val="tx1">
                    <a:tint val="75000"/>
                  </a:schemeClr>
                </a:solidFill>
              </a:defRPr>
            </a:lvl9pPr>
          </a:lstStyle>
          <a:p>
            <a:pPr lvl="0"/>
            <a:r>
              <a:rPr lang="ru-RU" dirty="0"/>
              <a:t>Образец текста</a:t>
            </a:r>
          </a:p>
        </p:txBody>
      </p:sp>
      <p:pic>
        <p:nvPicPr>
          <p:cNvPr id="12" name="Picture 11" descr="CBRF-Razdelitel.jpg"/>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1372975"/>
            <a:ext cx="12192000" cy="2631600"/>
          </a:xfrm>
          <a:prstGeom prst="rect">
            <a:avLst/>
          </a:prstGeom>
        </p:spPr>
      </p:pic>
      <p:pic>
        <p:nvPicPr>
          <p:cNvPr id="8" name="Picture 7" descr="alllogo-0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4980" y="-308915"/>
            <a:ext cx="4271263" cy="2022860"/>
          </a:xfrm>
          <a:prstGeom prst="rect">
            <a:avLst/>
          </a:prstGeom>
        </p:spPr>
      </p:pic>
    </p:spTree>
    <p:extLst>
      <p:ext uri="{BB962C8B-B14F-4D97-AF65-F5344CB8AC3E}">
        <p14:creationId xmlns:p14="http://schemas.microsoft.com/office/powerpoint/2010/main" val="543393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851415"/>
            <a:ext cx="10866395" cy="885569"/>
          </a:xfrm>
          <a:prstGeom prst="rect">
            <a:avLst/>
          </a:prstGeom>
        </p:spPr>
        <p:txBody>
          <a:bodyPr/>
          <a:lstStyle/>
          <a:p>
            <a:r>
              <a:rPr lang="ru-RU"/>
              <a:t>Образец заголовка</a:t>
            </a:r>
          </a:p>
        </p:txBody>
      </p:sp>
      <p:sp>
        <p:nvSpPr>
          <p:cNvPr id="3" name="Объект 2"/>
          <p:cNvSpPr>
            <a:spLocks noGrp="1"/>
          </p:cNvSpPr>
          <p:nvPr>
            <p:ph sz="half" idx="1"/>
          </p:nvPr>
        </p:nvSpPr>
        <p:spPr>
          <a:xfrm>
            <a:off x="838201" y="1825626"/>
            <a:ext cx="5181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5" y="1825626"/>
            <a:ext cx="5532395"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sz="quarter" idx="12"/>
          </p:nvPr>
        </p:nvSpPr>
        <p:spPr>
          <a:xfrm>
            <a:off x="329529" y="399779"/>
            <a:ext cx="480239" cy="365125"/>
          </a:xfrm>
          <a:prstGeom prst="rect">
            <a:avLst/>
          </a:prstGeom>
        </p:spPr>
        <p:txBody>
          <a:bodyPr/>
          <a:lstStyle/>
          <a:p>
            <a:fld id="{2EC4EB27-9ADE-42C2-9A98-47F5822B2EE7}" type="slidenum">
              <a:rPr lang="ru-RU" smtClean="0">
                <a:solidFill>
                  <a:srgbClr val="8A8A8D"/>
                </a:solidFill>
              </a:rPr>
              <a:pPr/>
              <a:t>‹#›</a:t>
            </a:fld>
            <a:endParaRPr lang="ru-RU" dirty="0">
              <a:solidFill>
                <a:srgbClr val="8A8A8D"/>
              </a:solidFill>
            </a:endParaRPr>
          </a:p>
        </p:txBody>
      </p:sp>
    </p:spTree>
    <p:extLst>
      <p:ext uri="{BB962C8B-B14F-4D97-AF65-F5344CB8AC3E}">
        <p14:creationId xmlns:p14="http://schemas.microsoft.com/office/powerpoint/2010/main" val="393577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851415"/>
            <a:ext cx="10866395" cy="885569"/>
          </a:xfrm>
          <a:prstGeom prst="rect">
            <a:avLst/>
          </a:prstGeom>
        </p:spPr>
        <p:txBody>
          <a:bodyPr/>
          <a:lstStyle/>
          <a:p>
            <a:r>
              <a:rPr lang="ru-RU"/>
              <a:t>Образец заголовка</a:t>
            </a:r>
          </a:p>
        </p:txBody>
      </p:sp>
      <p:sp>
        <p:nvSpPr>
          <p:cNvPr id="5" name="Номер слайда 4"/>
          <p:cNvSpPr>
            <a:spLocks noGrp="1"/>
          </p:cNvSpPr>
          <p:nvPr>
            <p:ph type="sldNum" sz="quarter" idx="12"/>
          </p:nvPr>
        </p:nvSpPr>
        <p:spPr>
          <a:xfrm>
            <a:off x="329529" y="399779"/>
            <a:ext cx="480239" cy="365125"/>
          </a:xfrm>
          <a:prstGeom prst="rect">
            <a:avLst/>
          </a:prstGeom>
        </p:spPr>
        <p:txBody>
          <a:bodyPr/>
          <a:lstStyle/>
          <a:p>
            <a:fld id="{2EC4EB27-9ADE-42C2-9A98-47F5822B2EE7}" type="slidenum">
              <a:rPr lang="ru-RU" smtClean="0">
                <a:solidFill>
                  <a:srgbClr val="8A8A8D"/>
                </a:solidFill>
              </a:rPr>
              <a:pPr/>
              <a:t>‹#›</a:t>
            </a:fld>
            <a:endParaRPr lang="ru-RU" dirty="0">
              <a:solidFill>
                <a:srgbClr val="8A8A8D"/>
              </a:solidFill>
            </a:endParaRPr>
          </a:p>
        </p:txBody>
      </p:sp>
      <p:sp>
        <p:nvSpPr>
          <p:cNvPr id="6" name="Text Placeholder 8"/>
          <p:cNvSpPr>
            <a:spLocks noGrp="1"/>
          </p:cNvSpPr>
          <p:nvPr>
            <p:ph type="body" sz="quarter" idx="13" hasCustomPrompt="1"/>
          </p:nvPr>
        </p:nvSpPr>
        <p:spPr>
          <a:xfrm>
            <a:off x="3371259" y="336379"/>
            <a:ext cx="3568700" cy="521731"/>
          </a:xfrm>
          <a:prstGeom prst="rect">
            <a:avLst/>
          </a:prstGeom>
        </p:spPr>
        <p:txBody>
          <a:bodyPr anchor="ctr">
            <a:normAutofit/>
          </a:bodyPr>
          <a:lstStyle>
            <a:lvl1pPr marL="0" indent="0">
              <a:buNone/>
              <a:defRPr sz="672" cap="all" baseline="0"/>
            </a:lvl1pPr>
          </a:lstStyle>
          <a:p>
            <a:pPr lvl="0"/>
            <a:r>
              <a:rPr lang="ru-RU" dirty="0"/>
              <a:t>Название раздела</a:t>
            </a:r>
            <a:endParaRPr lang="en-US" dirty="0"/>
          </a:p>
        </p:txBody>
      </p:sp>
    </p:spTree>
    <p:extLst>
      <p:ext uri="{BB962C8B-B14F-4D97-AF65-F5344CB8AC3E}">
        <p14:creationId xmlns:p14="http://schemas.microsoft.com/office/powerpoint/2010/main" val="311746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329529" y="399779"/>
            <a:ext cx="480239" cy="365125"/>
          </a:xfrm>
          <a:prstGeom prst="rect">
            <a:avLst/>
          </a:prstGeom>
        </p:spPr>
        <p:txBody>
          <a:bodyPr/>
          <a:lstStyle/>
          <a:p>
            <a:fld id="{2EC4EB27-9ADE-42C2-9A98-47F5822B2EE7}" type="slidenum">
              <a:rPr lang="ru-RU" smtClean="0">
                <a:solidFill>
                  <a:srgbClr val="8A8A8D"/>
                </a:solidFill>
              </a:rPr>
              <a:pPr/>
              <a:t>‹#›</a:t>
            </a:fld>
            <a:endParaRPr lang="ru-RU" dirty="0">
              <a:solidFill>
                <a:srgbClr val="8A8A8D"/>
              </a:solidFill>
            </a:endParaRPr>
          </a:p>
        </p:txBody>
      </p:sp>
      <p:sp>
        <p:nvSpPr>
          <p:cNvPr id="5" name="Text Placeholder 8"/>
          <p:cNvSpPr>
            <a:spLocks noGrp="1"/>
          </p:cNvSpPr>
          <p:nvPr>
            <p:ph type="body" sz="quarter" idx="13" hasCustomPrompt="1"/>
          </p:nvPr>
        </p:nvSpPr>
        <p:spPr>
          <a:xfrm>
            <a:off x="3371259" y="336379"/>
            <a:ext cx="3568700" cy="521731"/>
          </a:xfrm>
          <a:prstGeom prst="rect">
            <a:avLst/>
          </a:prstGeom>
        </p:spPr>
        <p:txBody>
          <a:bodyPr anchor="ctr">
            <a:normAutofit/>
          </a:bodyPr>
          <a:lstStyle>
            <a:lvl1pPr marL="0" indent="0">
              <a:buNone/>
              <a:defRPr sz="672" cap="all" baseline="0"/>
            </a:lvl1pPr>
          </a:lstStyle>
          <a:p>
            <a:pPr lvl="0"/>
            <a:r>
              <a:rPr lang="ru-RU" dirty="0"/>
              <a:t>Название раздела</a:t>
            </a:r>
            <a:endParaRPr lang="en-US" dirty="0"/>
          </a:p>
        </p:txBody>
      </p:sp>
    </p:spTree>
    <p:extLst>
      <p:ext uri="{BB962C8B-B14F-4D97-AF65-F5344CB8AC3E}">
        <p14:creationId xmlns:p14="http://schemas.microsoft.com/office/powerpoint/2010/main" val="3925034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07463" y="1208232"/>
            <a:ext cx="6597136" cy="713947"/>
          </a:xfrm>
          <a:prstGeom prst="rect">
            <a:avLst/>
          </a:prstGeom>
        </p:spPr>
        <p:txBody>
          <a:bodyPr anchor="t">
            <a:normAutofit/>
          </a:bodyPr>
          <a:lstStyle>
            <a:lvl1pPr>
              <a:defRPr sz="1680"/>
            </a:lvl1pPr>
          </a:lstStyle>
          <a:p>
            <a:r>
              <a:rPr lang="ru-RU" dirty="0"/>
              <a:t>Образец заголовка</a:t>
            </a:r>
          </a:p>
        </p:txBody>
      </p:sp>
      <p:sp>
        <p:nvSpPr>
          <p:cNvPr id="3" name="Рисунок 2"/>
          <p:cNvSpPr>
            <a:spLocks noGrp="1"/>
          </p:cNvSpPr>
          <p:nvPr>
            <p:ph type="pic" idx="1"/>
          </p:nvPr>
        </p:nvSpPr>
        <p:spPr>
          <a:xfrm>
            <a:off x="810279" y="1208220"/>
            <a:ext cx="4022596" cy="5037268"/>
          </a:xfrm>
          <a:prstGeom prst="rect">
            <a:avLst/>
          </a:prstGeom>
        </p:spPr>
        <p:txBody>
          <a:bodyPr/>
          <a:lstStyle>
            <a:lvl1pPr marL="0" indent="0">
              <a:buNone/>
              <a:defRPr sz="2689"/>
            </a:lvl1pPr>
            <a:lvl2pPr marL="384133" indent="0">
              <a:buNone/>
              <a:defRPr sz="2353"/>
            </a:lvl2pPr>
            <a:lvl3pPr marL="768264" indent="0">
              <a:buNone/>
              <a:defRPr sz="2017"/>
            </a:lvl3pPr>
            <a:lvl4pPr marL="1152395" indent="0">
              <a:buNone/>
              <a:defRPr sz="1680"/>
            </a:lvl4pPr>
            <a:lvl5pPr marL="1536527" indent="0">
              <a:buNone/>
              <a:defRPr sz="1680"/>
            </a:lvl5pPr>
            <a:lvl6pPr marL="1920659" indent="0">
              <a:buNone/>
              <a:defRPr sz="1680"/>
            </a:lvl6pPr>
            <a:lvl7pPr marL="2304790" indent="0">
              <a:buNone/>
              <a:defRPr sz="1680"/>
            </a:lvl7pPr>
            <a:lvl8pPr marL="2688922" indent="0">
              <a:buNone/>
              <a:defRPr sz="1680"/>
            </a:lvl8pPr>
            <a:lvl9pPr marL="3073055" indent="0">
              <a:buNone/>
              <a:defRPr sz="1680"/>
            </a:lvl9pPr>
          </a:lstStyle>
          <a:p>
            <a:endParaRPr lang="ru-RU" dirty="0"/>
          </a:p>
        </p:txBody>
      </p:sp>
      <p:sp>
        <p:nvSpPr>
          <p:cNvPr id="4" name="Текст 3"/>
          <p:cNvSpPr>
            <a:spLocks noGrp="1"/>
          </p:cNvSpPr>
          <p:nvPr>
            <p:ph type="body" sz="half" idx="2"/>
          </p:nvPr>
        </p:nvSpPr>
        <p:spPr>
          <a:xfrm>
            <a:off x="5107463" y="2114383"/>
            <a:ext cx="6597136" cy="4139043"/>
          </a:xfrm>
          <a:prstGeom prst="rect">
            <a:avLst/>
          </a:prstGeom>
        </p:spPr>
        <p:txBody>
          <a:bodyPr>
            <a:normAutofit/>
          </a:bodyPr>
          <a:lstStyle>
            <a:lvl1pPr marL="0" indent="0">
              <a:buNone/>
              <a:defRPr sz="1232"/>
            </a:lvl1pPr>
            <a:lvl2pPr marL="384133" indent="0">
              <a:buNone/>
              <a:defRPr sz="1232"/>
            </a:lvl2pPr>
            <a:lvl3pPr marL="768264" indent="0">
              <a:buNone/>
              <a:defRPr sz="1008"/>
            </a:lvl3pPr>
            <a:lvl4pPr marL="1152395" indent="0">
              <a:buNone/>
              <a:defRPr sz="896"/>
            </a:lvl4pPr>
            <a:lvl5pPr marL="1536527" indent="0">
              <a:buNone/>
              <a:defRPr sz="896"/>
            </a:lvl5pPr>
            <a:lvl6pPr marL="1920659" indent="0">
              <a:buNone/>
              <a:defRPr sz="896"/>
            </a:lvl6pPr>
            <a:lvl7pPr marL="2304790" indent="0">
              <a:buNone/>
              <a:defRPr sz="896"/>
            </a:lvl7pPr>
            <a:lvl8pPr marL="2688922" indent="0">
              <a:buNone/>
              <a:defRPr sz="896"/>
            </a:lvl8pPr>
            <a:lvl9pPr marL="3073055" indent="0">
              <a:buNone/>
              <a:defRPr sz="896"/>
            </a:lvl9pPr>
          </a:lstStyle>
          <a:p>
            <a:pPr lvl="0"/>
            <a:r>
              <a:rPr lang="ru-RU" dirty="0"/>
              <a:t>Образец текста</a:t>
            </a:r>
          </a:p>
        </p:txBody>
      </p:sp>
      <p:sp>
        <p:nvSpPr>
          <p:cNvPr id="7" name="Номер слайда 6"/>
          <p:cNvSpPr>
            <a:spLocks noGrp="1"/>
          </p:cNvSpPr>
          <p:nvPr>
            <p:ph type="sldNum" sz="quarter" idx="12"/>
          </p:nvPr>
        </p:nvSpPr>
        <p:spPr>
          <a:xfrm>
            <a:off x="329529" y="399779"/>
            <a:ext cx="480239" cy="365125"/>
          </a:xfrm>
          <a:prstGeom prst="rect">
            <a:avLst/>
          </a:prstGeom>
        </p:spPr>
        <p:txBody>
          <a:bodyPr/>
          <a:lstStyle/>
          <a:p>
            <a:fld id="{2EC4EB27-9ADE-42C2-9A98-47F5822B2EE7}" type="slidenum">
              <a:rPr lang="ru-RU" smtClean="0">
                <a:solidFill>
                  <a:srgbClr val="8A8A8D"/>
                </a:solidFill>
              </a:rPr>
              <a:pPr/>
              <a:t>‹#›</a:t>
            </a:fld>
            <a:endParaRPr lang="ru-RU" dirty="0">
              <a:solidFill>
                <a:srgbClr val="8A8A8D"/>
              </a:solidFill>
            </a:endParaRPr>
          </a:p>
        </p:txBody>
      </p:sp>
      <p:sp>
        <p:nvSpPr>
          <p:cNvPr id="8" name="Text Placeholder 8"/>
          <p:cNvSpPr>
            <a:spLocks noGrp="1"/>
          </p:cNvSpPr>
          <p:nvPr>
            <p:ph type="body" sz="quarter" idx="13" hasCustomPrompt="1"/>
          </p:nvPr>
        </p:nvSpPr>
        <p:spPr>
          <a:xfrm>
            <a:off x="3371259" y="336379"/>
            <a:ext cx="3568700" cy="521731"/>
          </a:xfrm>
          <a:prstGeom prst="rect">
            <a:avLst/>
          </a:prstGeom>
        </p:spPr>
        <p:txBody>
          <a:bodyPr anchor="ctr">
            <a:normAutofit/>
          </a:bodyPr>
          <a:lstStyle>
            <a:lvl1pPr marL="0" indent="0">
              <a:buNone/>
              <a:defRPr sz="672" cap="all" baseline="0"/>
            </a:lvl1pPr>
          </a:lstStyle>
          <a:p>
            <a:pPr lvl="0"/>
            <a:r>
              <a:rPr lang="ru-RU" dirty="0"/>
              <a:t>Название раздела</a:t>
            </a:r>
            <a:endParaRPr lang="en-US" dirty="0"/>
          </a:p>
        </p:txBody>
      </p:sp>
    </p:spTree>
    <p:extLst>
      <p:ext uri="{BB962C8B-B14F-4D97-AF65-F5344CB8AC3E}">
        <p14:creationId xmlns:p14="http://schemas.microsoft.com/office/powerpoint/2010/main" val="3697941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851415"/>
            <a:ext cx="10866395" cy="885569"/>
          </a:xfrm>
          <a:prstGeom prst="rect">
            <a:avLst/>
          </a:prstGeom>
        </p:spPr>
        <p:txBody>
          <a:bodyPr/>
          <a:lstStyle/>
          <a:p>
            <a:r>
              <a:rPr lang="ru-RU"/>
              <a:t>Образец заголовка</a:t>
            </a:r>
          </a:p>
        </p:txBody>
      </p:sp>
      <p:sp>
        <p:nvSpPr>
          <p:cNvPr id="3" name="Объект 2"/>
          <p:cNvSpPr>
            <a:spLocks noGrp="1"/>
          </p:cNvSpPr>
          <p:nvPr>
            <p:ph idx="1"/>
          </p:nvPr>
        </p:nvSpPr>
        <p:spPr>
          <a:xfrm>
            <a:off x="838202" y="1736987"/>
            <a:ext cx="10866395" cy="4715991"/>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609600" y="6356362"/>
            <a:ext cx="2844800" cy="365125"/>
          </a:xfrm>
          <a:prstGeom prst="rect">
            <a:avLst/>
          </a:prstGeom>
        </p:spPr>
        <p:txBody>
          <a:bodyPr/>
          <a:lstStyle/>
          <a:p>
            <a:pPr defTabSz="512189"/>
            <a:fld id="{2612F1F3-C05F-4C82-A1C7-50CE44E3B5C4}" type="datetimeFigureOut">
              <a:rPr lang="ru-RU">
                <a:solidFill>
                  <a:srgbClr val="8A8A8D"/>
                </a:solidFill>
              </a:rPr>
              <a:pPr defTabSz="512189"/>
              <a:t>21.11.2024</a:t>
            </a:fld>
            <a:endParaRPr lang="ru-RU" dirty="0">
              <a:solidFill>
                <a:srgbClr val="8A8A8D"/>
              </a:solidFill>
            </a:endParaRPr>
          </a:p>
        </p:txBody>
      </p:sp>
      <p:sp>
        <p:nvSpPr>
          <p:cNvPr id="5" name="Нижний колонтитул 4"/>
          <p:cNvSpPr>
            <a:spLocks noGrp="1"/>
          </p:cNvSpPr>
          <p:nvPr>
            <p:ph type="ftr" sz="quarter" idx="11"/>
          </p:nvPr>
        </p:nvSpPr>
        <p:spPr>
          <a:xfrm>
            <a:off x="4165600" y="6356362"/>
            <a:ext cx="3860800" cy="365125"/>
          </a:xfrm>
          <a:prstGeom prst="rect">
            <a:avLst/>
          </a:prstGeom>
        </p:spPr>
        <p:txBody>
          <a:bodyPr/>
          <a:lstStyle/>
          <a:p>
            <a:pPr defTabSz="512189"/>
            <a:endParaRPr lang="ru-RU" dirty="0">
              <a:solidFill>
                <a:srgbClr val="8A8A8D"/>
              </a:solidFill>
            </a:endParaRPr>
          </a:p>
        </p:txBody>
      </p:sp>
      <p:sp>
        <p:nvSpPr>
          <p:cNvPr id="6" name="Номер слайда 5"/>
          <p:cNvSpPr>
            <a:spLocks noGrp="1"/>
          </p:cNvSpPr>
          <p:nvPr>
            <p:ph type="sldNum" sz="quarter" idx="12"/>
          </p:nvPr>
        </p:nvSpPr>
        <p:spPr>
          <a:xfrm>
            <a:off x="329529" y="399779"/>
            <a:ext cx="480239" cy="365125"/>
          </a:xfrm>
          <a:prstGeom prst="rect">
            <a:avLst/>
          </a:prstGeom>
        </p:spPr>
        <p:txBody>
          <a:bodyPr/>
          <a:lstStyle/>
          <a:p>
            <a:fld id="{A577EB38-4091-4216-A77C-8B66AD616366}" type="slidenum">
              <a:rPr lang="ru-RU" smtClean="0">
                <a:solidFill>
                  <a:srgbClr val="8A8A8D"/>
                </a:solidFill>
              </a:rPr>
              <a:pPr/>
              <a:t>‹#›</a:t>
            </a:fld>
            <a:endParaRPr lang="ru-RU" dirty="0">
              <a:solidFill>
                <a:srgbClr val="8A8A8D"/>
              </a:solidFill>
            </a:endParaRPr>
          </a:p>
        </p:txBody>
      </p:sp>
    </p:spTree>
    <p:extLst>
      <p:ext uri="{BB962C8B-B14F-4D97-AF65-F5344CB8AC3E}">
        <p14:creationId xmlns:p14="http://schemas.microsoft.com/office/powerpoint/2010/main" val="3281763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38"/>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199"/>
            <a:ext cx="8534400" cy="1752600"/>
          </a:xfrm>
          <a:prstGeom prst="rect">
            <a:avLst/>
          </a:prstGeom>
        </p:spPr>
        <p:txBody>
          <a:bodyPr/>
          <a:lstStyle>
            <a:lvl1pPr marL="0" indent="0" algn="ctr">
              <a:buNone/>
              <a:defRPr>
                <a:solidFill>
                  <a:schemeClr val="tx1">
                    <a:tint val="75000"/>
                  </a:schemeClr>
                </a:solidFill>
              </a:defRPr>
            </a:lvl1pPr>
            <a:lvl2pPr marL="512201" indent="0" algn="ctr">
              <a:buNone/>
              <a:defRPr>
                <a:solidFill>
                  <a:schemeClr val="tx1">
                    <a:tint val="75000"/>
                  </a:schemeClr>
                </a:solidFill>
              </a:defRPr>
            </a:lvl2pPr>
            <a:lvl3pPr marL="1024402" indent="0" algn="ctr">
              <a:buNone/>
              <a:defRPr>
                <a:solidFill>
                  <a:schemeClr val="tx1">
                    <a:tint val="75000"/>
                  </a:schemeClr>
                </a:solidFill>
              </a:defRPr>
            </a:lvl3pPr>
            <a:lvl4pPr marL="1536603" indent="0" algn="ctr">
              <a:buNone/>
              <a:defRPr>
                <a:solidFill>
                  <a:schemeClr val="tx1">
                    <a:tint val="75000"/>
                  </a:schemeClr>
                </a:solidFill>
              </a:defRPr>
            </a:lvl4pPr>
            <a:lvl5pPr marL="2048805" indent="0" algn="ctr">
              <a:buNone/>
              <a:defRPr>
                <a:solidFill>
                  <a:schemeClr val="tx1">
                    <a:tint val="75000"/>
                  </a:schemeClr>
                </a:solidFill>
              </a:defRPr>
            </a:lvl5pPr>
            <a:lvl6pPr marL="2561006" indent="0" algn="ctr">
              <a:buNone/>
              <a:defRPr>
                <a:solidFill>
                  <a:schemeClr val="tx1">
                    <a:tint val="75000"/>
                  </a:schemeClr>
                </a:solidFill>
              </a:defRPr>
            </a:lvl6pPr>
            <a:lvl7pPr marL="3073207" indent="0" algn="ctr">
              <a:buNone/>
              <a:defRPr>
                <a:solidFill>
                  <a:schemeClr val="tx1">
                    <a:tint val="75000"/>
                  </a:schemeClr>
                </a:solidFill>
              </a:defRPr>
            </a:lvl7pPr>
            <a:lvl8pPr marL="3585408" indent="0" algn="ctr">
              <a:buNone/>
              <a:defRPr>
                <a:solidFill>
                  <a:schemeClr val="tx1">
                    <a:tint val="75000"/>
                  </a:schemeClr>
                </a:solidFill>
              </a:defRPr>
            </a:lvl8pPr>
            <a:lvl9pPr marL="4097609"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a:xfrm>
            <a:off x="609600" y="6356362"/>
            <a:ext cx="2844800" cy="365125"/>
          </a:xfrm>
          <a:prstGeom prst="rect">
            <a:avLst/>
          </a:prstGeom>
        </p:spPr>
        <p:txBody>
          <a:bodyPr/>
          <a:lstStyle/>
          <a:p>
            <a:pPr defTabSz="512189"/>
            <a:fld id="{2612F1F3-C05F-4C82-A1C7-50CE44E3B5C4}" type="datetimeFigureOut">
              <a:rPr lang="ru-RU">
                <a:solidFill>
                  <a:srgbClr val="8A8A8D"/>
                </a:solidFill>
              </a:rPr>
              <a:pPr defTabSz="512189"/>
              <a:t>21.11.2024</a:t>
            </a:fld>
            <a:endParaRPr lang="ru-RU" dirty="0">
              <a:solidFill>
                <a:srgbClr val="8A8A8D"/>
              </a:solidFill>
            </a:endParaRPr>
          </a:p>
        </p:txBody>
      </p:sp>
      <p:sp>
        <p:nvSpPr>
          <p:cNvPr id="5" name="Нижний колонтитул 4"/>
          <p:cNvSpPr>
            <a:spLocks noGrp="1"/>
          </p:cNvSpPr>
          <p:nvPr>
            <p:ph type="ftr" sz="quarter" idx="11"/>
          </p:nvPr>
        </p:nvSpPr>
        <p:spPr>
          <a:xfrm>
            <a:off x="4165600" y="6356362"/>
            <a:ext cx="3860800" cy="365125"/>
          </a:xfrm>
          <a:prstGeom prst="rect">
            <a:avLst/>
          </a:prstGeom>
        </p:spPr>
        <p:txBody>
          <a:bodyPr/>
          <a:lstStyle/>
          <a:p>
            <a:pPr defTabSz="512189"/>
            <a:endParaRPr lang="ru-RU" dirty="0">
              <a:solidFill>
                <a:srgbClr val="8A8A8D"/>
              </a:solidFill>
            </a:endParaRPr>
          </a:p>
        </p:txBody>
      </p:sp>
      <p:sp>
        <p:nvSpPr>
          <p:cNvPr id="6" name="Номер слайда 5"/>
          <p:cNvSpPr>
            <a:spLocks noGrp="1"/>
          </p:cNvSpPr>
          <p:nvPr>
            <p:ph type="sldNum" sz="quarter" idx="12"/>
          </p:nvPr>
        </p:nvSpPr>
        <p:spPr>
          <a:xfrm>
            <a:off x="329529" y="399779"/>
            <a:ext cx="480239" cy="365125"/>
          </a:xfrm>
          <a:prstGeom prst="rect">
            <a:avLst/>
          </a:prstGeom>
        </p:spPr>
        <p:txBody>
          <a:bodyPr/>
          <a:lstStyle/>
          <a:p>
            <a:fld id="{A577EB38-4091-4216-A77C-8B66AD616366}" type="slidenum">
              <a:rPr lang="ru-RU" smtClean="0">
                <a:solidFill>
                  <a:srgbClr val="8A8A8D"/>
                </a:solidFill>
              </a:rPr>
              <a:pPr/>
              <a:t>‹#›</a:t>
            </a:fld>
            <a:endParaRPr lang="ru-RU" dirty="0">
              <a:solidFill>
                <a:srgbClr val="8A8A8D"/>
              </a:solidFill>
            </a:endParaRPr>
          </a:p>
        </p:txBody>
      </p:sp>
    </p:spTree>
    <p:extLst>
      <p:ext uri="{BB962C8B-B14F-4D97-AF65-F5344CB8AC3E}">
        <p14:creationId xmlns:p14="http://schemas.microsoft.com/office/powerpoint/2010/main" val="1601743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2" y="851415"/>
            <a:ext cx="10866395" cy="885569"/>
          </a:xfrm>
          <a:prstGeom prst="rect">
            <a:avLst/>
          </a:prstGeom>
        </p:spPr>
        <p:txBody>
          <a:bodyPr/>
          <a:lstStyle/>
          <a:p>
            <a:r>
              <a:rPr lang="ru-RU"/>
              <a:t>Образец заголовка</a:t>
            </a:r>
          </a:p>
        </p:txBody>
      </p:sp>
      <p:sp>
        <p:nvSpPr>
          <p:cNvPr id="3" name="Объект 2"/>
          <p:cNvSpPr>
            <a:spLocks noGrp="1"/>
          </p:cNvSpPr>
          <p:nvPr>
            <p:ph sz="half" idx="1"/>
          </p:nvPr>
        </p:nvSpPr>
        <p:spPr>
          <a:xfrm>
            <a:off x="838201" y="1825625"/>
            <a:ext cx="5181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5" y="1825625"/>
            <a:ext cx="5532395"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Text Placeholder 8"/>
          <p:cNvSpPr>
            <a:spLocks noGrp="1"/>
          </p:cNvSpPr>
          <p:nvPr>
            <p:ph type="body" sz="quarter" idx="13" hasCustomPrompt="1"/>
          </p:nvPr>
        </p:nvSpPr>
        <p:spPr>
          <a:xfrm>
            <a:off x="3371255" y="336378"/>
            <a:ext cx="3568700" cy="521730"/>
          </a:xfrm>
          <a:prstGeom prst="rect">
            <a:avLst/>
          </a:prstGeom>
        </p:spPr>
        <p:txBody>
          <a:bodyPr anchor="ctr">
            <a:normAutofit/>
          </a:bodyPr>
          <a:lstStyle>
            <a:lvl1pPr marL="0" indent="0">
              <a:buNone/>
              <a:defRPr sz="560" cap="all" baseline="0"/>
            </a:lvl1pPr>
          </a:lstStyle>
          <a:p>
            <a:pPr lvl="0"/>
            <a:r>
              <a:rPr lang="ru-RU" dirty="0"/>
              <a:t>Название раздела</a:t>
            </a:r>
            <a:endParaRPr lang="en-US" dirty="0"/>
          </a:p>
        </p:txBody>
      </p:sp>
      <p:sp>
        <p:nvSpPr>
          <p:cNvPr id="10" name="Номер слайда 5"/>
          <p:cNvSpPr>
            <a:spLocks noGrp="1"/>
          </p:cNvSpPr>
          <p:nvPr>
            <p:ph type="sldNum" sz="quarter" idx="4"/>
          </p:nvPr>
        </p:nvSpPr>
        <p:spPr>
          <a:xfrm>
            <a:off x="11229963" y="344615"/>
            <a:ext cx="480239" cy="469858"/>
          </a:xfrm>
          <a:prstGeom prst="rect">
            <a:avLst/>
          </a:prstGeom>
        </p:spPr>
        <p:txBody>
          <a:bodyPr vert="horz" lIns="0" tIns="0" rIns="0" bIns="0" rtlCol="0" anchor="ctr"/>
          <a:lstStyle>
            <a:lvl1pPr algn="r">
              <a:defRPr sz="1344">
                <a:solidFill>
                  <a:srgbClr val="77777A"/>
                </a:solidFill>
                <a:latin typeface="Calibri" panose="020F0502020204030204" pitchFamily="34" charset="0"/>
              </a:defRPr>
            </a:lvl1pPr>
          </a:lstStyle>
          <a:p>
            <a:fld id="{2EC4EB27-9ADE-42C2-9A98-47F5822B2EE7}" type="slidenum">
              <a:rPr lang="ru-RU" smtClean="0"/>
              <a:pPr/>
              <a:t>‹#›</a:t>
            </a:fld>
            <a:endParaRPr lang="ru-RU" dirty="0"/>
          </a:p>
        </p:txBody>
      </p:sp>
    </p:spTree>
    <p:extLst>
      <p:ext uri="{BB962C8B-B14F-4D97-AF65-F5344CB8AC3E}">
        <p14:creationId xmlns:p14="http://schemas.microsoft.com/office/powerpoint/2010/main" val="2139748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Пользовательский макет">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185" tIns="43092" rIns="86185" bIns="43092" numCol="1" spcCol="0" rtlCol="0" fromWordArt="0" anchor="ctr" anchorCtr="0" forceAA="0" compatLnSpc="1">
            <a:prstTxWarp prst="textNoShape">
              <a:avLst/>
            </a:prstTxWarp>
            <a:noAutofit/>
          </a:bodyPr>
          <a:lstStyle/>
          <a:p>
            <a:pPr algn="ctr" defTabSz="512189"/>
            <a:endParaRPr lang="ru-RU" sz="2017"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185" tIns="43092" rIns="86185" bIns="43092" numCol="1" spcCol="0" rtlCol="0" fromWordArt="0" anchor="ctr" anchorCtr="0" forceAA="0" compatLnSpc="1">
            <a:prstTxWarp prst="textNoShape">
              <a:avLst/>
            </a:prstTxWarp>
            <a:noAutofit/>
          </a:bodyPr>
          <a:lstStyle/>
          <a:p>
            <a:pPr algn="ctr" defTabSz="512189"/>
            <a:endParaRPr lang="ru-RU" sz="2017" dirty="0">
              <a:solidFill>
                <a:prstClr val="white"/>
              </a:solidFill>
            </a:endParaRP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4745" y="3844925"/>
            <a:ext cx="5770563" cy="2636838"/>
          </a:xfrm>
          <a:prstGeom prst="rect">
            <a:avLst/>
          </a:prstGeom>
        </p:spPr>
        <p:txBody>
          <a:bodyPr anchor="b" anchorCtr="0"/>
          <a:lstStyle>
            <a:lvl1pPr marL="0" marR="0" indent="0" algn="l" defTabSz="861830" rtl="0" eaLnBrk="1" fontAlgn="auto" latinLnBrk="0" hangingPunct="1">
              <a:lnSpc>
                <a:spcPct val="120000"/>
              </a:lnSpc>
              <a:spcBef>
                <a:spcPts val="0"/>
              </a:spcBef>
              <a:spcAft>
                <a:spcPts val="0"/>
              </a:spcAft>
              <a:buClrTx/>
              <a:buSzTx/>
              <a:buFont typeface="Arial" panose="020B0604020202020204" pitchFamily="34" charset="0"/>
              <a:buNone/>
              <a:tabLst/>
              <a:defRPr sz="1344" cap="none" spc="28" baseline="0">
                <a:solidFill>
                  <a:schemeClr val="bg2"/>
                </a:solidFill>
              </a:defRPr>
            </a:lvl1pPr>
            <a:lvl2pPr>
              <a:defRPr sz="2241"/>
            </a:lvl2pPr>
            <a:lvl3pPr>
              <a:defRPr sz="2241"/>
            </a:lvl3pPr>
            <a:lvl4pPr>
              <a:defRPr sz="2241"/>
            </a:lvl4pPr>
            <a:lvl5pPr>
              <a:defRPr sz="2241"/>
            </a:lvl5pPr>
          </a:lstStyle>
          <a:p>
            <a:pPr lvl="0"/>
            <a:r>
              <a:rPr lang="ru-RU" dirty="0"/>
              <a:t>Пункт приема корреспонденции: </a:t>
            </a:r>
          </a:p>
          <a:p>
            <a:pPr lvl="0"/>
            <a:r>
              <a:rPr lang="ru-RU" dirty="0"/>
              <a:t>Москва, </a:t>
            </a:r>
            <a:r>
              <a:rPr lang="ru-RU" dirty="0" err="1"/>
              <a:t>Сандуновский</a:t>
            </a:r>
            <a:r>
              <a:rPr lang="ru-RU" dirty="0"/>
              <a:t> пер., д. 3, стр. 1, телефон +7 495 621-09-61</a:t>
            </a:r>
          </a:p>
          <a:p>
            <a:pPr lvl="0"/>
            <a:r>
              <a:rPr lang="ru-RU" dirty="0"/>
              <a:t>Почтовый адрес: 107016, Москва, ул. Неглинная, д. 12</a:t>
            </a:r>
          </a:p>
          <a:p>
            <a:pPr lvl="0"/>
            <a:r>
              <a:rPr lang="ru-RU" dirty="0"/>
              <a:t>Контактный центр: 8 800 250-40-72, +7 495 771-91-00</a:t>
            </a:r>
          </a:p>
          <a:p>
            <a:pPr lvl="0"/>
            <a:r>
              <a:rPr lang="ru-RU" dirty="0"/>
              <a:t>Факс: +7 495 621-64-65, +7 495 621-62-88</a:t>
            </a:r>
          </a:p>
          <a:p>
            <a:pPr lvl="0"/>
            <a:r>
              <a:rPr lang="ru-RU" dirty="0"/>
              <a:t>Сайт: www.cbr.ru</a:t>
            </a:r>
          </a:p>
          <a:p>
            <a:pPr lvl="0"/>
            <a:r>
              <a:rPr lang="ru-RU" dirty="0"/>
              <a:t>Электронная почта: fps@cbr.ru</a:t>
            </a:r>
          </a:p>
        </p:txBody>
      </p:sp>
      <p:sp>
        <p:nvSpPr>
          <p:cNvPr id="9" name="Текст 9">
            <a:extLst>
              <a:ext uri="{FF2B5EF4-FFF2-40B4-BE49-F238E27FC236}">
                <a16:creationId xmlns:a16="http://schemas.microsoft.com/office/drawing/2014/main" xmlns="" id="{FE565448-C04C-453B-AA54-32A758A947EB}"/>
              </a:ext>
            </a:extLst>
          </p:cNvPr>
          <p:cNvSpPr>
            <a:spLocks noGrp="1"/>
          </p:cNvSpPr>
          <p:nvPr>
            <p:ph type="body" sz="quarter" idx="10" hasCustomPrompt="1"/>
          </p:nvPr>
        </p:nvSpPr>
        <p:spPr>
          <a:xfrm>
            <a:off x="6203955" y="1104901"/>
            <a:ext cx="5554663" cy="1965324"/>
          </a:xfrm>
          <a:prstGeom prst="rect">
            <a:avLst/>
          </a:prstGeom>
        </p:spPr>
        <p:txBody>
          <a:bodyPr anchor="b" anchorCtr="0"/>
          <a:lstStyle>
            <a:lvl1pPr>
              <a:lnSpc>
                <a:spcPct val="100000"/>
              </a:lnSpc>
              <a:spcBef>
                <a:spcPts val="0"/>
              </a:spcBef>
              <a:defRPr sz="2241" cap="all" spc="28" baseline="0">
                <a:solidFill>
                  <a:schemeClr val="bg1"/>
                </a:solidFill>
              </a:defRPr>
            </a:lvl1pPr>
            <a:lvl2pPr>
              <a:defRPr sz="2241"/>
            </a:lvl2pPr>
            <a:lvl3pPr>
              <a:defRPr sz="2241"/>
            </a:lvl3pPr>
            <a:lvl4pPr>
              <a:defRPr sz="2241"/>
            </a:lvl4pPr>
            <a:lvl5pPr>
              <a:defRPr sz="2241"/>
            </a:lvl5pPr>
          </a:lstStyle>
          <a:p>
            <a:pPr lvl="0"/>
            <a:r>
              <a:rPr lang="ru-RU" dirty="0"/>
              <a:t>Спасибо </a:t>
            </a:r>
          </a:p>
          <a:p>
            <a:pPr lvl="0"/>
            <a:r>
              <a:rPr lang="ru-RU" dirty="0"/>
              <a:t>за внимание</a:t>
            </a:r>
          </a:p>
        </p:txBody>
      </p:sp>
      <p:pic>
        <p:nvPicPr>
          <p:cNvPr id="7" name="Рисунок 6">
            <a:extLst>
              <a:ext uri="{FF2B5EF4-FFF2-40B4-BE49-F238E27FC236}">
                <a16:creationId xmlns:a16="http://schemas.microsoft.com/office/drawing/2014/main" xmlns="" id="{90A5C40E-F195-4350-B935-ADE7C8F72998}"/>
              </a:ext>
            </a:extLst>
          </p:cNvPr>
          <p:cNvPicPr>
            <a:picLocks noChangeAspect="1"/>
          </p:cNvPicPr>
          <p:nvPr userDrawn="1"/>
        </p:nvPicPr>
        <p:blipFill>
          <a:blip cstate="print"/>
          <a:stretch>
            <a:fillRect/>
          </a:stretch>
        </p:blipFill>
        <p:spPr>
          <a:xfrm>
            <a:off x="417516" y="431803"/>
            <a:ext cx="2414587" cy="596545"/>
          </a:xfrm>
          <a:prstGeom prst="rect">
            <a:avLst/>
          </a:prstGeom>
        </p:spPr>
      </p:pic>
    </p:spTree>
    <p:extLst>
      <p:ext uri="{BB962C8B-B14F-4D97-AF65-F5344CB8AC3E}">
        <p14:creationId xmlns:p14="http://schemas.microsoft.com/office/powerpoint/2010/main" val="390860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Обложка 3">
    <p:spTree>
      <p:nvGrpSpPr>
        <p:cNvPr id="1" name=""/>
        <p:cNvGrpSpPr/>
        <p:nvPr/>
      </p:nvGrpSpPr>
      <p:grpSpPr>
        <a:xfrm>
          <a:off x="0" y="0"/>
          <a:ext cx="0" cy="0"/>
          <a:chOff x="0" y="0"/>
          <a:chExt cx="0" cy="0"/>
        </a:xfrm>
      </p:grpSpPr>
      <p:sp>
        <p:nvSpPr>
          <p:cNvPr id="7" name="Прямоугольник 5">
            <a:extLst>
              <a:ext uri="{FF2B5EF4-FFF2-40B4-BE49-F238E27FC236}">
                <a16:creationId xmlns:a16="http://schemas.microsoft.com/office/drawing/2014/main" xmlns="" id="{868D1A79-0555-C24E-AC19-8597029C75B0}"/>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50" y="3797299"/>
            <a:ext cx="4592638" cy="2117725"/>
          </a:xfrm>
        </p:spPr>
        <p:txBody>
          <a:bodyPr/>
          <a:lstStyle>
            <a:lvl1pPr>
              <a:lnSpc>
                <a:spcPct val="100000"/>
              </a:lnSpc>
              <a:spcBef>
                <a:spcPts val="0"/>
              </a:spcBef>
              <a:defRPr sz="28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6205566"/>
            <a:ext cx="4592638"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 </a:t>
            </a:r>
            <a:r>
              <a:rPr lang="ru-RU" dirty="0"/>
              <a:t>г.</a:t>
            </a:r>
          </a:p>
        </p:txBody>
      </p:sp>
      <p:pic>
        <p:nvPicPr>
          <p:cNvPr id="8" name="Рисунок 7">
            <a:extLst>
              <a:ext uri="{FF2B5EF4-FFF2-40B4-BE49-F238E27FC236}">
                <a16:creationId xmlns:a16="http://schemas.microsoft.com/office/drawing/2014/main" xmlns="" id="{5B0CCE6C-1C13-42E8-8E94-10A9B14A537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0"/>
            <a:ext cx="3649123" cy="901548"/>
          </a:xfrm>
          <a:prstGeom prst="rect">
            <a:avLst/>
          </a:prstGeom>
        </p:spPr>
      </p:pic>
    </p:spTree>
    <p:extLst>
      <p:ext uri="{BB962C8B-B14F-4D97-AF65-F5344CB8AC3E}">
        <p14:creationId xmlns:p14="http://schemas.microsoft.com/office/powerpoint/2010/main" val="83506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Обложка 1">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1176340" y="3797300"/>
            <a:ext cx="4062411" cy="2117725"/>
          </a:xfrm>
          <a:prstGeom prst="rect">
            <a:avLst/>
          </a:prstGeom>
        </p:spPr>
        <p:txBody>
          <a:bodyPr/>
          <a:lstStyle>
            <a:lvl1pPr>
              <a:lnSpc>
                <a:spcPct val="100000"/>
              </a:lnSpc>
              <a:spcBef>
                <a:spcPts val="0"/>
              </a:spcBef>
              <a:defRPr sz="24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pic>
        <p:nvPicPr>
          <p:cNvPr id="13" name="Рисунок 12">
            <a:extLst>
              <a:ext uri="{FF2B5EF4-FFF2-40B4-BE49-F238E27FC236}">
                <a16:creationId xmlns:a16="http://schemas.microsoft.com/office/drawing/2014/main" xmlns="" id="{61C94846-A41A-46A4-82FC-F70C44E973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112"/>
          <a:stretch/>
        </p:blipFill>
        <p:spPr>
          <a:xfrm>
            <a:off x="6096000" y="0"/>
            <a:ext cx="6096000" cy="6858000"/>
          </a:xfrm>
          <a:prstGeom prst="rect">
            <a:avLst/>
          </a:prstGeom>
        </p:spPr>
      </p:pic>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1176340" y="6205574"/>
            <a:ext cx="4062411" cy="276197"/>
          </a:xfrm>
          <a:prstGeom prst="rect">
            <a:avLst/>
          </a:prstGeo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a:t>
            </a:r>
            <a:r>
              <a:rPr lang="ru-RU" dirty="0"/>
              <a:t> г.</a:t>
            </a:r>
          </a:p>
        </p:txBody>
      </p:sp>
      <p:pic>
        <p:nvPicPr>
          <p:cNvPr id="9" name="Рисунок 8">
            <a:extLst>
              <a:ext uri="{FF2B5EF4-FFF2-40B4-BE49-F238E27FC236}">
                <a16:creationId xmlns:a16="http://schemas.microsoft.com/office/drawing/2014/main" xmlns="" id="{1FF4B885-5B69-4FE3-925A-37317C9E4C7A}"/>
              </a:ext>
            </a:extLst>
          </p:cNvPr>
          <p:cNvPicPr>
            <a:picLocks noChangeAspect="1"/>
          </p:cNvPicPr>
          <p:nvPr userDrawn="1"/>
        </p:nvPicPr>
        <p:blipFill>
          <a:blip cstate="print"/>
          <a:stretch>
            <a:fillRect/>
          </a:stretch>
        </p:blipFill>
        <p:spPr>
          <a:xfrm>
            <a:off x="417513" y="431803"/>
            <a:ext cx="2414587" cy="596545"/>
          </a:xfrm>
          <a:prstGeom prst="rect">
            <a:avLst/>
          </a:prstGeom>
        </p:spPr>
      </p:pic>
    </p:spTree>
    <p:extLst>
      <p:ext uri="{BB962C8B-B14F-4D97-AF65-F5344CB8AC3E}">
        <p14:creationId xmlns:p14="http://schemas.microsoft.com/office/powerpoint/2010/main" val="50510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Обложка 3">
    <p:spTree>
      <p:nvGrpSpPr>
        <p:cNvPr id="1" name=""/>
        <p:cNvGrpSpPr/>
        <p:nvPr/>
      </p:nvGrpSpPr>
      <p:grpSpPr>
        <a:xfrm>
          <a:off x="0" y="0"/>
          <a:ext cx="0" cy="0"/>
          <a:chOff x="0" y="0"/>
          <a:chExt cx="0" cy="0"/>
        </a:xfrm>
      </p:grpSpPr>
      <p:sp>
        <p:nvSpPr>
          <p:cNvPr id="7" name="Прямоугольник 5">
            <a:extLst>
              <a:ext uri="{FF2B5EF4-FFF2-40B4-BE49-F238E27FC236}">
                <a16:creationId xmlns:a16="http://schemas.microsoft.com/office/drawing/2014/main" xmlns="" id="{20E5DCE5-DCC6-9D49-9FD7-9D01D8772A13}"/>
              </a:ext>
            </a:extLst>
          </p:cNvPr>
          <p:cNvSpPr/>
          <p:nvPr userDrawn="1"/>
        </p:nvSpPr>
        <p:spPr>
          <a:xfrm>
            <a:off x="0" y="0"/>
            <a:ext cx="12192000" cy="3429000"/>
          </a:xfrm>
          <a:prstGeom prst="rect">
            <a:avLst/>
          </a:prstGeom>
          <a:gradFill>
            <a:gsLst>
              <a:gs pos="100000">
                <a:schemeClr val="accent6"/>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50" y="3797299"/>
            <a:ext cx="4592638" cy="2117725"/>
          </a:xfrm>
        </p:spPr>
        <p:txBody>
          <a:bodyPr/>
          <a:lstStyle>
            <a:lvl1pPr>
              <a:lnSpc>
                <a:spcPct val="100000"/>
              </a:lnSpc>
              <a:spcBef>
                <a:spcPts val="0"/>
              </a:spcBef>
              <a:defRPr sz="28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6205566"/>
            <a:ext cx="4592638"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 </a:t>
            </a:r>
            <a:r>
              <a:rPr lang="ru-RU" dirty="0"/>
              <a:t>г.</a:t>
            </a:r>
          </a:p>
        </p:txBody>
      </p:sp>
      <p:pic>
        <p:nvPicPr>
          <p:cNvPr id="8" name="Рисунок 7">
            <a:extLst>
              <a:ext uri="{FF2B5EF4-FFF2-40B4-BE49-F238E27FC236}">
                <a16:creationId xmlns:a16="http://schemas.microsoft.com/office/drawing/2014/main" xmlns="" id="{5B0CCE6C-1C13-42E8-8E94-10A9B14A537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0"/>
            <a:ext cx="3649123" cy="901548"/>
          </a:xfrm>
          <a:prstGeom prst="rect">
            <a:avLst/>
          </a:prstGeom>
        </p:spPr>
      </p:pic>
    </p:spTree>
    <p:extLst>
      <p:ext uri="{BB962C8B-B14F-4D97-AF65-F5344CB8AC3E}">
        <p14:creationId xmlns:p14="http://schemas.microsoft.com/office/powerpoint/2010/main" val="144965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Обложка 3">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8AA50AB-BEF8-4977-B1F8-52D348030808}"/>
              </a:ext>
            </a:extLst>
          </p:cNvPr>
          <p:cNvSpPr/>
          <p:nvPr userDrawn="1"/>
        </p:nvSpPr>
        <p:spPr>
          <a:xfrm>
            <a:off x="0" y="3429000"/>
            <a:ext cx="12192000" cy="3429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6" name="Прямоугольник 5">
            <a:extLst>
              <a:ext uri="{FF2B5EF4-FFF2-40B4-BE49-F238E27FC236}">
                <a16:creationId xmlns:a16="http://schemas.microsoft.com/office/drawing/2014/main" xmlns="" id="{2A52CD42-D82E-495B-B7E3-D5D0DBA2AEC7}"/>
              </a:ext>
            </a:extLst>
          </p:cNvPr>
          <p:cNvSpPr/>
          <p:nvPr userDrawn="1"/>
        </p:nvSpPr>
        <p:spPr>
          <a:xfrm>
            <a:off x="0" y="0"/>
            <a:ext cx="12192000" cy="3429000"/>
          </a:xfrm>
          <a:prstGeom prst="rect">
            <a:avLst/>
          </a:prstGeom>
          <a:gradFill>
            <a:gsLst>
              <a:gs pos="100000">
                <a:schemeClr val="accent4"/>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prstClr val="white"/>
              </a:solidFill>
            </a:endParaRPr>
          </a:p>
        </p:txBody>
      </p:sp>
      <p:sp>
        <p:nvSpPr>
          <p:cNvPr id="10" name="Текст 9">
            <a:extLst>
              <a:ext uri="{FF2B5EF4-FFF2-40B4-BE49-F238E27FC236}">
                <a16:creationId xmlns:a16="http://schemas.microsoft.com/office/drawing/2014/main" xmlns="" id="{04C6BB40-4343-4C50-9834-EF2C038F0E50}"/>
              </a:ext>
            </a:extLst>
          </p:cNvPr>
          <p:cNvSpPr>
            <a:spLocks noGrp="1"/>
          </p:cNvSpPr>
          <p:nvPr>
            <p:ph type="body" sz="quarter" idx="10" hasCustomPrompt="1"/>
          </p:nvPr>
        </p:nvSpPr>
        <p:spPr>
          <a:xfrm>
            <a:off x="6203950" y="3797299"/>
            <a:ext cx="4592638" cy="2117725"/>
          </a:xfrm>
        </p:spPr>
        <p:txBody>
          <a:bodyPr/>
          <a:lstStyle>
            <a:lvl1pPr>
              <a:lnSpc>
                <a:spcPct val="100000"/>
              </a:lnSpc>
              <a:spcBef>
                <a:spcPts val="0"/>
              </a:spcBef>
              <a:defRPr sz="2800" cap="all" spc="30" baseline="0">
                <a:solidFill>
                  <a:schemeClr val="bg1"/>
                </a:solidFill>
              </a:defRPr>
            </a:lvl1pPr>
            <a:lvl2pPr>
              <a:defRPr sz="2400"/>
            </a:lvl2pPr>
            <a:lvl3pPr>
              <a:defRPr sz="2400"/>
            </a:lvl3pPr>
            <a:lvl4pPr>
              <a:defRPr sz="2400"/>
            </a:lvl4pPr>
            <a:lvl5pPr>
              <a:defRPr sz="2400"/>
            </a:lvl5pPr>
          </a:lstStyle>
          <a:p>
            <a:pPr lvl="0"/>
            <a:r>
              <a:rPr lang="ru-RU" dirty="0"/>
              <a:t>Заголовок раздела в несколько строк</a:t>
            </a:r>
          </a:p>
        </p:txBody>
      </p:sp>
      <p:sp>
        <p:nvSpPr>
          <p:cNvPr id="18" name="Текст 9">
            <a:extLst>
              <a:ext uri="{FF2B5EF4-FFF2-40B4-BE49-F238E27FC236}">
                <a16:creationId xmlns:a16="http://schemas.microsoft.com/office/drawing/2014/main" xmlns="" id="{FE885E8D-9430-4D38-97E0-03CA59A8F81E}"/>
              </a:ext>
            </a:extLst>
          </p:cNvPr>
          <p:cNvSpPr>
            <a:spLocks noGrp="1"/>
          </p:cNvSpPr>
          <p:nvPr>
            <p:ph type="body" sz="quarter" idx="11" hasCustomPrompt="1"/>
          </p:nvPr>
        </p:nvSpPr>
        <p:spPr>
          <a:xfrm>
            <a:off x="6203950" y="6205566"/>
            <a:ext cx="4592638" cy="276197"/>
          </a:xfrm>
        </p:spPr>
        <p:txBody>
          <a:bodyPr anchor="b"/>
          <a:lstStyle>
            <a:lvl1pPr>
              <a:spcBef>
                <a:spcPts val="0"/>
              </a:spcBef>
              <a:defRPr sz="1800" cap="none" spc="30" baseline="0">
                <a:solidFill>
                  <a:schemeClr val="bg1"/>
                </a:solidFill>
              </a:defRPr>
            </a:lvl1pPr>
            <a:lvl2pPr>
              <a:defRPr sz="2400"/>
            </a:lvl2pPr>
            <a:lvl3pPr>
              <a:defRPr sz="2400"/>
            </a:lvl3pPr>
            <a:lvl4pPr>
              <a:defRPr sz="2400"/>
            </a:lvl4pPr>
            <a:lvl5pPr>
              <a:defRPr sz="2400"/>
            </a:lvl5pPr>
          </a:lstStyle>
          <a:p>
            <a:pPr lvl="0"/>
            <a:r>
              <a:rPr lang="en-US" dirty="0"/>
              <a:t>2017 </a:t>
            </a:r>
            <a:r>
              <a:rPr lang="ru-RU" dirty="0"/>
              <a:t>г.</a:t>
            </a:r>
          </a:p>
        </p:txBody>
      </p:sp>
      <p:pic>
        <p:nvPicPr>
          <p:cNvPr id="8" name="Рисунок 7">
            <a:extLst>
              <a:ext uri="{FF2B5EF4-FFF2-40B4-BE49-F238E27FC236}">
                <a16:creationId xmlns:a16="http://schemas.microsoft.com/office/drawing/2014/main" xmlns="" id="{5B0CCE6C-1C13-42E8-8E94-10A9B14A5377}"/>
              </a:ext>
            </a:extLst>
          </p:cNvPr>
          <p:cNvPicPr>
            <a:picLocks noChangeAspect="1"/>
          </p:cNvPicPr>
          <p:nvPr userDrawn="1"/>
        </p:nvPicPr>
        <p:blipFill>
          <a:blip r:embed="rId2" cstate="print">
            <a:extLst>
              <a:ext uri="{96DAC541-7B7A-43D3-8B79-37D633B846F1}">
                <asvg:svgBlip xmlns:asvg="http://schemas.microsoft.com/office/drawing/2016/SVG/main" xmlns="" r:embed="rId3"/>
              </a:ext>
            </a:extLst>
          </a:blip>
          <a:stretch>
            <a:fillRect/>
          </a:stretch>
        </p:blipFill>
        <p:spPr>
          <a:xfrm>
            <a:off x="417513" y="431800"/>
            <a:ext cx="3649123" cy="901548"/>
          </a:xfrm>
          <a:prstGeom prst="rect">
            <a:avLst/>
          </a:prstGeom>
        </p:spPr>
      </p:pic>
    </p:spTree>
    <p:extLst>
      <p:ext uri="{BB962C8B-B14F-4D97-AF65-F5344CB8AC3E}">
        <p14:creationId xmlns:p14="http://schemas.microsoft.com/office/powerpoint/2010/main" val="180813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Tree>
    <p:extLst>
      <p:ext uri="{BB962C8B-B14F-4D97-AF65-F5344CB8AC3E}">
        <p14:creationId xmlns:p14="http://schemas.microsoft.com/office/powerpoint/2010/main" val="18745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езисы в 4 колонк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1971675"/>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7">
            <a:extLst>
              <a:ext uri="{FF2B5EF4-FFF2-40B4-BE49-F238E27FC236}">
                <a16:creationId xmlns:a16="http://schemas.microsoft.com/office/drawing/2014/main" xmlns="" id="{19A166C2-0FC5-4C62-B1C8-A2E9D3DA35D5}"/>
              </a:ext>
            </a:extLst>
          </p:cNvPr>
          <p:cNvSpPr>
            <a:spLocks noGrp="1"/>
          </p:cNvSpPr>
          <p:nvPr>
            <p:ph type="body" sz="quarter" idx="14"/>
          </p:nvPr>
        </p:nvSpPr>
        <p:spPr>
          <a:xfrm>
            <a:off x="3317875" y="1971675"/>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6" name="Текст 7">
            <a:extLst>
              <a:ext uri="{FF2B5EF4-FFF2-40B4-BE49-F238E27FC236}">
                <a16:creationId xmlns:a16="http://schemas.microsoft.com/office/drawing/2014/main" xmlns="" id="{7DF90D02-C38A-4C8E-BE27-B09AFCC1C4C3}"/>
              </a:ext>
            </a:extLst>
          </p:cNvPr>
          <p:cNvSpPr>
            <a:spLocks noGrp="1"/>
          </p:cNvSpPr>
          <p:nvPr>
            <p:ph type="body" sz="quarter" idx="15"/>
          </p:nvPr>
        </p:nvSpPr>
        <p:spPr>
          <a:xfrm>
            <a:off x="6203950" y="1971675"/>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Текст 7">
            <a:extLst>
              <a:ext uri="{FF2B5EF4-FFF2-40B4-BE49-F238E27FC236}">
                <a16:creationId xmlns:a16="http://schemas.microsoft.com/office/drawing/2014/main" xmlns="" id="{FDC2D01E-6E23-46AF-88FD-5810F4C0FE17}"/>
              </a:ext>
            </a:extLst>
          </p:cNvPr>
          <p:cNvSpPr>
            <a:spLocks noGrp="1"/>
          </p:cNvSpPr>
          <p:nvPr>
            <p:ph type="body" sz="quarter" idx="16"/>
          </p:nvPr>
        </p:nvSpPr>
        <p:spPr>
          <a:xfrm>
            <a:off x="9090025" y="1971675"/>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Текст 7">
            <a:extLst>
              <a:ext uri="{FF2B5EF4-FFF2-40B4-BE49-F238E27FC236}">
                <a16:creationId xmlns:a16="http://schemas.microsoft.com/office/drawing/2014/main" xmlns="" id="{8CD2E874-F798-449B-AF52-6E5199286590}"/>
              </a:ext>
            </a:extLst>
          </p:cNvPr>
          <p:cNvSpPr>
            <a:spLocks noGrp="1"/>
          </p:cNvSpPr>
          <p:nvPr>
            <p:ph type="body" sz="quarter" idx="17"/>
          </p:nvPr>
        </p:nvSpPr>
        <p:spPr>
          <a:xfrm>
            <a:off x="433388" y="4189628"/>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9" name="Текст 7">
            <a:extLst>
              <a:ext uri="{FF2B5EF4-FFF2-40B4-BE49-F238E27FC236}">
                <a16:creationId xmlns:a16="http://schemas.microsoft.com/office/drawing/2014/main" xmlns="" id="{8D8FCC09-FB67-4021-814D-A90AB3AA440A}"/>
              </a:ext>
            </a:extLst>
          </p:cNvPr>
          <p:cNvSpPr>
            <a:spLocks noGrp="1"/>
          </p:cNvSpPr>
          <p:nvPr>
            <p:ph type="body" sz="quarter" idx="18"/>
          </p:nvPr>
        </p:nvSpPr>
        <p:spPr>
          <a:xfrm>
            <a:off x="3317875" y="4189628"/>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0" name="Текст 7">
            <a:extLst>
              <a:ext uri="{FF2B5EF4-FFF2-40B4-BE49-F238E27FC236}">
                <a16:creationId xmlns:a16="http://schemas.microsoft.com/office/drawing/2014/main" xmlns="" id="{F12346B4-8A43-495A-AB40-34684AAD887E}"/>
              </a:ext>
            </a:extLst>
          </p:cNvPr>
          <p:cNvSpPr>
            <a:spLocks noGrp="1"/>
          </p:cNvSpPr>
          <p:nvPr>
            <p:ph type="body" sz="quarter" idx="19"/>
          </p:nvPr>
        </p:nvSpPr>
        <p:spPr>
          <a:xfrm>
            <a:off x="6203950" y="4189628"/>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1" name="Текст 7">
            <a:extLst>
              <a:ext uri="{FF2B5EF4-FFF2-40B4-BE49-F238E27FC236}">
                <a16:creationId xmlns:a16="http://schemas.microsoft.com/office/drawing/2014/main" xmlns="" id="{5159B785-97A0-4186-AABD-4FE1A5BAF4B6}"/>
              </a:ext>
            </a:extLst>
          </p:cNvPr>
          <p:cNvSpPr>
            <a:spLocks noGrp="1"/>
          </p:cNvSpPr>
          <p:nvPr>
            <p:ph type="body" sz="quarter" idx="20"/>
          </p:nvPr>
        </p:nvSpPr>
        <p:spPr>
          <a:xfrm>
            <a:off x="9090025" y="4189628"/>
            <a:ext cx="2665412" cy="1847850"/>
          </a:xfrm>
        </p:spPr>
        <p:txBody>
          <a:bodyPr/>
          <a:lstStyle>
            <a:lvl1pPr>
              <a:defRPr sz="1400"/>
            </a:lvl1pPr>
            <a:lvl2pPr>
              <a:defRPr sz="1400"/>
            </a:lvl2pPr>
            <a:lvl3pPr>
              <a:defRPr sz="1400"/>
            </a:lvl3pPr>
            <a:lvl4pPr>
              <a:defRPr sz="1400"/>
            </a:lvl4pPr>
            <a:lvl5pPr>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09193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екст и изображ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632E29B-7BB8-44DA-AA47-F32EE10A2088}"/>
              </a:ext>
            </a:extLst>
          </p:cNvPr>
          <p:cNvSpPr>
            <a:spLocks noGrp="1"/>
          </p:cNvSpPr>
          <p:nvPr>
            <p:ph type="title"/>
          </p:nvPr>
        </p:nvSpPr>
        <p:spPr/>
        <p:txBody>
          <a:bodyPr>
            <a:noAutofit/>
          </a:bodyPr>
          <a:lstStyle/>
          <a:p>
            <a:r>
              <a:rPr lang="ru-RU"/>
              <a:t>Образец заголовка</a:t>
            </a:r>
          </a:p>
        </p:txBody>
      </p:sp>
      <p:sp>
        <p:nvSpPr>
          <p:cNvPr id="5" name="Нижний колонтитул 4">
            <a:extLst>
              <a:ext uri="{FF2B5EF4-FFF2-40B4-BE49-F238E27FC236}">
                <a16:creationId xmlns:a16="http://schemas.microsoft.com/office/drawing/2014/main" xmlns="" id="{F2E04EFD-558E-42EB-B3D8-20C5D2FB0271}"/>
              </a:ext>
            </a:extLst>
          </p:cNvPr>
          <p:cNvSpPr>
            <a:spLocks noGrp="1"/>
          </p:cNvSpPr>
          <p:nvPr>
            <p:ph type="ftr" sz="quarter" idx="11"/>
          </p:nvPr>
        </p:nvSpPr>
        <p:spPr/>
        <p:txBody>
          <a:body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BDE6370-7C3C-486D-986D-DC33B6879CE3}"/>
              </a:ext>
            </a:extLst>
          </p:cNvPr>
          <p:cNvSpPr>
            <a:spLocks noGrp="1"/>
          </p:cNvSpPr>
          <p:nvPr>
            <p:ph type="sldNum" sz="quarter" idx="12"/>
          </p:nvPr>
        </p:nvSpPr>
        <p:spPr/>
        <p:txBody>
          <a:bodyPr/>
          <a:lstStyle/>
          <a:p>
            <a:fld id="{10AA99AE-6A35-4C1E-8082-A4A87B5CA521}" type="slidenum">
              <a:rPr lang="ru-RU" smtClean="0">
                <a:solidFill>
                  <a:srgbClr val="888A8D"/>
                </a:solidFill>
              </a:rPr>
              <a:pPr/>
              <a:t>‹#›</a:t>
            </a:fld>
            <a:endParaRPr lang="ru-RU" dirty="0">
              <a:solidFill>
                <a:srgbClr val="888A8D"/>
              </a:solidFill>
            </a:endParaRPr>
          </a:p>
        </p:txBody>
      </p:sp>
      <p:sp>
        <p:nvSpPr>
          <p:cNvPr id="8" name="Текст 7">
            <a:extLst>
              <a:ext uri="{FF2B5EF4-FFF2-40B4-BE49-F238E27FC236}">
                <a16:creationId xmlns:a16="http://schemas.microsoft.com/office/drawing/2014/main" xmlns="" id="{09DE3508-AAB2-4123-AB8D-333ED8A7D197}"/>
              </a:ext>
            </a:extLst>
          </p:cNvPr>
          <p:cNvSpPr>
            <a:spLocks noGrp="1"/>
          </p:cNvSpPr>
          <p:nvPr>
            <p:ph type="body" sz="quarter" idx="13"/>
          </p:nvPr>
        </p:nvSpPr>
        <p:spPr>
          <a:xfrm>
            <a:off x="433388" y="1971675"/>
            <a:ext cx="5554662" cy="4452938"/>
          </a:xfrm>
        </p:spPr>
        <p:txBody>
          <a:bodyPr>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Рисунок 9">
            <a:extLst>
              <a:ext uri="{FF2B5EF4-FFF2-40B4-BE49-F238E27FC236}">
                <a16:creationId xmlns:a16="http://schemas.microsoft.com/office/drawing/2014/main" xmlns="" id="{E8D4A6F7-58EA-4D29-AE28-88336ABCCFAB}"/>
              </a:ext>
            </a:extLst>
          </p:cNvPr>
          <p:cNvSpPr>
            <a:spLocks noGrp="1"/>
          </p:cNvSpPr>
          <p:nvPr>
            <p:ph type="pic" sz="quarter" idx="14"/>
          </p:nvPr>
        </p:nvSpPr>
        <p:spPr>
          <a:xfrm>
            <a:off x="6203951" y="1971675"/>
            <a:ext cx="5554659" cy="4452938"/>
          </a:xfrm>
          <a:solidFill>
            <a:schemeClr val="bg2"/>
          </a:solidFill>
        </p:spPr>
        <p:txBody>
          <a:bodyPr/>
          <a:lstStyle/>
          <a:p>
            <a:endParaRPr lang="ru-RU" dirty="0"/>
          </a:p>
        </p:txBody>
      </p:sp>
      <p:sp>
        <p:nvSpPr>
          <p:cNvPr id="7" name="Рисунок 5"/>
          <p:cNvSpPr>
            <a:spLocks noGrp="1"/>
          </p:cNvSpPr>
          <p:nvPr>
            <p:ph type="pic" sz="quarter" idx="15"/>
          </p:nvPr>
        </p:nvSpPr>
        <p:spPr>
          <a:xfrm>
            <a:off x="6356351" y="2124075"/>
            <a:ext cx="5554659" cy="4452938"/>
          </a:xfrm>
        </p:spPr>
      </p:sp>
    </p:spTree>
    <p:extLst>
      <p:ext uri="{BB962C8B-B14F-4D97-AF65-F5344CB8AC3E}">
        <p14:creationId xmlns:p14="http://schemas.microsoft.com/office/powerpoint/2010/main" val="2081041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5F56CF-2AEF-4193-83AF-48D8AA396BAD}"/>
              </a:ext>
            </a:extLst>
          </p:cNvPr>
          <p:cNvSpPr>
            <a:spLocks noGrp="1"/>
          </p:cNvSpPr>
          <p:nvPr>
            <p:ph type="title"/>
          </p:nvPr>
        </p:nvSpPr>
        <p:spPr>
          <a:xfrm>
            <a:off x="433387" y="1107506"/>
            <a:ext cx="11325225" cy="606994"/>
          </a:xfrm>
          <a:prstGeom prst="rect">
            <a:avLst/>
          </a:prstGeom>
        </p:spPr>
        <p:txBody>
          <a:bodyPr vert="horz" lIns="0" tIns="0" rIns="0" bIns="0" rtlCol="0" anchor="t" anchorCtr="0">
            <a:normAutofit/>
          </a:bodyPr>
          <a:lstStyle/>
          <a:p>
            <a:r>
              <a:rPr lang="ru-RU" dirty="0"/>
              <a:t>Образец заголовка</a:t>
            </a:r>
          </a:p>
        </p:txBody>
      </p:sp>
      <p:sp>
        <p:nvSpPr>
          <p:cNvPr id="3" name="Текст 2">
            <a:extLst>
              <a:ext uri="{FF2B5EF4-FFF2-40B4-BE49-F238E27FC236}">
                <a16:creationId xmlns:a16="http://schemas.microsoft.com/office/drawing/2014/main" xmlns="" id="{8DEABFE4-ED0F-4CD1-9EC3-8D558C175CE6}"/>
              </a:ext>
            </a:extLst>
          </p:cNvPr>
          <p:cNvSpPr>
            <a:spLocks noGrp="1"/>
          </p:cNvSpPr>
          <p:nvPr>
            <p:ph type="body" idx="1"/>
          </p:nvPr>
        </p:nvSpPr>
        <p:spPr>
          <a:xfrm>
            <a:off x="438153" y="1975652"/>
            <a:ext cx="11320460" cy="2761445"/>
          </a:xfrm>
          <a:prstGeom prst="rect">
            <a:avLst/>
          </a:prstGeom>
        </p:spPr>
        <p:txBody>
          <a:bodyPr vert="horz" lIns="0" tIns="0" rIns="0" bIns="0" rtlCol="0">
            <a:no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ижний колонтитул 4">
            <a:extLst>
              <a:ext uri="{FF2B5EF4-FFF2-40B4-BE49-F238E27FC236}">
                <a16:creationId xmlns:a16="http://schemas.microsoft.com/office/drawing/2014/main" xmlns="" id="{795DE65F-AEC4-42F8-AE14-6CFCF7F12CD5}"/>
              </a:ext>
            </a:extLst>
          </p:cNvPr>
          <p:cNvSpPr>
            <a:spLocks noGrp="1"/>
          </p:cNvSpPr>
          <p:nvPr>
            <p:ph type="ftr" sz="quarter" idx="3"/>
          </p:nvPr>
        </p:nvSpPr>
        <p:spPr>
          <a:xfrm>
            <a:off x="2357438" y="431800"/>
            <a:ext cx="8439150" cy="324001"/>
          </a:xfrm>
          <a:prstGeom prst="rect">
            <a:avLst/>
          </a:prstGeom>
        </p:spPr>
        <p:txBody>
          <a:bodyPr vert="horz" lIns="0" tIns="0" rIns="0" bIns="0" rtlCol="0" anchor="ctr"/>
          <a:lstStyle>
            <a:lvl1pPr algn="l">
              <a:defRPr sz="1200">
                <a:solidFill>
                  <a:schemeClr val="tx2"/>
                </a:solidFill>
                <a:latin typeface="Arial" panose="020B0604020202020204" pitchFamily="34" charset="0"/>
                <a:cs typeface="Arial" panose="020B0604020202020204" pitchFamily="34" charset="0"/>
              </a:defRPr>
            </a:lvl1pPr>
          </a:lstStyle>
          <a:p>
            <a:r>
              <a:rPr lang="ru-RU" dirty="0">
                <a:solidFill>
                  <a:srgbClr val="888A8D"/>
                </a:solidFill>
              </a:rPr>
              <a:t>Колонтитул раздела или подраздела</a:t>
            </a:r>
          </a:p>
        </p:txBody>
      </p:sp>
      <p:sp>
        <p:nvSpPr>
          <p:cNvPr id="6" name="Номер слайда 5">
            <a:extLst>
              <a:ext uri="{FF2B5EF4-FFF2-40B4-BE49-F238E27FC236}">
                <a16:creationId xmlns:a16="http://schemas.microsoft.com/office/drawing/2014/main" xmlns="" id="{758F2AC6-6672-44E2-A8A9-32EB81226948}"/>
              </a:ext>
            </a:extLst>
          </p:cNvPr>
          <p:cNvSpPr>
            <a:spLocks noGrp="1"/>
          </p:cNvSpPr>
          <p:nvPr>
            <p:ph type="sldNum" sz="quarter" idx="4"/>
          </p:nvPr>
        </p:nvSpPr>
        <p:spPr>
          <a:xfrm>
            <a:off x="11014074" y="431801"/>
            <a:ext cx="744537" cy="324000"/>
          </a:xfrm>
          <a:prstGeom prst="rect">
            <a:avLst/>
          </a:prstGeom>
        </p:spPr>
        <p:txBody>
          <a:bodyPr vert="horz" lIns="0" tIns="0" rIns="0" bIns="0" rtlCol="0" anchor="ctr"/>
          <a:lstStyle>
            <a:lvl1pPr algn="r">
              <a:defRPr sz="1600" b="1">
                <a:solidFill>
                  <a:schemeClr val="tx2"/>
                </a:solidFill>
                <a:latin typeface="Arial" panose="020B0604020202020204" pitchFamily="34" charset="0"/>
                <a:cs typeface="Arial" panose="020B0604020202020204" pitchFamily="34" charset="0"/>
              </a:defRPr>
            </a:lvl1pPr>
          </a:lstStyle>
          <a:p>
            <a:fld id="{10AA99AE-6A35-4C1E-8082-A4A87B5CA521}" type="slidenum">
              <a:rPr lang="ru-RU" smtClean="0">
                <a:solidFill>
                  <a:srgbClr val="888A8D"/>
                </a:solidFill>
              </a:rPr>
              <a:pPr/>
              <a:t>‹#›</a:t>
            </a:fld>
            <a:endParaRPr lang="ru-RU" dirty="0">
              <a:solidFill>
                <a:srgbClr val="888A8D"/>
              </a:solidFill>
            </a:endParaRPr>
          </a:p>
        </p:txBody>
      </p:sp>
      <p:cxnSp>
        <p:nvCxnSpPr>
          <p:cNvPr id="22" name="Прямая соединительная линия 21">
            <a:extLst>
              <a:ext uri="{FF2B5EF4-FFF2-40B4-BE49-F238E27FC236}">
                <a16:creationId xmlns:a16="http://schemas.microsoft.com/office/drawing/2014/main" xmlns="" id="{1CB045B0-C148-4BCB-A129-CADC19CDA1E7}"/>
              </a:ext>
            </a:extLst>
          </p:cNvPr>
          <p:cNvCxnSpPr/>
          <p:nvPr/>
        </p:nvCxnSpPr>
        <p:spPr>
          <a:xfrm>
            <a:off x="433388" y="866775"/>
            <a:ext cx="1132522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xmlns="" id="{DD8C4910-12A5-47A1-A219-F6CDF997B2AA}"/>
              </a:ext>
            </a:extLst>
          </p:cNvPr>
          <p:cNvPicPr>
            <a:picLocks noChangeAspect="1"/>
          </p:cNvPicPr>
          <p:nvPr/>
        </p:nvPicPr>
        <p:blipFill>
          <a:blip r:embed="rId30" cstate="print">
            <a:extLst>
              <a:ext uri="{96DAC541-7B7A-43D3-8B79-37D633B846F1}">
                <asvg:svgBlip xmlns:asvg="http://schemas.microsoft.com/office/drawing/2016/SVG/main" xmlns="" r:embed="rId31"/>
              </a:ext>
            </a:extLst>
          </a:blip>
          <a:stretch>
            <a:fillRect/>
          </a:stretch>
        </p:blipFill>
        <p:spPr>
          <a:xfrm>
            <a:off x="433388" y="431800"/>
            <a:ext cx="1266826" cy="316707"/>
          </a:xfrm>
          <a:prstGeom prst="rect">
            <a:avLst/>
          </a:prstGeom>
        </p:spPr>
      </p:pic>
    </p:spTree>
    <p:extLst>
      <p:ext uri="{BB962C8B-B14F-4D97-AF65-F5344CB8AC3E}">
        <p14:creationId xmlns:p14="http://schemas.microsoft.com/office/powerpoint/2010/main" val="1241101586"/>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Lst>
  <p:hf hdr="0" dt="0"/>
  <p:txStyles>
    <p:titleStyle>
      <a:lvl1pPr algn="l" defTabSz="914400" rtl="0" eaLnBrk="1" latinLnBrk="0" hangingPunct="1">
        <a:lnSpc>
          <a:spcPct val="90000"/>
        </a:lnSpc>
        <a:spcBef>
          <a:spcPct val="0"/>
        </a:spcBef>
        <a:buNone/>
        <a:defRPr sz="28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7">
          <p15:clr>
            <a:srgbClr val="F26B43"/>
          </p15:clr>
        </p15:guide>
        <p15:guide id="2" pos="7407">
          <p15:clr>
            <a:srgbClr val="F26B43"/>
          </p15:clr>
        </p15:guide>
        <p15:guide id="3" pos="273">
          <p15:clr>
            <a:srgbClr val="F26B43"/>
          </p15:clr>
        </p15:guide>
        <p15:guide id="4" orient="horz" pos="272">
          <p15:clr>
            <a:srgbClr val="F26B43"/>
          </p15:clr>
        </p15:guide>
        <p15:guide id="5" pos="879">
          <p15:clr>
            <a:srgbClr val="F26B43"/>
          </p15:clr>
        </p15:guide>
        <p15:guide id="6" pos="741">
          <p15:clr>
            <a:srgbClr val="F26B43"/>
          </p15:clr>
        </p15:guide>
        <p15:guide id="7" pos="1368">
          <p15:clr>
            <a:srgbClr val="F26B43"/>
          </p15:clr>
        </p15:guide>
        <p15:guide id="8" pos="1485">
          <p15:clr>
            <a:srgbClr val="F26B43"/>
          </p15:clr>
        </p15:guide>
        <p15:guide id="9" pos="1952">
          <p15:clr>
            <a:srgbClr val="F26B43"/>
          </p15:clr>
        </p15:guide>
        <p15:guide id="10" pos="2090">
          <p15:clr>
            <a:srgbClr val="F26B43"/>
          </p15:clr>
        </p15:guide>
        <p15:guide id="11" pos="2547">
          <p15:clr>
            <a:srgbClr val="F26B43"/>
          </p15:clr>
        </p15:guide>
        <p15:guide id="12" pos="2696">
          <p15:clr>
            <a:srgbClr val="F26B43"/>
          </p15:clr>
        </p15:guide>
        <p15:guide id="13" pos="3165">
          <p15:clr>
            <a:srgbClr val="F26B43"/>
          </p15:clr>
        </p15:guide>
        <p15:guide id="14" pos="3300">
          <p15:clr>
            <a:srgbClr val="F26B43"/>
          </p15:clr>
        </p15:guide>
        <p15:guide id="15" pos="3772">
          <p15:clr>
            <a:srgbClr val="F26B43"/>
          </p15:clr>
        </p15:guide>
        <p15:guide id="16" pos="3908">
          <p15:clr>
            <a:srgbClr val="F26B43"/>
          </p15:clr>
        </p15:guide>
        <p15:guide id="17" pos="4377">
          <p15:clr>
            <a:srgbClr val="F26B43"/>
          </p15:clr>
        </p15:guide>
        <p15:guide id="18" pos="4512">
          <p15:clr>
            <a:srgbClr val="F26B43"/>
          </p15:clr>
        </p15:guide>
        <p15:guide id="19" pos="4985">
          <p15:clr>
            <a:srgbClr val="F26B43"/>
          </p15:clr>
        </p15:guide>
        <p15:guide id="20" pos="5118">
          <p15:clr>
            <a:srgbClr val="F26B43"/>
          </p15:clr>
        </p15:guide>
        <p15:guide id="21" pos="5589">
          <p15:clr>
            <a:srgbClr val="F26B43"/>
          </p15:clr>
        </p15:guide>
        <p15:guide id="22" pos="5726">
          <p15:clr>
            <a:srgbClr val="F26B43"/>
          </p15:clr>
        </p15:guide>
        <p15:guide id="23" pos="6195">
          <p15:clr>
            <a:srgbClr val="F26B43"/>
          </p15:clr>
        </p15:guide>
        <p15:guide id="24" pos="6332">
          <p15:clr>
            <a:srgbClr val="F26B43"/>
          </p15:clr>
        </p15:guide>
        <p15:guide id="25" pos="6801">
          <p15:clr>
            <a:srgbClr val="F26B43"/>
          </p15:clr>
        </p15:guide>
        <p15:guide id="26" pos="6938">
          <p15:clr>
            <a:srgbClr val="F26B43"/>
          </p15:clr>
        </p15:guide>
        <p15:guide id="27" orient="horz" pos="2160">
          <p15:clr>
            <a:srgbClr val="F26B43"/>
          </p15:clr>
        </p15:guide>
        <p15:guide id="28" orient="horz" pos="696">
          <p15:clr>
            <a:srgbClr val="F26B43"/>
          </p15:clr>
        </p15:guide>
        <p15:guide id="29" orient="horz" pos="1242">
          <p15:clr>
            <a:srgbClr val="F26B43"/>
          </p15:clr>
        </p15:guide>
        <p15:guide id="30" orient="horz" pos="1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Номер слайда 5">
            <a:extLst>
              <a:ext uri="{FF2B5EF4-FFF2-40B4-BE49-F238E27FC236}">
                <a16:creationId xmlns:a16="http://schemas.microsoft.com/office/drawing/2014/main" xmlns="" id="{758F2AC6-6672-44E2-A8A9-32EB81226948}"/>
              </a:ext>
            </a:extLst>
          </p:cNvPr>
          <p:cNvSpPr>
            <a:spLocks noGrp="1"/>
          </p:cNvSpPr>
          <p:nvPr>
            <p:ph type="sldNum" sz="quarter" idx="4"/>
          </p:nvPr>
        </p:nvSpPr>
        <p:spPr>
          <a:xfrm>
            <a:off x="11014080" y="431801"/>
            <a:ext cx="744537" cy="324000"/>
          </a:xfrm>
          <a:prstGeom prst="rect">
            <a:avLst/>
          </a:prstGeom>
        </p:spPr>
        <p:txBody>
          <a:bodyPr vert="horz" lIns="0" tIns="0" rIns="0" bIns="0" rtlCol="0" anchor="ctr"/>
          <a:lstStyle>
            <a:lvl1pPr algn="r">
              <a:defRPr sz="1600" b="1">
                <a:solidFill>
                  <a:schemeClr val="tx2"/>
                </a:solidFill>
                <a:latin typeface="Arial" panose="020B0604020202020204" pitchFamily="34" charset="0"/>
                <a:cs typeface="Arial" panose="020B0604020202020204" pitchFamily="34" charset="0"/>
              </a:defRPr>
            </a:lvl1pPr>
          </a:lstStyle>
          <a:p>
            <a:fld id="{10AA99AE-6A35-4C1E-8082-A4A87B5CA521}" type="slidenum">
              <a:rPr lang="ru-RU" smtClean="0"/>
              <a:pPr/>
              <a:t>‹#›</a:t>
            </a:fld>
            <a:endParaRPr lang="ru-RU" dirty="0"/>
          </a:p>
        </p:txBody>
      </p:sp>
      <p:cxnSp>
        <p:nvCxnSpPr>
          <p:cNvPr id="14" name="Прямая соединительная линия 13">
            <a:extLst>
              <a:ext uri="{FF2B5EF4-FFF2-40B4-BE49-F238E27FC236}">
                <a16:creationId xmlns:a16="http://schemas.microsoft.com/office/drawing/2014/main" xmlns="" id="{1CB045B0-C148-4BCB-A129-CADC19CDA1E7}"/>
              </a:ext>
            </a:extLst>
          </p:cNvPr>
          <p:cNvCxnSpPr/>
          <p:nvPr userDrawn="1"/>
        </p:nvCxnSpPr>
        <p:spPr>
          <a:xfrm>
            <a:off x="433393" y="866775"/>
            <a:ext cx="1132522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Рисунок 15">
            <a:extLst>
              <a:ext uri="{FF2B5EF4-FFF2-40B4-BE49-F238E27FC236}">
                <a16:creationId xmlns:a16="http://schemas.microsoft.com/office/drawing/2014/main" xmlns="" id="{DD8C4910-12A5-47A1-A219-F6CDF997B2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3393" y="437818"/>
            <a:ext cx="1237967" cy="304679"/>
          </a:xfrm>
          <a:prstGeom prst="rect">
            <a:avLst/>
          </a:prstGeom>
        </p:spPr>
      </p:pic>
    </p:spTree>
    <p:extLst>
      <p:ext uri="{BB962C8B-B14F-4D97-AF65-F5344CB8AC3E}">
        <p14:creationId xmlns:p14="http://schemas.microsoft.com/office/powerpoint/2010/main" val="295817585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hf hdr="0" ftr="0" dt="0"/>
  <p:txStyles>
    <p:titleStyle>
      <a:lvl1pPr algn="l" defTabSz="768283" rtl="0" eaLnBrk="1" latinLnBrk="0" hangingPunct="1">
        <a:lnSpc>
          <a:spcPct val="90000"/>
        </a:lnSpc>
        <a:spcBef>
          <a:spcPct val="0"/>
        </a:spcBef>
        <a:buNone/>
        <a:defRPr sz="2017" kern="1200">
          <a:solidFill>
            <a:schemeClr val="accent6"/>
          </a:solidFill>
          <a:latin typeface="+mj-lt"/>
          <a:ea typeface="+mj-ea"/>
          <a:cs typeface="+mj-cs"/>
        </a:defRPr>
      </a:lvl1pPr>
    </p:titleStyle>
    <p:bodyStyle>
      <a:lvl1pPr marL="74695" indent="-74695" algn="l" defTabSz="768283" rtl="0" eaLnBrk="1" latinLnBrk="0" hangingPunct="1">
        <a:lnSpc>
          <a:spcPct val="90000"/>
        </a:lnSpc>
        <a:spcBef>
          <a:spcPts val="840"/>
        </a:spcBef>
        <a:buFont typeface="Arial" panose="020B0604020202020204" pitchFamily="34" charset="0"/>
        <a:buChar char="•"/>
        <a:defRPr sz="1232" kern="1200">
          <a:solidFill>
            <a:srgbClr val="8A8A8D"/>
          </a:solidFill>
          <a:latin typeface="+mn-lt"/>
          <a:ea typeface="+mn-ea"/>
          <a:cs typeface="+mn-cs"/>
        </a:defRPr>
      </a:lvl1pPr>
      <a:lvl2pPr marL="149389" indent="-74695" algn="l" defTabSz="768283" rtl="0" eaLnBrk="1" latinLnBrk="0" hangingPunct="1">
        <a:lnSpc>
          <a:spcPct val="90000"/>
        </a:lnSpc>
        <a:spcBef>
          <a:spcPts val="420"/>
        </a:spcBef>
        <a:buFont typeface="Arial" panose="020B0604020202020204" pitchFamily="34" charset="0"/>
        <a:buChar char="•"/>
        <a:defRPr sz="1232" kern="1200">
          <a:solidFill>
            <a:srgbClr val="8A8A8D"/>
          </a:solidFill>
          <a:latin typeface="+mn-lt"/>
          <a:ea typeface="+mn-ea"/>
          <a:cs typeface="+mn-cs"/>
        </a:defRPr>
      </a:lvl2pPr>
      <a:lvl3pPr marL="225417" indent="-76029" algn="l" defTabSz="768283" rtl="0" eaLnBrk="1" latinLnBrk="0" hangingPunct="1">
        <a:lnSpc>
          <a:spcPct val="90000"/>
        </a:lnSpc>
        <a:spcBef>
          <a:spcPts val="420"/>
        </a:spcBef>
        <a:buFont typeface="Arial" panose="020B0604020202020204" pitchFamily="34" charset="0"/>
        <a:buChar char="•"/>
        <a:defRPr sz="1232" kern="1200">
          <a:solidFill>
            <a:srgbClr val="8A8A8D"/>
          </a:solidFill>
          <a:latin typeface="+mn-lt"/>
          <a:ea typeface="+mn-ea"/>
          <a:cs typeface="+mn-cs"/>
        </a:defRPr>
      </a:lvl3pPr>
      <a:lvl4pPr marL="300110" indent="-74695" algn="l" defTabSz="768283" rtl="0" eaLnBrk="1" latinLnBrk="0" hangingPunct="1">
        <a:lnSpc>
          <a:spcPct val="90000"/>
        </a:lnSpc>
        <a:spcBef>
          <a:spcPts val="420"/>
        </a:spcBef>
        <a:buFont typeface="Arial" panose="020B0604020202020204" pitchFamily="34" charset="0"/>
        <a:buChar char="•"/>
        <a:defRPr sz="1232" kern="1200">
          <a:solidFill>
            <a:srgbClr val="8A8A8D"/>
          </a:solidFill>
          <a:latin typeface="+mn-lt"/>
          <a:ea typeface="+mn-ea"/>
          <a:cs typeface="+mn-cs"/>
        </a:defRPr>
      </a:lvl4pPr>
      <a:lvl5pPr marL="374805" indent="-74695" algn="l" defTabSz="768283" rtl="0" eaLnBrk="1" latinLnBrk="0" hangingPunct="1">
        <a:lnSpc>
          <a:spcPct val="90000"/>
        </a:lnSpc>
        <a:spcBef>
          <a:spcPts val="420"/>
        </a:spcBef>
        <a:buFont typeface="Arial" panose="020B0604020202020204" pitchFamily="34" charset="0"/>
        <a:buChar char="•"/>
        <a:defRPr sz="1232" kern="1200">
          <a:solidFill>
            <a:srgbClr val="8A8A8D"/>
          </a:solidFill>
          <a:latin typeface="+mn-lt"/>
          <a:ea typeface="+mn-ea"/>
          <a:cs typeface="+mn-cs"/>
        </a:defRPr>
      </a:lvl5pPr>
      <a:lvl6pPr marL="2112777" indent="-192071" algn="l" defTabSz="768283" rtl="0" eaLnBrk="1" latinLnBrk="0" hangingPunct="1">
        <a:lnSpc>
          <a:spcPct val="90000"/>
        </a:lnSpc>
        <a:spcBef>
          <a:spcPts val="420"/>
        </a:spcBef>
        <a:buFont typeface="Arial" panose="020B0604020202020204" pitchFamily="34" charset="0"/>
        <a:buChar char="•"/>
        <a:defRPr sz="1568" kern="1200">
          <a:solidFill>
            <a:schemeClr val="tx1"/>
          </a:solidFill>
          <a:latin typeface="+mn-lt"/>
          <a:ea typeface="+mn-ea"/>
          <a:cs typeface="+mn-cs"/>
        </a:defRPr>
      </a:lvl6pPr>
      <a:lvl7pPr marL="2496919" indent="-192071" algn="l" defTabSz="768283" rtl="0" eaLnBrk="1" latinLnBrk="0" hangingPunct="1">
        <a:lnSpc>
          <a:spcPct val="90000"/>
        </a:lnSpc>
        <a:spcBef>
          <a:spcPts val="420"/>
        </a:spcBef>
        <a:buFont typeface="Arial" panose="020B0604020202020204" pitchFamily="34" charset="0"/>
        <a:buChar char="•"/>
        <a:defRPr sz="1568" kern="1200">
          <a:solidFill>
            <a:schemeClr val="tx1"/>
          </a:solidFill>
          <a:latin typeface="+mn-lt"/>
          <a:ea typeface="+mn-ea"/>
          <a:cs typeface="+mn-cs"/>
        </a:defRPr>
      </a:lvl7pPr>
      <a:lvl8pPr marL="2881060" indent="-192071" algn="l" defTabSz="768283" rtl="0" eaLnBrk="1" latinLnBrk="0" hangingPunct="1">
        <a:lnSpc>
          <a:spcPct val="90000"/>
        </a:lnSpc>
        <a:spcBef>
          <a:spcPts val="420"/>
        </a:spcBef>
        <a:buFont typeface="Arial" panose="020B0604020202020204" pitchFamily="34" charset="0"/>
        <a:buChar char="•"/>
        <a:defRPr sz="1568" kern="1200">
          <a:solidFill>
            <a:schemeClr val="tx1"/>
          </a:solidFill>
          <a:latin typeface="+mn-lt"/>
          <a:ea typeface="+mn-ea"/>
          <a:cs typeface="+mn-cs"/>
        </a:defRPr>
      </a:lvl8pPr>
      <a:lvl9pPr marL="3265201" indent="-192071" algn="l" defTabSz="768283" rtl="0" eaLnBrk="1" latinLnBrk="0" hangingPunct="1">
        <a:lnSpc>
          <a:spcPct val="90000"/>
        </a:lnSpc>
        <a:spcBef>
          <a:spcPts val="420"/>
        </a:spcBef>
        <a:buFont typeface="Arial" panose="020B0604020202020204" pitchFamily="34" charset="0"/>
        <a:buChar char="•"/>
        <a:defRPr sz="1568" kern="1200">
          <a:solidFill>
            <a:schemeClr val="tx1"/>
          </a:solidFill>
          <a:latin typeface="+mn-lt"/>
          <a:ea typeface="+mn-ea"/>
          <a:cs typeface="+mn-cs"/>
        </a:defRPr>
      </a:lvl9pPr>
    </p:bodyStyle>
    <p:otherStyle>
      <a:defPPr>
        <a:defRPr lang="ru-RU"/>
      </a:defPPr>
      <a:lvl1pPr marL="0" algn="l" defTabSz="768283" rtl="0" eaLnBrk="1" latinLnBrk="0" hangingPunct="1">
        <a:defRPr sz="1568" kern="1200">
          <a:solidFill>
            <a:schemeClr val="tx1"/>
          </a:solidFill>
          <a:latin typeface="+mn-lt"/>
          <a:ea typeface="+mn-ea"/>
          <a:cs typeface="+mn-cs"/>
        </a:defRPr>
      </a:lvl1pPr>
      <a:lvl2pPr marL="384142" algn="l" defTabSz="768283" rtl="0" eaLnBrk="1" latinLnBrk="0" hangingPunct="1">
        <a:defRPr sz="1568" kern="1200">
          <a:solidFill>
            <a:schemeClr val="tx1"/>
          </a:solidFill>
          <a:latin typeface="+mn-lt"/>
          <a:ea typeface="+mn-ea"/>
          <a:cs typeface="+mn-cs"/>
        </a:defRPr>
      </a:lvl2pPr>
      <a:lvl3pPr marL="768283" algn="l" defTabSz="768283" rtl="0" eaLnBrk="1" latinLnBrk="0" hangingPunct="1">
        <a:defRPr sz="1568" kern="1200">
          <a:solidFill>
            <a:schemeClr val="tx1"/>
          </a:solidFill>
          <a:latin typeface="+mn-lt"/>
          <a:ea typeface="+mn-ea"/>
          <a:cs typeface="+mn-cs"/>
        </a:defRPr>
      </a:lvl3pPr>
      <a:lvl4pPr marL="1152425" algn="l" defTabSz="768283" rtl="0" eaLnBrk="1" latinLnBrk="0" hangingPunct="1">
        <a:defRPr sz="1568" kern="1200">
          <a:solidFill>
            <a:schemeClr val="tx1"/>
          </a:solidFill>
          <a:latin typeface="+mn-lt"/>
          <a:ea typeface="+mn-ea"/>
          <a:cs typeface="+mn-cs"/>
        </a:defRPr>
      </a:lvl4pPr>
      <a:lvl5pPr marL="1536565" algn="l" defTabSz="768283" rtl="0" eaLnBrk="1" latinLnBrk="0" hangingPunct="1">
        <a:defRPr sz="1568" kern="1200">
          <a:solidFill>
            <a:schemeClr val="tx1"/>
          </a:solidFill>
          <a:latin typeface="+mn-lt"/>
          <a:ea typeface="+mn-ea"/>
          <a:cs typeface="+mn-cs"/>
        </a:defRPr>
      </a:lvl5pPr>
      <a:lvl6pPr marL="1920706" algn="l" defTabSz="768283" rtl="0" eaLnBrk="1" latinLnBrk="0" hangingPunct="1">
        <a:defRPr sz="1568" kern="1200">
          <a:solidFill>
            <a:schemeClr val="tx1"/>
          </a:solidFill>
          <a:latin typeface="+mn-lt"/>
          <a:ea typeface="+mn-ea"/>
          <a:cs typeface="+mn-cs"/>
        </a:defRPr>
      </a:lvl6pPr>
      <a:lvl7pPr marL="2304847" algn="l" defTabSz="768283" rtl="0" eaLnBrk="1" latinLnBrk="0" hangingPunct="1">
        <a:defRPr sz="1568" kern="1200">
          <a:solidFill>
            <a:schemeClr val="tx1"/>
          </a:solidFill>
          <a:latin typeface="+mn-lt"/>
          <a:ea typeface="+mn-ea"/>
          <a:cs typeface="+mn-cs"/>
        </a:defRPr>
      </a:lvl7pPr>
      <a:lvl8pPr marL="2688989" algn="l" defTabSz="768283" rtl="0" eaLnBrk="1" latinLnBrk="0" hangingPunct="1">
        <a:defRPr sz="1568" kern="1200">
          <a:solidFill>
            <a:schemeClr val="tx1"/>
          </a:solidFill>
          <a:latin typeface="+mn-lt"/>
          <a:ea typeface="+mn-ea"/>
          <a:cs typeface="+mn-cs"/>
        </a:defRPr>
      </a:lvl8pPr>
      <a:lvl9pPr marL="3073131" algn="l" defTabSz="768283" rtl="0" eaLnBrk="1" latinLnBrk="0" hangingPunct="1">
        <a:defRPr sz="15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gif"/><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Прямоугольник 7"/>
          <p:cNvSpPr/>
          <p:nvPr/>
        </p:nvSpPr>
        <p:spPr>
          <a:xfrm>
            <a:off x="0" y="3465385"/>
            <a:ext cx="6096000" cy="34740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0"/>
            <a:ext cx="12462840" cy="3480172"/>
          </a:xfrm>
          <a:prstGeom prst="rect">
            <a:avLst/>
          </a:prstGeom>
          <a:solidFill>
            <a:srgbClr val="68A9DD">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Текст 1">
            <a:extLst>
              <a:ext uri="{FF2B5EF4-FFF2-40B4-BE49-F238E27FC236}">
                <a16:creationId xmlns:a16="http://schemas.microsoft.com/office/drawing/2014/main" xmlns="" id="{4698649A-7758-45EF-AF2D-2D0D63B9183B}"/>
              </a:ext>
            </a:extLst>
          </p:cNvPr>
          <p:cNvSpPr>
            <a:spLocks noGrp="1"/>
          </p:cNvSpPr>
          <p:nvPr>
            <p:ph type="body" sz="quarter" idx="10"/>
          </p:nvPr>
        </p:nvSpPr>
        <p:spPr>
          <a:xfrm>
            <a:off x="740405" y="3969060"/>
            <a:ext cx="4694635" cy="1260140"/>
          </a:xfrm>
        </p:spPr>
        <p:txBody>
          <a:bodyPr/>
          <a:lstStyle/>
          <a:p>
            <a:pPr>
              <a:lnSpc>
                <a:spcPct val="100000"/>
              </a:lnSpc>
            </a:pPr>
            <a:r>
              <a:rPr lang="ru-RU" dirty="0">
                <a:solidFill>
                  <a:schemeClr val="tx1">
                    <a:lumMod val="75000"/>
                    <a:lumOff val="25000"/>
                  </a:schemeClr>
                </a:solidFill>
                <a:latin typeface="CB_Stem Medium" panose="020B0603020203020204" pitchFamily="34" charset="-52"/>
                <a:cs typeface="CB_Stem Medium" panose="020B0603020203020204" pitchFamily="34" charset="-52"/>
              </a:rPr>
              <a:t>КАК РАБОТАЕТ СОВРЕМЕННАЯ ЭКОНОМИКА И Почему важно управлять инфляцией</a:t>
            </a:r>
          </a:p>
        </p:txBody>
      </p:sp>
      <p:sp>
        <p:nvSpPr>
          <p:cNvPr id="3" name="Текст 2">
            <a:extLst>
              <a:ext uri="{FF2B5EF4-FFF2-40B4-BE49-F238E27FC236}">
                <a16:creationId xmlns:a16="http://schemas.microsoft.com/office/drawing/2014/main" xmlns="" id="{C63B68B3-1134-454F-9198-1680EF4F7164}"/>
              </a:ext>
            </a:extLst>
          </p:cNvPr>
          <p:cNvSpPr>
            <a:spLocks noGrp="1"/>
          </p:cNvSpPr>
          <p:nvPr>
            <p:ph type="body" sz="quarter" idx="11"/>
          </p:nvPr>
        </p:nvSpPr>
        <p:spPr>
          <a:xfrm>
            <a:off x="740405" y="6174305"/>
            <a:ext cx="4062411" cy="276197"/>
          </a:xfrm>
        </p:spPr>
        <p:txBody>
          <a:bodyPr>
            <a:normAutofit/>
          </a:bodyPr>
          <a:lstStyle/>
          <a:p>
            <a:r>
              <a:rPr lang="ru-RU" dirty="0">
                <a:solidFill>
                  <a:schemeClr val="tx1">
                    <a:lumMod val="75000"/>
                    <a:lumOff val="25000"/>
                  </a:schemeClr>
                </a:solidFill>
                <a:latin typeface="CB_Stem Medium" panose="020B0603020203020204" pitchFamily="34" charset="-52"/>
                <a:cs typeface="CB_Stem Medium" panose="020B0603020203020204" pitchFamily="34" charset="-52"/>
              </a:rPr>
              <a:t>2024 год</a:t>
            </a:r>
          </a:p>
        </p:txBody>
      </p:sp>
      <p:sp>
        <p:nvSpPr>
          <p:cNvPr id="4" name="Текст 1">
            <a:extLst>
              <a:ext uri="{FF2B5EF4-FFF2-40B4-BE49-F238E27FC236}">
                <a16:creationId xmlns:a16="http://schemas.microsoft.com/office/drawing/2014/main" xmlns="" id="{4698649A-7758-45EF-AF2D-2D0D63B9183B}"/>
              </a:ext>
            </a:extLst>
          </p:cNvPr>
          <p:cNvSpPr txBox="1">
            <a:spLocks/>
          </p:cNvSpPr>
          <p:nvPr/>
        </p:nvSpPr>
        <p:spPr>
          <a:xfrm>
            <a:off x="6906090" y="1583795"/>
            <a:ext cx="4694635" cy="1260140"/>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2400" b="0" i="0" u="none" strike="noStrike" kern="1200" cap="all" spc="30" normalizeH="0" baseline="0" noProof="0" dirty="0">
                <a:ln>
                  <a:noFill/>
                </a:ln>
                <a:solidFill>
                  <a:srgbClr val="FF0000"/>
                </a:solidFill>
                <a:effectLst/>
                <a:uLnTx/>
                <a:uFillTx/>
                <a:latin typeface="CB_Stem Medium" panose="020B0603020203020204" pitchFamily="34" charset="-52"/>
                <a:ea typeface="+mn-ea"/>
                <a:cs typeface="CB_Stem Medium" panose="020B0603020203020204" pitchFamily="34" charset="-52"/>
              </a:rPr>
              <a:t>Сделайте</a:t>
            </a:r>
            <a:r>
              <a:rPr kumimoji="0" lang="ru-RU" sz="2400" b="0" i="0" u="none" strike="noStrike" kern="1200" cap="all" spc="30" normalizeH="0" noProof="0" dirty="0">
                <a:ln>
                  <a:noFill/>
                </a:ln>
                <a:solidFill>
                  <a:srgbClr val="FF0000"/>
                </a:solidFill>
                <a:effectLst/>
                <a:uLnTx/>
                <a:uFillTx/>
                <a:latin typeface="CB_Stem Medium" panose="020B0603020203020204" pitchFamily="34" charset="-52"/>
                <a:ea typeface="+mn-ea"/>
                <a:cs typeface="CB_Stem Medium" panose="020B0603020203020204" pitchFamily="34" charset="-52"/>
              </a:rPr>
              <a:t> красивую обложку!</a:t>
            </a:r>
            <a:endParaRPr kumimoji="0" lang="ru-RU" sz="2400" b="0" i="0" u="none" strike="noStrike" kern="1200" cap="all" spc="30" normalizeH="0" baseline="0" noProof="0" dirty="0">
              <a:ln>
                <a:noFill/>
              </a:ln>
              <a:solidFill>
                <a:srgbClr val="FF0000"/>
              </a:solidFill>
              <a:effectLst/>
              <a:uLnTx/>
              <a:uFillTx/>
              <a:latin typeface="CB_Stem Medium" panose="020B0603020203020204" pitchFamily="34" charset="-52"/>
              <a:ea typeface="+mn-ea"/>
              <a:cs typeface="CB_Stem Medium" panose="020B0603020203020204" pitchFamily="34" charset="-52"/>
            </a:endParaRPr>
          </a:p>
        </p:txBody>
      </p:sp>
      <p:pic>
        <p:nvPicPr>
          <p:cNvPr id="5" name="Рисунок 4"/>
          <p:cNvPicPr>
            <a:picLocks noChangeAspect="1"/>
          </p:cNvPicPr>
          <p:nvPr/>
        </p:nvPicPr>
        <p:blipFill rotWithShape="1">
          <a:blip r:embed="rId3" cstate="print">
            <a:lum/>
          </a:blip>
          <a:srcRect l="2629" t="16818" r="1749" b="2017"/>
          <a:stretch/>
        </p:blipFill>
        <p:spPr>
          <a:xfrm>
            <a:off x="6096000" y="-36385"/>
            <a:ext cx="6366840" cy="702078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405" y="554360"/>
            <a:ext cx="1731063" cy="433784"/>
          </a:xfrm>
          <a:prstGeom prst="rect">
            <a:avLst/>
          </a:prstGeom>
        </p:spPr>
      </p:pic>
    </p:spTree>
    <p:extLst>
      <p:ext uri="{BB962C8B-B14F-4D97-AF65-F5344CB8AC3E}">
        <p14:creationId xmlns:p14="http://schemas.microsoft.com/office/powerpoint/2010/main" val="420549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Определим понятия</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10</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3" name="Прямоугольник 2"/>
          <p:cNvSpPr/>
          <p:nvPr/>
        </p:nvSpPr>
        <p:spPr>
          <a:xfrm>
            <a:off x="926020" y="2888940"/>
            <a:ext cx="10339958" cy="1815882"/>
          </a:xfrm>
          <a:prstGeom prst="rect">
            <a:avLst/>
          </a:prstGeom>
        </p:spPr>
        <p:txBody>
          <a:bodyPr wrap="square">
            <a:spAutoFit/>
          </a:bodyPr>
          <a:lstStyle/>
          <a:p>
            <a:r>
              <a:rPr lang="ru-RU" sz="2800" dirty="0">
                <a:solidFill>
                  <a:srgbClr val="006299"/>
                </a:solidFill>
                <a:latin typeface="CB_Stem Light" panose="020B0503020203020204" pitchFamily="34" charset="-52"/>
                <a:cs typeface="CB_Stem Light" panose="020B0503020203020204" pitchFamily="34" charset="-52"/>
              </a:rPr>
              <a:t>Денежно-кредитная политика (ДКП) </a:t>
            </a:r>
            <a:r>
              <a:rPr lang="ru-RU" sz="2800" dirty="0">
                <a:latin typeface="CB_Stem Light" panose="020B0503020203020204" pitchFamily="34" charset="-52"/>
                <a:cs typeface="CB_Stem Light" panose="020B0503020203020204" pitchFamily="34" charset="-52"/>
              </a:rPr>
              <a:t>– это политика центрального банка по воздействию на денежную сферу, направленная на управление совокупным спросом с целью повышения благосостояния граждан</a:t>
            </a:r>
          </a:p>
        </p:txBody>
      </p:sp>
      <p:sp>
        <p:nvSpPr>
          <p:cNvPr id="7" name="TextBox 6">
            <a:extLst>
              <a:ext uri="{FF2B5EF4-FFF2-40B4-BE49-F238E27FC236}">
                <a16:creationId xmlns:a16="http://schemas.microsoft.com/office/drawing/2014/main" xmlns="" id="{E4CF8389-1C0D-4075-B959-604195EF2CFA}"/>
              </a:ext>
            </a:extLst>
          </p:cNvPr>
          <p:cNvSpPr txBox="1"/>
          <p:nvPr/>
        </p:nvSpPr>
        <p:spPr>
          <a:xfrm>
            <a:off x="464923" y="6457712"/>
            <a:ext cx="2655295" cy="276999"/>
          </a:xfrm>
          <a:prstGeom prst="rect">
            <a:avLst/>
          </a:prstGeom>
          <a:noFill/>
        </p:spPr>
        <p:txBody>
          <a:bodyPr wrap="square" rtlCol="0">
            <a:spAutoFit/>
          </a:bodyPr>
          <a:lstStyle/>
          <a:p>
            <a:r>
              <a:rPr lang="ru-RU" sz="1200" dirty="0">
                <a:latin typeface="CB_Stem Light" panose="020B0503020203020204" pitchFamily="34" charset="-52"/>
                <a:cs typeface="CB_Stem Light" panose="020B0503020203020204" pitchFamily="34" charset="-52"/>
              </a:rPr>
              <a:t>Источник: Банк России</a:t>
            </a:r>
          </a:p>
        </p:txBody>
      </p:sp>
    </p:spTree>
    <p:extLst>
      <p:ext uri="{BB962C8B-B14F-4D97-AF65-F5344CB8AC3E}">
        <p14:creationId xmlns:p14="http://schemas.microsoft.com/office/powerpoint/2010/main" val="26137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Определим понятия</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11</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sp>
        <p:nvSpPr>
          <p:cNvPr id="10" name="TextBox 9">
            <a:extLst>
              <a:ext uri="{FF2B5EF4-FFF2-40B4-BE49-F238E27FC236}">
                <a16:creationId xmlns:a16="http://schemas.microsoft.com/office/drawing/2014/main" xmlns="" id="{E4CF8389-1C0D-4075-B959-604195EF2CFA}"/>
              </a:ext>
            </a:extLst>
          </p:cNvPr>
          <p:cNvSpPr txBox="1"/>
          <p:nvPr/>
        </p:nvSpPr>
        <p:spPr>
          <a:xfrm>
            <a:off x="464923" y="6457712"/>
            <a:ext cx="2655295" cy="276999"/>
          </a:xfrm>
          <a:prstGeom prst="rect">
            <a:avLst/>
          </a:prstGeom>
          <a:noFill/>
        </p:spPr>
        <p:txBody>
          <a:bodyPr wrap="square" rtlCol="0">
            <a:spAutoFit/>
          </a:bodyPr>
          <a:lstStyle/>
          <a:p>
            <a:r>
              <a:rPr lang="ru-RU" sz="1200" dirty="0">
                <a:latin typeface="CB_Stem Light" panose="020B0503020203020204" pitchFamily="34" charset="-52"/>
                <a:cs typeface="CB_Stem Light" panose="020B0503020203020204" pitchFamily="34" charset="-52"/>
              </a:rPr>
              <a:t>Источник: Банк России</a:t>
            </a:r>
          </a:p>
        </p:txBody>
      </p:sp>
      <p:sp>
        <p:nvSpPr>
          <p:cNvPr id="12" name="Прямоугольник 11"/>
          <p:cNvSpPr/>
          <p:nvPr/>
        </p:nvSpPr>
        <p:spPr>
          <a:xfrm>
            <a:off x="926020" y="2888940"/>
            <a:ext cx="10339958" cy="954107"/>
          </a:xfrm>
          <a:prstGeom prst="rect">
            <a:avLst/>
          </a:prstGeom>
        </p:spPr>
        <p:txBody>
          <a:bodyPr wrap="square">
            <a:spAutoFit/>
          </a:bodyPr>
          <a:lstStyle/>
          <a:p>
            <a:r>
              <a:rPr lang="ru-RU" sz="2800" dirty="0">
                <a:solidFill>
                  <a:srgbClr val="006299"/>
                </a:solidFill>
                <a:latin typeface="CB_Stem Light" panose="020B0503020203020204" pitchFamily="34" charset="-52"/>
                <a:cs typeface="CB_Stem Light" panose="020B0503020203020204" pitchFamily="34" charset="-52"/>
              </a:rPr>
              <a:t>Инфляция</a:t>
            </a:r>
            <a:r>
              <a:rPr lang="ru-RU" sz="2800" dirty="0">
                <a:latin typeface="CB_Stem Light" panose="020B0503020203020204" pitchFamily="34" charset="-52"/>
                <a:cs typeface="CB_Stem Light" panose="020B0503020203020204" pitchFamily="34" charset="-52"/>
              </a:rPr>
              <a:t> – это </a:t>
            </a:r>
            <a:r>
              <a:rPr lang="ru-RU" sz="2800" u="sng" dirty="0">
                <a:latin typeface="CB_Stem Light" panose="020B0503020203020204" pitchFamily="34" charset="-52"/>
                <a:cs typeface="CB_Stem Light" panose="020B0503020203020204" pitchFamily="34" charset="-52"/>
              </a:rPr>
              <a:t>устойчивое </a:t>
            </a:r>
            <a:r>
              <a:rPr lang="ru-RU" sz="2800" dirty="0">
                <a:latin typeface="CB_Stem Light" panose="020B0503020203020204" pitchFamily="34" charset="-52"/>
                <a:cs typeface="CB_Stem Light" panose="020B0503020203020204" pitchFamily="34" charset="-52"/>
              </a:rPr>
              <a:t>повышение </a:t>
            </a:r>
            <a:r>
              <a:rPr lang="ru-RU" sz="2800" u="sng" dirty="0">
                <a:latin typeface="CB_Stem Light" panose="020B0503020203020204" pitchFamily="34" charset="-52"/>
                <a:cs typeface="CB_Stem Light" panose="020B0503020203020204" pitchFamily="34" charset="-52"/>
              </a:rPr>
              <a:t>общего</a:t>
            </a:r>
            <a:r>
              <a:rPr lang="ru-RU" sz="2800" dirty="0">
                <a:latin typeface="CB_Stem Light" panose="020B0503020203020204" pitchFamily="34" charset="-52"/>
                <a:cs typeface="CB_Stem Light" panose="020B0503020203020204" pitchFamily="34" charset="-52"/>
              </a:rPr>
              <a:t> уровня цен на товары и услуги в экономике</a:t>
            </a:r>
          </a:p>
        </p:txBody>
      </p:sp>
    </p:spTree>
    <p:extLst>
      <p:ext uri="{BB962C8B-B14F-4D97-AF65-F5344CB8AC3E}">
        <p14:creationId xmlns:p14="http://schemas.microsoft.com/office/powerpoint/2010/main" val="426352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FCEF07A-179D-4D4C-AA74-E60D23A26839}"/>
              </a:ext>
            </a:extLst>
          </p:cNvPr>
          <p:cNvSpPr txBox="1"/>
          <p:nvPr/>
        </p:nvSpPr>
        <p:spPr>
          <a:xfrm>
            <a:off x="507401" y="1822406"/>
            <a:ext cx="10941703" cy="461665"/>
          </a:xfrm>
          <a:prstGeom prst="rect">
            <a:avLst/>
          </a:prstGeom>
          <a:noFill/>
        </p:spPr>
        <p:txBody>
          <a:bodyPr wrap="square" rtlCol="0">
            <a:spAutoFit/>
          </a:bodyPr>
          <a:lstStyle/>
          <a:p>
            <a:r>
              <a:rPr lang="ru-RU" sz="2400" dirty="0">
                <a:latin typeface="CB_Stem Light" panose="020B0503020203020204" pitchFamily="34" charset="-52"/>
                <a:cs typeface="CB_Stem Light" panose="020B0503020203020204" pitchFamily="34" charset="-52"/>
              </a:rPr>
              <a:t>Основной индикатор инфляции </a:t>
            </a:r>
            <a:r>
              <a:rPr lang="ru-RU" sz="2400" dirty="0">
                <a:solidFill>
                  <a:schemeClr val="accent1"/>
                </a:solidFill>
                <a:latin typeface="CB_Stem Light" panose="020B0503020203020204" pitchFamily="34" charset="-52"/>
                <a:cs typeface="CB_Stem Light" panose="020B0503020203020204" pitchFamily="34" charset="-52"/>
              </a:rPr>
              <a:t>– индекс потребительских цен (ИПЦ)</a:t>
            </a:r>
          </a:p>
        </p:txBody>
      </p:sp>
      <p:sp>
        <p:nvSpPr>
          <p:cNvPr id="15"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Номер слайда 3">
            <a:extLst>
              <a:ext uri="{FF2B5EF4-FFF2-40B4-BE49-F238E27FC236}">
                <a16:creationId xmlns:a16="http://schemas.microsoft.com/office/drawing/2014/main" xmlns="" id="{1EF3E43D-7CE9-4AA9-B6BE-0128C701A950}"/>
              </a:ext>
            </a:extLst>
          </p:cNvPr>
          <p:cNvSpPr>
            <a:spLocks noGrp="1"/>
          </p:cNvSpPr>
          <p:nvPr>
            <p:ph type="sldNum" sz="quarter" idx="12"/>
          </p:nvPr>
        </p:nvSpPr>
        <p:spPr>
          <a:xfrm>
            <a:off x="11014074" y="431801"/>
            <a:ext cx="744537" cy="324000"/>
          </a:xfrm>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12</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7" name="Заголовок 1">
            <a:extLst>
              <a:ext uri="{FF2B5EF4-FFF2-40B4-BE49-F238E27FC236}">
                <a16:creationId xmlns:a16="http://schemas.microsoft.com/office/drawing/2014/main" xmlns="" id="{3F09952E-6C05-45D8-A40F-61FA200C4B80}"/>
              </a:ext>
            </a:extLst>
          </p:cNvPr>
          <p:cNvSpPr>
            <a:spLocks noGrp="1"/>
          </p:cNvSpPr>
          <p:nvPr>
            <p:ph type="title"/>
          </p:nvPr>
        </p:nvSpPr>
        <p:spPr>
          <a:xfrm>
            <a:off x="433387" y="1107506"/>
            <a:ext cx="11325225" cy="606994"/>
          </a:xfrm>
        </p:spPr>
        <p:txBody>
          <a:bodyPr/>
          <a:lstStyle/>
          <a:p>
            <a:r>
              <a:rPr lang="ru-RU" dirty="0">
                <a:solidFill>
                  <a:schemeClr val="tx1"/>
                </a:solidFill>
                <a:latin typeface="CB_Stem Medium" panose="020B0603020203020204" pitchFamily="34" charset="-52"/>
                <a:cs typeface="CB_Stem Medium" panose="020B0603020203020204" pitchFamily="34" charset="-52"/>
              </a:rPr>
              <a:t>Как рассчитывается инфляция?</a:t>
            </a:r>
          </a:p>
        </p:txBody>
      </p:sp>
      <p:sp>
        <p:nvSpPr>
          <p:cNvPr id="25" name="TextBox 24">
            <a:extLst>
              <a:ext uri="{FF2B5EF4-FFF2-40B4-BE49-F238E27FC236}">
                <a16:creationId xmlns:a16="http://schemas.microsoft.com/office/drawing/2014/main" xmlns="" id="{8A8835C5-F26A-4306-8555-BEDA27238C49}"/>
              </a:ext>
            </a:extLst>
          </p:cNvPr>
          <p:cNvSpPr txBox="1"/>
          <p:nvPr/>
        </p:nvSpPr>
        <p:spPr>
          <a:xfrm>
            <a:off x="2135560" y="4104075"/>
            <a:ext cx="1076505" cy="523220"/>
          </a:xfrm>
          <a:prstGeom prst="rect">
            <a:avLst/>
          </a:prstGeom>
          <a:noFill/>
        </p:spPr>
        <p:txBody>
          <a:bodyPr wrap="square">
            <a:spAutoFit/>
          </a:bodyPr>
          <a:lstStyle/>
          <a:p>
            <a:pPr lvl="0" algn="ctr"/>
            <a:r>
              <a:rPr lang="ru-RU" sz="2800" kern="1200" dirty="0">
                <a:solidFill>
                  <a:srgbClr val="3C3C3D"/>
                </a:solidFill>
                <a:effectLst/>
                <a:latin typeface="CB_Stem Medium" panose="020B0603020203020204" pitchFamily="34" charset="-52"/>
                <a:ea typeface="+mj-ea"/>
                <a:cs typeface="CB_Stem Medium" panose="020B0603020203020204" pitchFamily="34" charset="-52"/>
              </a:rPr>
              <a:t>ИПЦ</a:t>
            </a:r>
          </a:p>
        </p:txBody>
      </p:sp>
      <p:sp>
        <p:nvSpPr>
          <p:cNvPr id="6" name="Равно 5">
            <a:extLst>
              <a:ext uri="{FF2B5EF4-FFF2-40B4-BE49-F238E27FC236}">
                <a16:creationId xmlns:a16="http://schemas.microsoft.com/office/drawing/2014/main" xmlns="" id="{B4075A1A-DF8B-473B-9691-B318488701AC}"/>
              </a:ext>
            </a:extLst>
          </p:cNvPr>
          <p:cNvSpPr/>
          <p:nvPr/>
        </p:nvSpPr>
        <p:spPr>
          <a:xfrm>
            <a:off x="3165125" y="4134851"/>
            <a:ext cx="588212" cy="461665"/>
          </a:xfrm>
          <a:prstGeom prst="mathEqual">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8" name="Прямая соединительная линия 17">
            <a:extLst>
              <a:ext uri="{FF2B5EF4-FFF2-40B4-BE49-F238E27FC236}">
                <a16:creationId xmlns:a16="http://schemas.microsoft.com/office/drawing/2014/main" xmlns="" id="{318703AB-8FF8-45D7-AC77-A780221D36E2}"/>
              </a:ext>
            </a:extLst>
          </p:cNvPr>
          <p:cNvCxnSpPr/>
          <p:nvPr/>
        </p:nvCxnSpPr>
        <p:spPr>
          <a:xfrm>
            <a:off x="3800277" y="4365684"/>
            <a:ext cx="3852000" cy="0"/>
          </a:xfrm>
          <a:prstGeom prst="line">
            <a:avLst/>
          </a:prstGeom>
          <a:ln w="38100">
            <a:solidFill>
              <a:srgbClr val="00629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BBBBEE44-D0BE-4DCB-AED8-16C66CB7834D}"/>
              </a:ext>
            </a:extLst>
          </p:cNvPr>
          <p:cNvSpPr txBox="1"/>
          <p:nvPr/>
        </p:nvSpPr>
        <p:spPr>
          <a:xfrm>
            <a:off x="3845749" y="3383995"/>
            <a:ext cx="3825425" cy="923330"/>
          </a:xfrm>
          <a:prstGeom prst="rect">
            <a:avLst/>
          </a:prstGeom>
          <a:noFill/>
        </p:spPr>
        <p:txBody>
          <a:bodyPr wrap="square">
            <a:spAutoFit/>
          </a:bodyPr>
          <a:lstStyle/>
          <a:p>
            <a:pPr algn="ctr"/>
            <a:r>
              <a:rPr lang="ru-RU" dirty="0">
                <a:latin typeface="CB_Stem Light" panose="020B0503020203020204" pitchFamily="34" charset="-52"/>
                <a:cs typeface="CB_Stem Light" panose="020B0503020203020204" pitchFamily="34" charset="-52"/>
              </a:rPr>
              <a:t>Сколько стоят все потребляемые товары и услуги СЕГОДНЯ </a:t>
            </a:r>
          </a:p>
        </p:txBody>
      </p:sp>
      <p:grpSp>
        <p:nvGrpSpPr>
          <p:cNvPr id="2" name="Группа 29">
            <a:extLst>
              <a:ext uri="{FF2B5EF4-FFF2-40B4-BE49-F238E27FC236}">
                <a16:creationId xmlns:a16="http://schemas.microsoft.com/office/drawing/2014/main" xmlns="" id="{F7AB40A1-7E0C-411F-9516-F38666962079}"/>
              </a:ext>
            </a:extLst>
          </p:cNvPr>
          <p:cNvGrpSpPr/>
          <p:nvPr/>
        </p:nvGrpSpPr>
        <p:grpSpPr>
          <a:xfrm>
            <a:off x="3890755" y="4509120"/>
            <a:ext cx="3780420" cy="722455"/>
            <a:chOff x="4176165" y="1553502"/>
            <a:chExt cx="1654218" cy="379317"/>
          </a:xfrm>
        </p:grpSpPr>
        <p:sp>
          <p:nvSpPr>
            <p:cNvPr id="31" name="Прямоугольник: скругленные углы 30">
              <a:extLst>
                <a:ext uri="{FF2B5EF4-FFF2-40B4-BE49-F238E27FC236}">
                  <a16:creationId xmlns:a16="http://schemas.microsoft.com/office/drawing/2014/main" xmlns="" id="{01D80DDA-ECD1-45C9-94E7-E361630F824C}"/>
                </a:ext>
              </a:extLst>
            </p:cNvPr>
            <p:cNvSpPr/>
            <p:nvPr/>
          </p:nvSpPr>
          <p:spPr>
            <a:xfrm>
              <a:off x="4176165" y="1553502"/>
              <a:ext cx="1654218" cy="379317"/>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Прямоугольник: скругленные углы 4">
              <a:extLst>
                <a:ext uri="{FF2B5EF4-FFF2-40B4-BE49-F238E27FC236}">
                  <a16:creationId xmlns:a16="http://schemas.microsoft.com/office/drawing/2014/main" xmlns="" id="{0E442513-8370-405A-9A23-291A17BD25AF}"/>
                </a:ext>
              </a:extLst>
            </p:cNvPr>
            <p:cNvSpPr txBox="1"/>
            <p:nvPr/>
          </p:nvSpPr>
          <p:spPr>
            <a:xfrm>
              <a:off x="4187275" y="1564612"/>
              <a:ext cx="1631998" cy="3570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indent="0" algn="ctr">
                <a:lnSpc>
                  <a:spcPct val="90000"/>
                </a:lnSpc>
                <a:spcBef>
                  <a:spcPct val="0"/>
                </a:spcBef>
                <a:spcAft>
                  <a:spcPct val="35000"/>
                </a:spcAft>
                <a:buNone/>
              </a:pPr>
              <a:r>
                <a:rPr lang="ru-RU" dirty="0">
                  <a:solidFill>
                    <a:schemeClr val="tx1"/>
                  </a:solidFill>
                  <a:latin typeface="CB_Stem Light" panose="020B0503020203020204" pitchFamily="34" charset="-52"/>
                  <a:cs typeface="CB_Stem Light" panose="020B0503020203020204" pitchFamily="34" charset="-52"/>
                </a:rPr>
                <a:t>Сколько они стоили ВЧЕРА (месяц или год назад)</a:t>
              </a:r>
            </a:p>
          </p:txBody>
        </p:sp>
      </p:grpSp>
      <p:sp>
        <p:nvSpPr>
          <p:cNvPr id="34" name="Знак умножения 33">
            <a:extLst>
              <a:ext uri="{FF2B5EF4-FFF2-40B4-BE49-F238E27FC236}">
                <a16:creationId xmlns:a16="http://schemas.microsoft.com/office/drawing/2014/main" xmlns="" id="{F573DEB1-9D73-4DB7-B25E-F5122F164E8E}"/>
              </a:ext>
            </a:extLst>
          </p:cNvPr>
          <p:cNvSpPr/>
          <p:nvPr/>
        </p:nvSpPr>
        <p:spPr>
          <a:xfrm>
            <a:off x="7769552" y="4118929"/>
            <a:ext cx="509925" cy="461660"/>
          </a:xfrm>
          <a:prstGeom prst="mathMultiply">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xmlns="" id="{AF4C4357-0C89-4C2C-B683-3CCCA2C3E641}"/>
              </a:ext>
            </a:extLst>
          </p:cNvPr>
          <p:cNvSpPr txBox="1"/>
          <p:nvPr/>
        </p:nvSpPr>
        <p:spPr>
          <a:xfrm>
            <a:off x="8167574" y="4104075"/>
            <a:ext cx="1352758" cy="523220"/>
          </a:xfrm>
          <a:prstGeom prst="rect">
            <a:avLst/>
          </a:prstGeom>
          <a:noFill/>
        </p:spPr>
        <p:txBody>
          <a:bodyPr wrap="square">
            <a:spAutoFit/>
          </a:bodyPr>
          <a:lstStyle/>
          <a:p>
            <a:pPr lvl="0" algn="ctr"/>
            <a:r>
              <a:rPr lang="ru-RU" sz="2800" kern="1200" dirty="0">
                <a:solidFill>
                  <a:srgbClr val="3C3C3D"/>
                </a:solidFill>
                <a:effectLst/>
                <a:latin typeface="CB_Stem Light" panose="020B0503020203020204" pitchFamily="34" charset="-52"/>
                <a:ea typeface="+mj-ea"/>
                <a:cs typeface="CB_Stem Light" panose="020B0503020203020204" pitchFamily="34" charset="-52"/>
              </a:rPr>
              <a:t>100%</a:t>
            </a:r>
          </a:p>
        </p:txBody>
      </p:sp>
    </p:spTree>
    <p:extLst>
      <p:ext uri="{BB962C8B-B14F-4D97-AF65-F5344CB8AC3E}">
        <p14:creationId xmlns:p14="http://schemas.microsoft.com/office/powerpoint/2010/main" val="417173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FCEF07A-179D-4D4C-AA74-E60D23A26839}"/>
              </a:ext>
            </a:extLst>
          </p:cNvPr>
          <p:cNvSpPr txBox="1"/>
          <p:nvPr/>
        </p:nvSpPr>
        <p:spPr>
          <a:xfrm>
            <a:off x="521920" y="3754344"/>
            <a:ext cx="6525725" cy="1631216"/>
          </a:xfrm>
          <a:prstGeom prst="rect">
            <a:avLst/>
          </a:prstGeom>
          <a:noFill/>
        </p:spPr>
        <p:txBody>
          <a:bodyPr wrap="square" rtlCol="0">
            <a:spAutoFit/>
          </a:bodyPr>
          <a:lstStyle/>
          <a:p>
            <a:r>
              <a:rPr lang="ru-RU" sz="2000" dirty="0">
                <a:latin typeface="CB_Stem Light" panose="020B0503020203020204" pitchFamily="34" charset="-52"/>
                <a:cs typeface="CB_Stem Light" panose="020B0503020203020204" pitchFamily="34" charset="-52"/>
              </a:rPr>
              <a:t>В него входят </a:t>
            </a:r>
            <a:r>
              <a:rPr lang="ru-RU" sz="2000" dirty="0" smtClean="0">
                <a:latin typeface="CB_Stem Light" panose="020B0503020203020204" pitchFamily="34" charset="-52"/>
                <a:cs typeface="CB_Stem Light" panose="020B0503020203020204" pitchFamily="34" charset="-52"/>
              </a:rPr>
              <a:t>почти </a:t>
            </a:r>
            <a:r>
              <a:rPr lang="ru-RU" sz="2000" dirty="0" smtClean="0">
                <a:solidFill>
                  <a:schemeClr val="accent1"/>
                </a:solidFill>
                <a:latin typeface="CB_Stem Light" panose="020B0503020203020204" pitchFamily="34" charset="-52"/>
                <a:cs typeface="CB_Stem Light" panose="020B0503020203020204" pitchFamily="34" charset="-52"/>
              </a:rPr>
              <a:t>5</a:t>
            </a:r>
            <a:r>
              <a:rPr lang="en-US" sz="2000" dirty="0" smtClean="0">
                <a:solidFill>
                  <a:schemeClr val="accent1"/>
                </a:solidFill>
                <a:latin typeface="CB_Stem Light" panose="020B0503020203020204" pitchFamily="34" charset="-52"/>
                <a:cs typeface="CB_Stem Light" panose="020B0503020203020204" pitchFamily="34" charset="-52"/>
              </a:rPr>
              <a:t>7</a:t>
            </a:r>
            <a:r>
              <a:rPr lang="ru-RU" sz="2000" dirty="0" smtClean="0">
                <a:solidFill>
                  <a:schemeClr val="accent1"/>
                </a:solidFill>
                <a:latin typeface="CB_Stem Light" panose="020B0503020203020204" pitchFamily="34" charset="-52"/>
                <a:cs typeface="CB_Stem Light" panose="020B0503020203020204" pitchFamily="34" charset="-52"/>
              </a:rPr>
              <a:t>0 </a:t>
            </a:r>
            <a:r>
              <a:rPr lang="ru-RU" sz="2000" dirty="0">
                <a:solidFill>
                  <a:schemeClr val="accent1"/>
                </a:solidFill>
                <a:latin typeface="CB_Stem Light" panose="020B0503020203020204" pitchFamily="34" charset="-52"/>
                <a:cs typeface="CB_Stem Light" panose="020B0503020203020204" pitchFamily="34" charset="-52"/>
              </a:rPr>
              <a:t>компонентов, </a:t>
            </a:r>
            <a:r>
              <a:rPr lang="ru-RU" sz="2000" dirty="0">
                <a:latin typeface="CB_Stem Light" panose="020B0503020203020204" pitchFamily="34" charset="-52"/>
                <a:cs typeface="CB_Stem Light" panose="020B0503020203020204" pitchFamily="34" charset="-52"/>
              </a:rPr>
              <a:t>каждый из которых имеет свой «вес» (долю в расходах). Чем больше денег на каждую категорию суммарно тратят люди, тем больше ее «вес». Поэтому хлеб «тяжелее» телевизора. </a:t>
            </a:r>
          </a:p>
        </p:txBody>
      </p:sp>
      <p:sp>
        <p:nvSpPr>
          <p:cNvPr id="15"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Номер слайда 3">
            <a:extLst>
              <a:ext uri="{FF2B5EF4-FFF2-40B4-BE49-F238E27FC236}">
                <a16:creationId xmlns:a16="http://schemas.microsoft.com/office/drawing/2014/main" xmlns="" id="{1EF3E43D-7CE9-4AA9-B6BE-0128C701A950}"/>
              </a:ext>
            </a:extLst>
          </p:cNvPr>
          <p:cNvSpPr>
            <a:spLocks noGrp="1"/>
          </p:cNvSpPr>
          <p:nvPr>
            <p:ph type="sldNum" sz="quarter" idx="12"/>
          </p:nvPr>
        </p:nvSpPr>
        <p:spPr>
          <a:xfrm>
            <a:off x="11014074" y="431801"/>
            <a:ext cx="744537" cy="324000"/>
          </a:xfrm>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13</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7" name="Заголовок 1">
            <a:extLst>
              <a:ext uri="{FF2B5EF4-FFF2-40B4-BE49-F238E27FC236}">
                <a16:creationId xmlns:a16="http://schemas.microsoft.com/office/drawing/2014/main" xmlns="" id="{3F09952E-6C05-45D8-A40F-61FA200C4B80}"/>
              </a:ext>
            </a:extLst>
          </p:cNvPr>
          <p:cNvSpPr>
            <a:spLocks noGrp="1"/>
          </p:cNvSpPr>
          <p:nvPr>
            <p:ph type="title"/>
          </p:nvPr>
        </p:nvSpPr>
        <p:spPr>
          <a:xfrm>
            <a:off x="433387" y="1107506"/>
            <a:ext cx="11325225" cy="606994"/>
          </a:xfrm>
        </p:spPr>
        <p:txBody>
          <a:bodyPr/>
          <a:lstStyle/>
          <a:p>
            <a:r>
              <a:rPr lang="ru-RU" dirty="0">
                <a:solidFill>
                  <a:schemeClr val="tx1"/>
                </a:solidFill>
                <a:latin typeface="CB_Stem Medium" panose="020B0603020203020204" pitchFamily="34" charset="-52"/>
                <a:cs typeface="CB_Stem Medium" panose="020B0603020203020204" pitchFamily="34" charset="-52"/>
              </a:rPr>
              <a:t>Как определяется набор товаров и услуг?</a:t>
            </a:r>
          </a:p>
        </p:txBody>
      </p:sp>
      <p:graphicFrame>
        <p:nvGraphicFramePr>
          <p:cNvPr id="36" name="Диаграмма 35">
            <a:extLst>
              <a:ext uri="{FF2B5EF4-FFF2-40B4-BE49-F238E27FC236}">
                <a16:creationId xmlns:a16="http://schemas.microsoft.com/office/drawing/2014/main" xmlns="" id="{F8B9039B-3A60-4E96-B375-BCB05EC41396}"/>
              </a:ext>
            </a:extLst>
          </p:cNvPr>
          <p:cNvGraphicFramePr/>
          <p:nvPr/>
        </p:nvGraphicFramePr>
        <p:xfrm>
          <a:off x="7761184" y="2431054"/>
          <a:ext cx="3978837" cy="3608235"/>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xmlns="" id="{41540D85-1132-439E-AF11-EA3DF7D36F9D}"/>
              </a:ext>
            </a:extLst>
          </p:cNvPr>
          <p:cNvSpPr txBox="1"/>
          <p:nvPr/>
        </p:nvSpPr>
        <p:spPr>
          <a:xfrm>
            <a:off x="7221125" y="1898812"/>
            <a:ext cx="4728300" cy="404159"/>
          </a:xfrm>
          <a:prstGeom prst="rect">
            <a:avLst/>
          </a:prstGeom>
          <a:noFill/>
        </p:spPr>
        <p:txBody>
          <a:bodyPr wrap="square" lIns="0" tIns="0" rIns="0" bIns="0"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rPr>
              <a:t>Структура потребительского набора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rPr>
              <a:t>в 2024 году</a:t>
            </a:r>
            <a:endParaRPr kumimoji="0" lang="en-US" sz="16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endParaRPr>
          </a:p>
        </p:txBody>
      </p:sp>
      <p:sp>
        <p:nvSpPr>
          <p:cNvPr id="19" name="TextBox 18">
            <a:extLst>
              <a:ext uri="{FF2B5EF4-FFF2-40B4-BE49-F238E27FC236}">
                <a16:creationId xmlns:a16="http://schemas.microsoft.com/office/drawing/2014/main" xmlns="" id="{6707B9BA-7F13-4420-829F-819B3A1FF346}"/>
              </a:ext>
            </a:extLst>
          </p:cNvPr>
          <p:cNvSpPr txBox="1"/>
          <p:nvPr/>
        </p:nvSpPr>
        <p:spPr>
          <a:xfrm>
            <a:off x="589077" y="2348880"/>
            <a:ext cx="6497033" cy="796403"/>
          </a:xfrm>
          <a:prstGeom prst="rect">
            <a:avLst/>
          </a:prstGeom>
          <a:noFill/>
        </p:spPr>
        <p:txBody>
          <a:bodyPr wrap="square" lIns="0" tIns="0" rIns="0" bIns="0" rtlCol="0" anchor="t" anchorCtr="0">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rPr>
              <a:t>Росстат на основании обследования около </a:t>
            </a:r>
            <a:r>
              <a:rPr kumimoji="0" lang="ru-RU" sz="2000" i="0" u="none" strike="noStrike" kern="1200" cap="none" spc="0" normalizeH="0" baseline="0" noProof="0" dirty="0">
                <a:ln>
                  <a:noFill/>
                </a:ln>
                <a:solidFill>
                  <a:schemeClr val="accent1"/>
                </a:solidFill>
                <a:effectLst/>
                <a:uLnTx/>
                <a:uFillTx/>
                <a:latin typeface="CB_Stem Light" panose="020B0503020203020204" pitchFamily="34" charset="-52"/>
                <a:cs typeface="CB_Stem Light" panose="020B0503020203020204" pitchFamily="34" charset="-52"/>
              </a:rPr>
              <a:t>80 000 </a:t>
            </a:r>
            <a:r>
              <a:rPr kumimoji="0" lang="ru-RU" sz="20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rPr>
              <a:t>домохозяйств составляет потребительский набор товаров и услуг, которые</a:t>
            </a:r>
            <a:r>
              <a:rPr kumimoji="0" lang="ru-RU" sz="2000" b="0" i="0" u="none" strike="noStrike" kern="1200" cap="none" spc="0" normalizeH="0" noProof="0" dirty="0">
                <a:ln>
                  <a:noFill/>
                </a:ln>
                <a:solidFill>
                  <a:prstClr val="black"/>
                </a:solidFill>
                <a:effectLst/>
                <a:uLnTx/>
                <a:uFillTx/>
                <a:latin typeface="CB_Stem Light" panose="020B0503020203020204" pitchFamily="34" charset="-52"/>
                <a:cs typeface="CB_Stem Light" panose="020B0503020203020204" pitchFamily="34" charset="-52"/>
              </a:rPr>
              <a:t> люди покупают чаще всего</a:t>
            </a:r>
            <a:endParaRPr kumimoji="0" lang="ru-RU" sz="2000" b="0" i="0" u="none" strike="noStrike" kern="1200" cap="none" spc="0" normalizeH="0" baseline="0" noProof="0" dirty="0">
              <a:ln>
                <a:noFill/>
              </a:ln>
              <a:solidFill>
                <a:prstClr val="black"/>
              </a:solidFill>
              <a:effectLst/>
              <a:uLnTx/>
              <a:uFillTx/>
              <a:latin typeface="CB_Stem Light" panose="020B0503020203020204" pitchFamily="34" charset="-52"/>
              <a:cs typeface="CB_Stem Light" panose="020B0503020203020204" pitchFamily="34" charset="-52"/>
            </a:endParaRPr>
          </a:p>
        </p:txBody>
      </p:sp>
    </p:spTree>
    <p:extLst>
      <p:ext uri="{BB962C8B-B14F-4D97-AF65-F5344CB8AC3E}">
        <p14:creationId xmlns:p14="http://schemas.microsoft.com/office/powerpoint/2010/main" val="296644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Центральный банк влияет на экономику и соответственно инфляцию через спрос</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14</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cxnSp>
        <p:nvCxnSpPr>
          <p:cNvPr id="14" name="Прямая со стрелкой 13"/>
          <p:cNvCxnSpPr/>
          <p:nvPr/>
        </p:nvCxnSpPr>
        <p:spPr>
          <a:xfrm flipV="1">
            <a:off x="1485393" y="3851714"/>
            <a:ext cx="8796528" cy="859536"/>
          </a:xfrm>
          <a:prstGeom prst="straightConnector1">
            <a:avLst/>
          </a:prstGeom>
          <a:ln w="76200">
            <a:solidFill>
              <a:srgbClr val="006299"/>
            </a:solidFill>
            <a:tailEnd type="triangle"/>
          </a:ln>
        </p:spPr>
        <p:style>
          <a:lnRef idx="1">
            <a:schemeClr val="accent1"/>
          </a:lnRef>
          <a:fillRef idx="0">
            <a:schemeClr val="accent1"/>
          </a:fillRef>
          <a:effectRef idx="0">
            <a:schemeClr val="accent1"/>
          </a:effectRef>
          <a:fontRef idx="minor">
            <a:schemeClr val="tx1"/>
          </a:fontRef>
        </p:style>
      </p:cxnSp>
      <p:sp>
        <p:nvSpPr>
          <p:cNvPr id="15" name="Полилиния 14"/>
          <p:cNvSpPr/>
          <p:nvPr/>
        </p:nvSpPr>
        <p:spPr>
          <a:xfrm>
            <a:off x="1762831" y="3358388"/>
            <a:ext cx="8394192" cy="2459736"/>
          </a:xfrm>
          <a:custGeom>
            <a:avLst/>
            <a:gdLst>
              <a:gd name="connsiteX0" fmla="*/ 0 w 8394192"/>
              <a:gd name="connsiteY0" fmla="*/ 2459736 h 2459736"/>
              <a:gd name="connsiteX1" fmla="*/ 2569464 w 8394192"/>
              <a:gd name="connsiteY1" fmla="*/ 91440 h 2459736"/>
              <a:gd name="connsiteX2" fmla="*/ 6035040 w 8394192"/>
              <a:gd name="connsiteY2" fmla="*/ 2002536 h 2459736"/>
              <a:gd name="connsiteX3" fmla="*/ 8394192 w 8394192"/>
              <a:gd name="connsiteY3" fmla="*/ 0 h 2459736"/>
            </a:gdLst>
            <a:ahLst/>
            <a:cxnLst>
              <a:cxn ang="0">
                <a:pos x="connsiteX0" y="connsiteY0"/>
              </a:cxn>
              <a:cxn ang="0">
                <a:pos x="connsiteX1" y="connsiteY1"/>
              </a:cxn>
              <a:cxn ang="0">
                <a:pos x="connsiteX2" y="connsiteY2"/>
              </a:cxn>
              <a:cxn ang="0">
                <a:pos x="connsiteX3" y="connsiteY3"/>
              </a:cxn>
            </a:cxnLst>
            <a:rect l="l" t="t" r="r" b="b"/>
            <a:pathLst>
              <a:path w="8394192" h="2459736">
                <a:moveTo>
                  <a:pt x="0" y="2459736"/>
                </a:moveTo>
                <a:cubicBezTo>
                  <a:pt x="781812" y="1313688"/>
                  <a:pt x="1563624" y="167640"/>
                  <a:pt x="2569464" y="91440"/>
                </a:cubicBezTo>
                <a:cubicBezTo>
                  <a:pt x="3575304" y="15240"/>
                  <a:pt x="5064252" y="2017776"/>
                  <a:pt x="6035040" y="2002536"/>
                </a:cubicBezTo>
                <a:cubicBezTo>
                  <a:pt x="7005828" y="1987296"/>
                  <a:pt x="7700010" y="993648"/>
                  <a:pt x="8394192" y="0"/>
                </a:cubicBezTo>
              </a:path>
            </a:pathLst>
          </a:custGeom>
          <a:noFill/>
          <a:ln w="57150">
            <a:solidFill>
              <a:srgbClr val="006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sp>
        <p:nvSpPr>
          <p:cNvPr id="16" name="TextBox 15"/>
          <p:cNvSpPr txBox="1"/>
          <p:nvPr/>
        </p:nvSpPr>
        <p:spPr>
          <a:xfrm>
            <a:off x="695401" y="2270645"/>
            <a:ext cx="10101188" cy="707886"/>
          </a:xfrm>
          <a:prstGeom prst="rect">
            <a:avLst/>
          </a:prstGeom>
          <a:noFill/>
        </p:spPr>
        <p:txBody>
          <a:bodyPr wrap="square" rtlCol="0">
            <a:spAutoFit/>
          </a:bodyPr>
          <a:lstStyle/>
          <a:p>
            <a:r>
              <a:rPr lang="ru-RU" sz="2000" dirty="0">
                <a:latin typeface="CB_Stem Light" panose="020B0604020202020204" charset="-52"/>
                <a:cs typeface="CB_Stem Light" panose="020B0604020202020204" charset="-52"/>
              </a:rPr>
              <a:t>Спрос растет (выше возможностей экономики) </a:t>
            </a:r>
            <a:r>
              <a:rPr lang="ru-RU" sz="2000" dirty="0">
                <a:latin typeface="CB_Stem Light" panose="020B0604020202020204" charset="-52"/>
                <a:cs typeface="CB_Stem Light" panose="020B0604020202020204" charset="-52"/>
                <a:sym typeface="Symbol" panose="05050102010706020507" pitchFamily="18" charset="2"/>
              </a:rPr>
              <a:t> растет инфляция </a:t>
            </a:r>
          </a:p>
          <a:p>
            <a:r>
              <a:rPr lang="ru-RU" sz="2000" dirty="0">
                <a:latin typeface="CB_Stem Light" panose="020B0604020202020204" charset="-52"/>
                <a:cs typeface="CB_Stem Light" panose="020B0604020202020204" charset="-52"/>
                <a:sym typeface="Symbol" panose="05050102010706020507" pitchFamily="18" charset="2"/>
              </a:rPr>
              <a:t>Центральный банк повышает ставку</a:t>
            </a:r>
            <a:endParaRPr lang="ru-RU" sz="2000" dirty="0">
              <a:latin typeface="CB_Stem Light" panose="020B0604020202020204" charset="-52"/>
              <a:cs typeface="CB_Stem Light" panose="020B0604020202020204" charset="-52"/>
            </a:endParaRPr>
          </a:p>
        </p:txBody>
      </p:sp>
      <p:sp>
        <p:nvSpPr>
          <p:cNvPr id="17" name="Полилиния 16"/>
          <p:cNvSpPr/>
          <p:nvPr/>
        </p:nvSpPr>
        <p:spPr>
          <a:xfrm>
            <a:off x="1488511" y="3632708"/>
            <a:ext cx="8714232" cy="1664208"/>
          </a:xfrm>
          <a:custGeom>
            <a:avLst/>
            <a:gdLst>
              <a:gd name="connsiteX0" fmla="*/ 0 w 8714232"/>
              <a:gd name="connsiteY0" fmla="*/ 1664208 h 1664208"/>
              <a:gd name="connsiteX1" fmla="*/ 2697480 w 8714232"/>
              <a:gd name="connsiteY1" fmla="*/ 310896 h 1664208"/>
              <a:gd name="connsiteX2" fmla="*/ 5120640 w 8714232"/>
              <a:gd name="connsiteY2" fmla="*/ 905256 h 1664208"/>
              <a:gd name="connsiteX3" fmla="*/ 6720840 w 8714232"/>
              <a:gd name="connsiteY3" fmla="*/ 1069848 h 1664208"/>
              <a:gd name="connsiteX4" fmla="*/ 8714232 w 8714232"/>
              <a:gd name="connsiteY4" fmla="*/ 0 h 166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4232" h="1664208">
                <a:moveTo>
                  <a:pt x="0" y="1664208"/>
                </a:moveTo>
                <a:cubicBezTo>
                  <a:pt x="922020" y="1050798"/>
                  <a:pt x="1844040" y="437388"/>
                  <a:pt x="2697480" y="310896"/>
                </a:cubicBezTo>
                <a:cubicBezTo>
                  <a:pt x="3550920" y="184404"/>
                  <a:pt x="4450080" y="778764"/>
                  <a:pt x="5120640" y="905256"/>
                </a:cubicBezTo>
                <a:cubicBezTo>
                  <a:pt x="5791200" y="1031748"/>
                  <a:pt x="6121908" y="1220724"/>
                  <a:pt x="6720840" y="1069848"/>
                </a:cubicBezTo>
                <a:cubicBezTo>
                  <a:pt x="7319772" y="918972"/>
                  <a:pt x="8017002" y="459486"/>
                  <a:pt x="8714232" y="0"/>
                </a:cubicBezTo>
              </a:path>
            </a:pathLst>
          </a:custGeom>
          <a:noFill/>
          <a:ln w="57150">
            <a:solidFill>
              <a:srgbClr val="0062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cxnSp>
        <p:nvCxnSpPr>
          <p:cNvPr id="18" name="Прямая со стрелкой 17"/>
          <p:cNvCxnSpPr/>
          <p:nvPr/>
        </p:nvCxnSpPr>
        <p:spPr>
          <a:xfrm flipH="1">
            <a:off x="3665730" y="3130550"/>
            <a:ext cx="0" cy="8640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7303018" y="4742287"/>
            <a:ext cx="0" cy="86400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57438" y="5664221"/>
            <a:ext cx="9826035" cy="1015663"/>
          </a:xfrm>
          <a:prstGeom prst="rect">
            <a:avLst/>
          </a:prstGeom>
          <a:noFill/>
        </p:spPr>
        <p:txBody>
          <a:bodyPr wrap="square" rtlCol="0">
            <a:spAutoFit/>
          </a:bodyPr>
          <a:lstStyle/>
          <a:p>
            <a:r>
              <a:rPr lang="ru-RU" sz="2000" dirty="0">
                <a:latin typeface="CB_Stem Light" panose="020B0604020202020204" charset="-52"/>
                <a:cs typeface="CB_Stem Light" panose="020B0604020202020204" charset="-52"/>
              </a:rPr>
              <a:t>Спрос падает (ниже возможностей экономики) </a:t>
            </a:r>
            <a:r>
              <a:rPr lang="ru-RU" sz="2000" dirty="0">
                <a:latin typeface="CB_Stem Light" panose="020B0604020202020204" charset="-52"/>
                <a:cs typeface="CB_Stem Light" panose="020B0604020202020204" charset="-52"/>
                <a:sym typeface="Symbol" panose="05050102010706020507" pitchFamily="18" charset="2"/>
              </a:rPr>
              <a:t> замедляется инфляция  Центральный банк снижает ставку</a:t>
            </a:r>
          </a:p>
          <a:p>
            <a:endParaRPr lang="ru-RU" sz="2000" dirty="0">
              <a:latin typeface="CB_Stem Light" panose="020B0604020202020204" charset="-52"/>
              <a:cs typeface="CB_Stem Light" panose="020B0604020202020204" charset="-52"/>
            </a:endParaRPr>
          </a:p>
        </p:txBody>
      </p:sp>
    </p:spTree>
    <p:extLst>
      <p:ext uri="{BB962C8B-B14F-4D97-AF65-F5344CB8AC3E}">
        <p14:creationId xmlns:p14="http://schemas.microsoft.com/office/powerpoint/2010/main" val="384377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15</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cxnSp>
        <p:nvCxnSpPr>
          <p:cNvPr id="10" name="Прямая со стрелкой 9"/>
          <p:cNvCxnSpPr/>
          <p:nvPr/>
        </p:nvCxnSpPr>
        <p:spPr>
          <a:xfrm flipV="1">
            <a:off x="1472019" y="4267535"/>
            <a:ext cx="7669132" cy="819136"/>
          </a:xfrm>
          <a:prstGeom prst="straightConnector1">
            <a:avLst/>
          </a:prstGeom>
          <a:ln w="76200">
            <a:solidFill>
              <a:srgbClr val="006299"/>
            </a:solidFill>
            <a:tailEnd type="triangle"/>
          </a:ln>
        </p:spPr>
        <p:style>
          <a:lnRef idx="1">
            <a:schemeClr val="accent1"/>
          </a:lnRef>
          <a:fillRef idx="0">
            <a:schemeClr val="accent1"/>
          </a:fillRef>
          <a:effectRef idx="0">
            <a:schemeClr val="accent1"/>
          </a:effectRef>
          <a:fontRef idx="minor">
            <a:schemeClr val="tx1"/>
          </a:fontRef>
        </p:style>
      </p:cxnSp>
      <p:sp>
        <p:nvSpPr>
          <p:cNvPr id="11" name="Полилиния 10"/>
          <p:cNvSpPr/>
          <p:nvPr/>
        </p:nvSpPr>
        <p:spPr>
          <a:xfrm>
            <a:off x="2075366" y="4036875"/>
            <a:ext cx="6345705" cy="1870972"/>
          </a:xfrm>
          <a:custGeom>
            <a:avLst/>
            <a:gdLst>
              <a:gd name="connsiteX0" fmla="*/ 0 w 8394192"/>
              <a:gd name="connsiteY0" fmla="*/ 2459736 h 2459736"/>
              <a:gd name="connsiteX1" fmla="*/ 2569464 w 8394192"/>
              <a:gd name="connsiteY1" fmla="*/ 91440 h 2459736"/>
              <a:gd name="connsiteX2" fmla="*/ 6035040 w 8394192"/>
              <a:gd name="connsiteY2" fmla="*/ 2002536 h 2459736"/>
              <a:gd name="connsiteX3" fmla="*/ 8394192 w 8394192"/>
              <a:gd name="connsiteY3" fmla="*/ 0 h 2459736"/>
            </a:gdLst>
            <a:ahLst/>
            <a:cxnLst>
              <a:cxn ang="0">
                <a:pos x="connsiteX0" y="connsiteY0"/>
              </a:cxn>
              <a:cxn ang="0">
                <a:pos x="connsiteX1" y="connsiteY1"/>
              </a:cxn>
              <a:cxn ang="0">
                <a:pos x="connsiteX2" y="connsiteY2"/>
              </a:cxn>
              <a:cxn ang="0">
                <a:pos x="connsiteX3" y="connsiteY3"/>
              </a:cxn>
            </a:cxnLst>
            <a:rect l="l" t="t" r="r" b="b"/>
            <a:pathLst>
              <a:path w="8394192" h="2459736">
                <a:moveTo>
                  <a:pt x="0" y="2459736"/>
                </a:moveTo>
                <a:cubicBezTo>
                  <a:pt x="781812" y="1313688"/>
                  <a:pt x="1563624" y="167640"/>
                  <a:pt x="2569464" y="91440"/>
                </a:cubicBezTo>
                <a:cubicBezTo>
                  <a:pt x="3575304" y="15240"/>
                  <a:pt x="5064252" y="2017776"/>
                  <a:pt x="6035040" y="2002536"/>
                </a:cubicBezTo>
                <a:cubicBezTo>
                  <a:pt x="7005828" y="1987296"/>
                  <a:pt x="7700010" y="993648"/>
                  <a:pt x="8394192" y="0"/>
                </a:cubicBezTo>
              </a:path>
            </a:pathLst>
          </a:custGeom>
          <a:noFill/>
          <a:ln w="57150">
            <a:solidFill>
              <a:srgbClr val="006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cxnSp>
        <p:nvCxnSpPr>
          <p:cNvPr id="13" name="Прямая со стрелкой 12"/>
          <p:cNvCxnSpPr/>
          <p:nvPr/>
        </p:nvCxnSpPr>
        <p:spPr>
          <a:xfrm flipH="1">
            <a:off x="4070775" y="3511014"/>
            <a:ext cx="1382467" cy="49505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25"/>
          <p:cNvGrpSpPr/>
          <p:nvPr/>
        </p:nvGrpSpPr>
        <p:grpSpPr>
          <a:xfrm>
            <a:off x="984662" y="1372275"/>
            <a:ext cx="974714" cy="993298"/>
            <a:chOff x="5349875" y="4165600"/>
            <a:chExt cx="671513" cy="671513"/>
          </a:xfrm>
          <a:solidFill>
            <a:srgbClr val="006299"/>
          </a:solidFill>
        </p:grpSpPr>
        <p:sp>
          <p:nvSpPr>
            <p:cNvPr id="21" name="Freeform 31"/>
            <p:cNvSpPr>
              <a:spLocks noEditPoints="1"/>
            </p:cNvSpPr>
            <p:nvPr/>
          </p:nvSpPr>
          <p:spPr bwMode="auto">
            <a:xfrm>
              <a:off x="5349875" y="4165600"/>
              <a:ext cx="671513" cy="671513"/>
            </a:xfrm>
            <a:custGeom>
              <a:avLst/>
              <a:gdLst/>
              <a:ahLst/>
              <a:cxnLst>
                <a:cxn ang="0">
                  <a:pos x="166" y="13"/>
                </a:cxn>
                <a:cxn ang="0">
                  <a:pos x="121" y="12"/>
                </a:cxn>
                <a:cxn ang="0">
                  <a:pos x="35" y="98"/>
                </a:cxn>
                <a:cxn ang="0">
                  <a:pos x="23" y="138"/>
                </a:cxn>
                <a:cxn ang="0">
                  <a:pos x="6" y="155"/>
                </a:cxn>
                <a:cxn ang="0">
                  <a:pos x="5" y="174"/>
                </a:cxn>
                <a:cxn ang="0">
                  <a:pos x="24" y="173"/>
                </a:cxn>
                <a:cxn ang="0">
                  <a:pos x="41" y="156"/>
                </a:cxn>
                <a:cxn ang="0">
                  <a:pos x="81" y="144"/>
                </a:cxn>
                <a:cxn ang="0">
                  <a:pos x="167" y="59"/>
                </a:cxn>
                <a:cxn ang="0">
                  <a:pos x="166" y="13"/>
                </a:cxn>
                <a:cxn ang="0">
                  <a:pos x="161" y="52"/>
                </a:cxn>
                <a:cxn ang="0">
                  <a:pos x="76" y="138"/>
                </a:cxn>
                <a:cxn ang="0">
                  <a:pos x="37" y="147"/>
                </a:cxn>
                <a:cxn ang="0">
                  <a:pos x="32" y="142"/>
                </a:cxn>
                <a:cxn ang="0">
                  <a:pos x="42" y="104"/>
                </a:cxn>
                <a:cxn ang="0">
                  <a:pos x="50" y="95"/>
                </a:cxn>
                <a:cxn ang="0">
                  <a:pos x="53" y="99"/>
                </a:cxn>
                <a:cxn ang="0">
                  <a:pos x="57" y="101"/>
                </a:cxn>
                <a:cxn ang="0">
                  <a:pos x="61" y="99"/>
                </a:cxn>
                <a:cxn ang="0">
                  <a:pos x="61" y="92"/>
                </a:cxn>
                <a:cxn ang="0">
                  <a:pos x="57" y="88"/>
                </a:cxn>
                <a:cxn ang="0">
                  <a:pos x="71" y="74"/>
                </a:cxn>
                <a:cxn ang="0">
                  <a:pos x="74" y="78"/>
                </a:cxn>
                <a:cxn ang="0">
                  <a:pos x="78" y="80"/>
                </a:cxn>
                <a:cxn ang="0">
                  <a:pos x="82" y="78"/>
                </a:cxn>
                <a:cxn ang="0">
                  <a:pos x="82" y="71"/>
                </a:cxn>
                <a:cxn ang="0">
                  <a:pos x="78" y="67"/>
                </a:cxn>
                <a:cxn ang="0">
                  <a:pos x="92" y="54"/>
                </a:cxn>
                <a:cxn ang="0">
                  <a:pos x="95" y="57"/>
                </a:cxn>
                <a:cxn ang="0">
                  <a:pos x="99" y="59"/>
                </a:cxn>
                <a:cxn ang="0">
                  <a:pos x="103" y="57"/>
                </a:cxn>
                <a:cxn ang="0">
                  <a:pos x="103" y="50"/>
                </a:cxn>
                <a:cxn ang="0">
                  <a:pos x="99" y="46"/>
                </a:cxn>
                <a:cxn ang="0">
                  <a:pos x="112" y="33"/>
                </a:cxn>
                <a:cxn ang="0">
                  <a:pos x="116" y="36"/>
                </a:cxn>
                <a:cxn ang="0">
                  <a:pos x="120" y="38"/>
                </a:cxn>
                <a:cxn ang="0">
                  <a:pos x="124" y="36"/>
                </a:cxn>
                <a:cxn ang="0">
                  <a:pos x="124" y="29"/>
                </a:cxn>
                <a:cxn ang="0">
                  <a:pos x="120" y="25"/>
                </a:cxn>
                <a:cxn ang="0">
                  <a:pos x="127" y="18"/>
                </a:cxn>
                <a:cxn ang="0">
                  <a:pos x="160" y="19"/>
                </a:cxn>
                <a:cxn ang="0">
                  <a:pos x="161" y="52"/>
                </a:cxn>
              </a:cxnLst>
              <a:rect l="0" t="0" r="r" b="b"/>
              <a:pathLst>
                <a:path w="179" h="179">
                  <a:moveTo>
                    <a:pt x="166" y="13"/>
                  </a:moveTo>
                  <a:cubicBezTo>
                    <a:pt x="153" y="0"/>
                    <a:pt x="132" y="0"/>
                    <a:pt x="121" y="12"/>
                  </a:cubicBezTo>
                  <a:cubicBezTo>
                    <a:pt x="121" y="12"/>
                    <a:pt x="40" y="92"/>
                    <a:pt x="35" y="98"/>
                  </a:cubicBezTo>
                  <a:cubicBezTo>
                    <a:pt x="24" y="108"/>
                    <a:pt x="28" y="132"/>
                    <a:pt x="23" y="138"/>
                  </a:cubicBezTo>
                  <a:cubicBezTo>
                    <a:pt x="18" y="143"/>
                    <a:pt x="6" y="155"/>
                    <a:pt x="6" y="155"/>
                  </a:cubicBezTo>
                  <a:cubicBezTo>
                    <a:pt x="0" y="160"/>
                    <a:pt x="0" y="169"/>
                    <a:pt x="5" y="174"/>
                  </a:cubicBezTo>
                  <a:cubicBezTo>
                    <a:pt x="10" y="179"/>
                    <a:pt x="19" y="179"/>
                    <a:pt x="24" y="173"/>
                  </a:cubicBezTo>
                  <a:cubicBezTo>
                    <a:pt x="24" y="173"/>
                    <a:pt x="36" y="161"/>
                    <a:pt x="41" y="156"/>
                  </a:cubicBezTo>
                  <a:cubicBezTo>
                    <a:pt x="47" y="151"/>
                    <a:pt x="71" y="155"/>
                    <a:pt x="81" y="144"/>
                  </a:cubicBezTo>
                  <a:cubicBezTo>
                    <a:pt x="87" y="139"/>
                    <a:pt x="167" y="59"/>
                    <a:pt x="167" y="59"/>
                  </a:cubicBezTo>
                  <a:cubicBezTo>
                    <a:pt x="179" y="47"/>
                    <a:pt x="179" y="26"/>
                    <a:pt x="166" y="13"/>
                  </a:cubicBezTo>
                  <a:close/>
                  <a:moveTo>
                    <a:pt x="161" y="52"/>
                  </a:moveTo>
                  <a:cubicBezTo>
                    <a:pt x="76" y="138"/>
                    <a:pt x="76" y="138"/>
                    <a:pt x="76" y="138"/>
                  </a:cubicBezTo>
                  <a:cubicBezTo>
                    <a:pt x="69" y="144"/>
                    <a:pt x="61" y="143"/>
                    <a:pt x="37" y="147"/>
                  </a:cubicBezTo>
                  <a:cubicBezTo>
                    <a:pt x="35" y="147"/>
                    <a:pt x="32" y="144"/>
                    <a:pt x="32" y="142"/>
                  </a:cubicBezTo>
                  <a:cubicBezTo>
                    <a:pt x="36" y="122"/>
                    <a:pt x="35" y="110"/>
                    <a:pt x="42" y="104"/>
                  </a:cubicBezTo>
                  <a:cubicBezTo>
                    <a:pt x="50" y="95"/>
                    <a:pt x="50" y="95"/>
                    <a:pt x="50" y="95"/>
                  </a:cubicBezTo>
                  <a:cubicBezTo>
                    <a:pt x="53" y="99"/>
                    <a:pt x="53" y="99"/>
                    <a:pt x="53" y="99"/>
                  </a:cubicBezTo>
                  <a:cubicBezTo>
                    <a:pt x="55" y="100"/>
                    <a:pt x="56" y="101"/>
                    <a:pt x="57" y="101"/>
                  </a:cubicBezTo>
                  <a:cubicBezTo>
                    <a:pt x="59" y="101"/>
                    <a:pt x="60" y="100"/>
                    <a:pt x="61" y="99"/>
                  </a:cubicBezTo>
                  <a:cubicBezTo>
                    <a:pt x="63" y="97"/>
                    <a:pt x="63" y="94"/>
                    <a:pt x="61" y="92"/>
                  </a:cubicBezTo>
                  <a:cubicBezTo>
                    <a:pt x="57" y="88"/>
                    <a:pt x="57" y="88"/>
                    <a:pt x="57" y="88"/>
                  </a:cubicBezTo>
                  <a:cubicBezTo>
                    <a:pt x="71" y="74"/>
                    <a:pt x="71" y="74"/>
                    <a:pt x="71" y="74"/>
                  </a:cubicBezTo>
                  <a:cubicBezTo>
                    <a:pt x="74" y="78"/>
                    <a:pt x="74" y="78"/>
                    <a:pt x="74" y="78"/>
                  </a:cubicBezTo>
                  <a:cubicBezTo>
                    <a:pt x="75" y="79"/>
                    <a:pt x="77" y="80"/>
                    <a:pt x="78" y="80"/>
                  </a:cubicBezTo>
                  <a:cubicBezTo>
                    <a:pt x="79" y="80"/>
                    <a:pt x="81" y="79"/>
                    <a:pt x="82" y="78"/>
                  </a:cubicBezTo>
                  <a:cubicBezTo>
                    <a:pt x="84" y="76"/>
                    <a:pt x="84" y="73"/>
                    <a:pt x="82" y="71"/>
                  </a:cubicBezTo>
                  <a:cubicBezTo>
                    <a:pt x="78" y="67"/>
                    <a:pt x="78" y="67"/>
                    <a:pt x="78" y="67"/>
                  </a:cubicBezTo>
                  <a:cubicBezTo>
                    <a:pt x="92" y="54"/>
                    <a:pt x="92" y="54"/>
                    <a:pt x="92" y="54"/>
                  </a:cubicBezTo>
                  <a:cubicBezTo>
                    <a:pt x="95" y="57"/>
                    <a:pt x="95" y="57"/>
                    <a:pt x="95" y="57"/>
                  </a:cubicBezTo>
                  <a:cubicBezTo>
                    <a:pt x="96" y="58"/>
                    <a:pt x="98" y="59"/>
                    <a:pt x="99" y="59"/>
                  </a:cubicBezTo>
                  <a:cubicBezTo>
                    <a:pt x="100" y="59"/>
                    <a:pt x="102" y="58"/>
                    <a:pt x="103" y="57"/>
                  </a:cubicBezTo>
                  <a:cubicBezTo>
                    <a:pt x="105" y="55"/>
                    <a:pt x="105" y="52"/>
                    <a:pt x="103" y="50"/>
                  </a:cubicBezTo>
                  <a:cubicBezTo>
                    <a:pt x="99" y="46"/>
                    <a:pt x="99" y="46"/>
                    <a:pt x="99" y="46"/>
                  </a:cubicBezTo>
                  <a:cubicBezTo>
                    <a:pt x="112" y="33"/>
                    <a:pt x="112" y="33"/>
                    <a:pt x="112" y="33"/>
                  </a:cubicBezTo>
                  <a:cubicBezTo>
                    <a:pt x="116" y="36"/>
                    <a:pt x="116" y="36"/>
                    <a:pt x="116" y="36"/>
                  </a:cubicBezTo>
                  <a:cubicBezTo>
                    <a:pt x="117" y="37"/>
                    <a:pt x="119" y="38"/>
                    <a:pt x="120" y="38"/>
                  </a:cubicBezTo>
                  <a:cubicBezTo>
                    <a:pt x="121" y="38"/>
                    <a:pt x="123" y="37"/>
                    <a:pt x="124" y="36"/>
                  </a:cubicBezTo>
                  <a:cubicBezTo>
                    <a:pt x="126" y="34"/>
                    <a:pt x="126" y="31"/>
                    <a:pt x="124" y="29"/>
                  </a:cubicBezTo>
                  <a:cubicBezTo>
                    <a:pt x="120" y="25"/>
                    <a:pt x="120" y="25"/>
                    <a:pt x="120" y="25"/>
                  </a:cubicBezTo>
                  <a:cubicBezTo>
                    <a:pt x="127" y="18"/>
                    <a:pt x="127" y="18"/>
                    <a:pt x="127" y="18"/>
                  </a:cubicBezTo>
                  <a:cubicBezTo>
                    <a:pt x="135" y="11"/>
                    <a:pt x="150" y="9"/>
                    <a:pt x="160" y="19"/>
                  </a:cubicBezTo>
                  <a:cubicBezTo>
                    <a:pt x="170" y="29"/>
                    <a:pt x="169" y="45"/>
                    <a:pt x="161" y="5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32"/>
            <p:cNvSpPr>
              <a:spLocks/>
            </p:cNvSpPr>
            <p:nvPr/>
          </p:nvSpPr>
          <p:spPr bwMode="auto">
            <a:xfrm>
              <a:off x="5510213" y="4364038"/>
              <a:ext cx="319088" cy="319088"/>
            </a:xfrm>
            <a:custGeom>
              <a:avLst/>
              <a:gdLst/>
              <a:ahLst/>
              <a:cxnLst>
                <a:cxn ang="0">
                  <a:pos x="73" y="1"/>
                </a:cxn>
                <a:cxn ang="0">
                  <a:pos x="3" y="72"/>
                </a:cxn>
                <a:cxn ang="0">
                  <a:pos x="3" y="82"/>
                </a:cxn>
                <a:cxn ang="0">
                  <a:pos x="12" y="81"/>
                </a:cxn>
                <a:cxn ang="0">
                  <a:pos x="83" y="10"/>
                </a:cxn>
                <a:cxn ang="0">
                  <a:pos x="82" y="2"/>
                </a:cxn>
                <a:cxn ang="0">
                  <a:pos x="73" y="1"/>
                </a:cxn>
              </a:cxnLst>
              <a:rect l="0" t="0" r="r" b="b"/>
              <a:pathLst>
                <a:path w="85" h="85">
                  <a:moveTo>
                    <a:pt x="73" y="1"/>
                  </a:moveTo>
                  <a:cubicBezTo>
                    <a:pt x="3" y="72"/>
                    <a:pt x="3" y="72"/>
                    <a:pt x="3" y="72"/>
                  </a:cubicBezTo>
                  <a:cubicBezTo>
                    <a:pt x="0" y="76"/>
                    <a:pt x="0" y="80"/>
                    <a:pt x="3" y="82"/>
                  </a:cubicBezTo>
                  <a:cubicBezTo>
                    <a:pt x="5" y="85"/>
                    <a:pt x="9" y="84"/>
                    <a:pt x="12" y="81"/>
                  </a:cubicBezTo>
                  <a:cubicBezTo>
                    <a:pt x="83" y="10"/>
                    <a:pt x="83" y="10"/>
                    <a:pt x="83" y="10"/>
                  </a:cubicBezTo>
                  <a:cubicBezTo>
                    <a:pt x="84" y="9"/>
                    <a:pt x="85" y="5"/>
                    <a:pt x="82" y="2"/>
                  </a:cubicBezTo>
                  <a:cubicBezTo>
                    <a:pt x="80" y="0"/>
                    <a:pt x="76" y="0"/>
                    <a:pt x="7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 name="Прямоугольник 2"/>
          <p:cNvSpPr/>
          <p:nvPr/>
        </p:nvSpPr>
        <p:spPr>
          <a:xfrm>
            <a:off x="2221127" y="1268760"/>
            <a:ext cx="9393706" cy="1200329"/>
          </a:xfrm>
          <a:prstGeom prst="rect">
            <a:avLst/>
          </a:prstGeom>
        </p:spPr>
        <p:txBody>
          <a:bodyPr wrap="square">
            <a:spAutoFit/>
          </a:bodyPr>
          <a:lstStyle/>
          <a:p>
            <a:r>
              <a:rPr lang="ru-RU" sz="2400" dirty="0">
                <a:latin typeface="CB_Stem Light" panose="020B0503020203020204" pitchFamily="34" charset="-52"/>
                <a:cs typeface="CB_Stem Light" panose="020B0503020203020204" pitchFamily="34" charset="-52"/>
              </a:rPr>
              <a:t>Инфляция - это универсальный индикатор, который позволяет достаточно точно диагностировать, в каком состоянии находится экономика</a:t>
            </a:r>
            <a:endParaRPr lang="ru-RU" sz="2400" dirty="0"/>
          </a:p>
        </p:txBody>
      </p:sp>
      <p:sp>
        <p:nvSpPr>
          <p:cNvPr id="27" name="Прямоугольник 26"/>
          <p:cNvSpPr/>
          <p:nvPr/>
        </p:nvSpPr>
        <p:spPr>
          <a:xfrm>
            <a:off x="5510935" y="3015959"/>
            <a:ext cx="4374506" cy="707886"/>
          </a:xfrm>
          <a:prstGeom prst="rect">
            <a:avLst/>
          </a:prstGeom>
        </p:spPr>
        <p:txBody>
          <a:bodyPr wrap="square">
            <a:spAutoFit/>
          </a:bodyPr>
          <a:lstStyle/>
          <a:p>
            <a:r>
              <a:rPr lang="ru-RU" sz="2000" dirty="0">
                <a:latin typeface="CB_Stem Light" panose="020B0503020203020204" pitchFamily="34" charset="-52"/>
                <a:cs typeface="CB_Stem Light" panose="020B0503020203020204" pitchFamily="34" charset="-52"/>
              </a:rPr>
              <a:t>Здесь появляется высокая и непредсказуемая инфляция</a:t>
            </a:r>
            <a:endParaRPr lang="ru-RU" sz="2000" dirty="0"/>
          </a:p>
        </p:txBody>
      </p:sp>
      <p:cxnSp>
        <p:nvCxnSpPr>
          <p:cNvPr id="12" name="Прямая со стрелкой 11"/>
          <p:cNvCxnSpPr/>
          <p:nvPr/>
        </p:nvCxnSpPr>
        <p:spPr>
          <a:xfrm flipH="1" flipV="1">
            <a:off x="6546050" y="5671254"/>
            <a:ext cx="360041" cy="315035"/>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7041105" y="5671254"/>
            <a:ext cx="4374506" cy="707886"/>
          </a:xfrm>
          <a:prstGeom prst="rect">
            <a:avLst/>
          </a:prstGeom>
        </p:spPr>
        <p:txBody>
          <a:bodyPr wrap="square">
            <a:spAutoFit/>
          </a:bodyPr>
          <a:lstStyle/>
          <a:p>
            <a:r>
              <a:rPr lang="ru-RU" sz="2000" dirty="0">
                <a:latin typeface="CB_Stem Light" panose="020B0503020203020204" pitchFamily="34" charset="-52"/>
                <a:cs typeface="CB_Stem Light" panose="020B0503020203020204" pitchFamily="34" charset="-52"/>
              </a:rPr>
              <a:t>А здесь возникают риски остановки экономики</a:t>
            </a:r>
            <a:endParaRPr lang="ru-RU" sz="2000" dirty="0"/>
          </a:p>
        </p:txBody>
      </p:sp>
    </p:spTree>
    <p:extLst>
      <p:ext uri="{BB962C8B-B14F-4D97-AF65-F5344CB8AC3E}">
        <p14:creationId xmlns:p14="http://schemas.microsoft.com/office/powerpoint/2010/main" val="386093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rot="20905013">
            <a:off x="3506312" y="2539102"/>
            <a:ext cx="4685015" cy="2018323"/>
            <a:chOff x="2307471" y="2180201"/>
            <a:chExt cx="6195273" cy="2439925"/>
          </a:xfrm>
        </p:grpSpPr>
        <p:sp>
          <p:nvSpPr>
            <p:cNvPr id="7" name="Скругленный прямоугольник 6"/>
            <p:cNvSpPr/>
            <p:nvPr/>
          </p:nvSpPr>
          <p:spPr>
            <a:xfrm rot="20948088">
              <a:off x="3790401" y="2829213"/>
              <a:ext cx="3600400" cy="1665185"/>
            </a:xfrm>
            <a:prstGeom prst="roundRect">
              <a:avLst/>
            </a:prstGeom>
            <a:solidFill>
              <a:srgbClr val="6AA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rot="21360183">
              <a:off x="2307471" y="3344831"/>
              <a:ext cx="1606803" cy="1275295"/>
            </a:xfrm>
            <a:custGeom>
              <a:avLst/>
              <a:gdLst>
                <a:gd name="connsiteX0" fmla="*/ 1606803 w 1606803"/>
                <a:gd name="connsiteY0" fmla="*/ 1275295 h 1275295"/>
                <a:gd name="connsiteX1" fmla="*/ 163013 w 1606803"/>
                <a:gd name="connsiteY1" fmla="*/ 906327 h 1275295"/>
                <a:gd name="connsiteX2" fmla="*/ 179055 w 1606803"/>
                <a:gd name="connsiteY2" fmla="*/ 56095 h 1275295"/>
                <a:gd name="connsiteX3" fmla="*/ 1462424 w 1606803"/>
                <a:gd name="connsiteY3" fmla="*/ 120264 h 1275295"/>
              </a:gdLst>
              <a:ahLst/>
              <a:cxnLst>
                <a:cxn ang="0">
                  <a:pos x="connsiteX0" y="connsiteY0"/>
                </a:cxn>
                <a:cxn ang="0">
                  <a:pos x="connsiteX1" y="connsiteY1"/>
                </a:cxn>
                <a:cxn ang="0">
                  <a:pos x="connsiteX2" y="connsiteY2"/>
                </a:cxn>
                <a:cxn ang="0">
                  <a:pos x="connsiteX3" y="connsiteY3"/>
                </a:cxn>
              </a:cxnLst>
              <a:rect l="l" t="t" r="r" b="b"/>
              <a:pathLst>
                <a:path w="1606803" h="1275295">
                  <a:moveTo>
                    <a:pt x="1606803" y="1275295"/>
                  </a:moveTo>
                  <a:cubicBezTo>
                    <a:pt x="1003887" y="1192411"/>
                    <a:pt x="400971" y="1109527"/>
                    <a:pt x="163013" y="906327"/>
                  </a:cubicBezTo>
                  <a:cubicBezTo>
                    <a:pt x="-74945" y="703127"/>
                    <a:pt x="-37513" y="187105"/>
                    <a:pt x="179055" y="56095"/>
                  </a:cubicBezTo>
                  <a:cubicBezTo>
                    <a:pt x="395623" y="-74915"/>
                    <a:pt x="1232487" y="56096"/>
                    <a:pt x="1462424" y="120264"/>
                  </a:cubicBezTo>
                </a:path>
              </a:pathLst>
            </a:cu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2" name="Прямая соединительная линия 11"/>
            <p:cNvCxnSpPr/>
            <p:nvPr/>
          </p:nvCxnSpPr>
          <p:spPr>
            <a:xfrm flipV="1">
              <a:off x="4205790" y="3158970"/>
              <a:ext cx="2610290" cy="50283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V="1">
              <a:off x="4295800" y="3410387"/>
              <a:ext cx="2610290" cy="50283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V="1">
              <a:off x="4385810" y="3713713"/>
              <a:ext cx="2610290" cy="50283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Полилиния 14"/>
            <p:cNvSpPr/>
            <p:nvPr/>
          </p:nvSpPr>
          <p:spPr>
            <a:xfrm>
              <a:off x="7131115" y="2180201"/>
              <a:ext cx="1371629" cy="1743854"/>
            </a:xfrm>
            <a:custGeom>
              <a:avLst/>
              <a:gdLst>
                <a:gd name="connsiteX0" fmla="*/ 288758 w 1371629"/>
                <a:gd name="connsiteY0" fmla="*/ 1743854 h 1743854"/>
                <a:gd name="connsiteX1" fmla="*/ 1251284 w 1371629"/>
                <a:gd name="connsiteY1" fmla="*/ 989876 h 1743854"/>
                <a:gd name="connsiteX2" fmla="*/ 1219200 w 1371629"/>
                <a:gd name="connsiteY2" fmla="*/ 11307 h 1743854"/>
                <a:gd name="connsiteX3" fmla="*/ 0 w 1371629"/>
                <a:gd name="connsiteY3" fmla="*/ 460486 h 1743854"/>
              </a:gdLst>
              <a:ahLst/>
              <a:cxnLst>
                <a:cxn ang="0">
                  <a:pos x="connsiteX0" y="connsiteY0"/>
                </a:cxn>
                <a:cxn ang="0">
                  <a:pos x="connsiteX1" y="connsiteY1"/>
                </a:cxn>
                <a:cxn ang="0">
                  <a:pos x="connsiteX2" y="connsiteY2"/>
                </a:cxn>
                <a:cxn ang="0">
                  <a:pos x="connsiteX3" y="connsiteY3"/>
                </a:cxn>
              </a:cxnLst>
              <a:rect l="l" t="t" r="r" b="b"/>
              <a:pathLst>
                <a:path w="1371629" h="1743854">
                  <a:moveTo>
                    <a:pt x="288758" y="1743854"/>
                  </a:moveTo>
                  <a:cubicBezTo>
                    <a:pt x="692484" y="1511244"/>
                    <a:pt x="1096210" y="1278634"/>
                    <a:pt x="1251284" y="989876"/>
                  </a:cubicBezTo>
                  <a:cubicBezTo>
                    <a:pt x="1406358" y="701118"/>
                    <a:pt x="1427747" y="99539"/>
                    <a:pt x="1219200" y="11307"/>
                  </a:cubicBezTo>
                  <a:cubicBezTo>
                    <a:pt x="1010653" y="-76925"/>
                    <a:pt x="430463" y="377602"/>
                    <a:pt x="0" y="460486"/>
                  </a:cubicBezTo>
                </a:path>
              </a:pathLst>
            </a:cu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chemeClr val="tx1"/>
                </a:solidFill>
              </a:endParaRPr>
            </a:p>
          </p:txBody>
        </p:sp>
      </p:gr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16</a:t>
            </a:fld>
            <a:endParaRPr lang="ru-RU" dirty="0">
              <a:solidFill>
                <a:srgbClr val="888A8D"/>
              </a:solidFill>
            </a:endParaRPr>
          </a:p>
        </p:txBody>
      </p:sp>
      <p:sp>
        <p:nvSpPr>
          <p:cNvPr id="5" name="Прямоугольник 4"/>
          <p:cNvSpPr/>
          <p:nvPr/>
        </p:nvSpPr>
        <p:spPr>
          <a:xfrm>
            <a:off x="433386" y="1673805"/>
            <a:ext cx="11063213" cy="830997"/>
          </a:xfrm>
          <a:prstGeom prst="rect">
            <a:avLst/>
          </a:prstGeom>
        </p:spPr>
        <p:txBody>
          <a:bodyPr wrap="square">
            <a:spAutoFit/>
          </a:bodyPr>
          <a:lstStyle/>
          <a:p>
            <a:endParaRPr lang="ru-RU" sz="2400" dirty="0">
              <a:latin typeface="CB_Stem Light" panose="020B0503020203020204" pitchFamily="34" charset="-52"/>
              <a:cs typeface="CB_Stem Light" panose="020B0503020203020204" pitchFamily="34" charset="-52"/>
            </a:endParaRPr>
          </a:p>
          <a:p>
            <a:endParaRPr lang="ru-RU" sz="2400" dirty="0"/>
          </a:p>
        </p:txBody>
      </p:sp>
      <p:sp>
        <p:nvSpPr>
          <p:cNvPr id="17" name="Прямоугольник 16"/>
          <p:cNvSpPr/>
          <p:nvPr/>
        </p:nvSpPr>
        <p:spPr>
          <a:xfrm>
            <a:off x="494869" y="1439470"/>
            <a:ext cx="4160160" cy="2246769"/>
          </a:xfrm>
          <a:prstGeom prst="rect">
            <a:avLst/>
          </a:prstGeom>
        </p:spPr>
        <p:txBody>
          <a:bodyPr wrap="square">
            <a:spAutoFit/>
          </a:bodyPr>
          <a:lstStyle/>
          <a:p>
            <a:endParaRPr lang="ru-RU" sz="2000" dirty="0">
              <a:latin typeface="CB_Stem Light" panose="020B0604020202020204" charset="-52"/>
              <a:cs typeface="CB_Stem Light" panose="020B0604020202020204" charset="-52"/>
            </a:endParaRPr>
          </a:p>
          <a:p>
            <a:r>
              <a:rPr lang="ru-RU" sz="2000" dirty="0">
                <a:latin typeface="CB_Stem Light" panose="020B0604020202020204" charset="-52"/>
                <a:cs typeface="CB_Stem Light" panose="020B0604020202020204" charset="-52"/>
              </a:rPr>
              <a:t>В пандемию резко взлетел спрос на медицинские маски. </a:t>
            </a:r>
          </a:p>
          <a:p>
            <a:r>
              <a:rPr lang="ru-RU" sz="2000" dirty="0">
                <a:latin typeface="CB_Stem Light" panose="020B0604020202020204" charset="-52"/>
                <a:cs typeface="CB_Stem Light" panose="020B0604020202020204" charset="-52"/>
              </a:rPr>
              <a:t>А их предложение было недостаточно.</a:t>
            </a:r>
          </a:p>
          <a:p>
            <a:endParaRPr lang="ru-RU" sz="2000" dirty="0">
              <a:latin typeface="CB_Stem Light" panose="020B0604020202020204" charset="-52"/>
              <a:cs typeface="CB_Stem Light" panose="020B0604020202020204" charset="-52"/>
            </a:endParaRPr>
          </a:p>
          <a:p>
            <a:endParaRPr lang="ru-RU" sz="2000" dirty="0">
              <a:latin typeface="CB_Stem Light" panose="020B0604020202020204" charset="-52"/>
              <a:cs typeface="CB_Stem Light" panose="020B0604020202020204" charset="-52"/>
            </a:endParaRPr>
          </a:p>
        </p:txBody>
      </p:sp>
      <p:sp>
        <p:nvSpPr>
          <p:cNvPr id="18" name="Прямоугольник 17"/>
          <p:cNvSpPr/>
          <p:nvPr/>
        </p:nvSpPr>
        <p:spPr>
          <a:xfrm>
            <a:off x="492763" y="4752168"/>
            <a:ext cx="4592771" cy="1938992"/>
          </a:xfrm>
          <a:prstGeom prst="rect">
            <a:avLst/>
          </a:prstGeom>
        </p:spPr>
        <p:txBody>
          <a:bodyPr wrap="square">
            <a:spAutoFit/>
          </a:bodyPr>
          <a:lstStyle/>
          <a:p>
            <a:r>
              <a:rPr lang="ru-RU" sz="2000" dirty="0">
                <a:latin typeface="CB_Stem Light" panose="020B0604020202020204" charset="-52"/>
                <a:cs typeface="CB_Stem Light" panose="020B0604020202020204" charset="-52"/>
              </a:rPr>
              <a:t>Производить маски стало более выгодно. </a:t>
            </a:r>
          </a:p>
          <a:p>
            <a:r>
              <a:rPr lang="ru-RU" sz="2000" dirty="0">
                <a:latin typeface="CB_Stem Light" panose="020B0604020202020204" charset="-52"/>
                <a:cs typeface="CB_Stem Light" panose="020B0604020202020204" charset="-52"/>
              </a:rPr>
              <a:t>На рынке появились новые производители. Масок стало больше.</a:t>
            </a:r>
          </a:p>
          <a:p>
            <a:r>
              <a:rPr lang="ru-RU" sz="2000" b="1" dirty="0">
                <a:latin typeface="CB_Stem Light" panose="020B0604020202020204" charset="-52"/>
                <a:cs typeface="CB_Stem Light" panose="020B0604020202020204" charset="-52"/>
              </a:rPr>
              <a:t>Ситуация стабилизировалась!</a:t>
            </a:r>
          </a:p>
        </p:txBody>
      </p:sp>
      <p:sp>
        <p:nvSpPr>
          <p:cNvPr id="19" name="Прямоугольник 18"/>
          <p:cNvSpPr/>
          <p:nvPr/>
        </p:nvSpPr>
        <p:spPr>
          <a:xfrm>
            <a:off x="515379" y="3703013"/>
            <a:ext cx="3462383" cy="400110"/>
          </a:xfrm>
          <a:prstGeom prst="rect">
            <a:avLst/>
          </a:prstGeom>
        </p:spPr>
        <p:txBody>
          <a:bodyPr wrap="square">
            <a:spAutoFit/>
          </a:bodyPr>
          <a:lstStyle/>
          <a:p>
            <a:r>
              <a:rPr lang="ru-RU" sz="2000" dirty="0">
                <a:latin typeface="CB_Stem Light" panose="020B0604020202020204" charset="-52"/>
                <a:cs typeface="CB_Stem Light" panose="020B0604020202020204" charset="-52"/>
              </a:rPr>
              <a:t>Цены на маски выросли</a:t>
            </a:r>
          </a:p>
        </p:txBody>
      </p:sp>
      <p:cxnSp>
        <p:nvCxnSpPr>
          <p:cNvPr id="21" name="Прямая со стрелкой 20"/>
          <p:cNvCxnSpPr/>
          <p:nvPr/>
        </p:nvCxnSpPr>
        <p:spPr>
          <a:xfrm>
            <a:off x="1845961" y="3158970"/>
            <a:ext cx="0" cy="468073"/>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a:off x="1845961" y="4239090"/>
            <a:ext cx="0" cy="468073"/>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4" name="Прямоугольник 23"/>
          <p:cNvSpPr/>
          <p:nvPr/>
        </p:nvSpPr>
        <p:spPr>
          <a:xfrm>
            <a:off x="433386" y="1084324"/>
            <a:ext cx="11468764" cy="523220"/>
          </a:xfrm>
          <a:prstGeom prst="rect">
            <a:avLst/>
          </a:prstGeom>
        </p:spPr>
        <p:txBody>
          <a:bodyPr wrap="square">
            <a:spAutoFit/>
          </a:bodyPr>
          <a:lstStyle/>
          <a:p>
            <a:r>
              <a:rPr lang="ru-RU" sz="2800" dirty="0">
                <a:latin typeface="CB_Stem Medium" panose="020B0603020203020204" pitchFamily="34" charset="-52"/>
                <a:ea typeface="+mj-ea"/>
                <a:cs typeface="CB_Stem Medium" panose="020B0603020203020204" pitchFamily="34" charset="-52"/>
              </a:rPr>
              <a:t>Как инфляция регулирует отношения в рыночной экономике?</a:t>
            </a:r>
          </a:p>
        </p:txBody>
      </p:sp>
      <p:sp>
        <p:nvSpPr>
          <p:cNvPr id="25" name="Прямоугольник 24"/>
          <p:cNvSpPr/>
          <p:nvPr/>
        </p:nvSpPr>
        <p:spPr>
          <a:xfrm>
            <a:off x="7599874" y="1403775"/>
            <a:ext cx="4160160" cy="2246769"/>
          </a:xfrm>
          <a:prstGeom prst="rect">
            <a:avLst/>
          </a:prstGeom>
        </p:spPr>
        <p:txBody>
          <a:bodyPr wrap="square">
            <a:spAutoFit/>
          </a:bodyPr>
          <a:lstStyle/>
          <a:p>
            <a:pPr algn="r"/>
            <a:endParaRPr lang="ru-RU" sz="2000" dirty="0">
              <a:latin typeface="CB_Stem Light" panose="020B0604020202020204" charset="-52"/>
              <a:cs typeface="CB_Stem Light" panose="020B0604020202020204" charset="-52"/>
            </a:endParaRPr>
          </a:p>
          <a:p>
            <a:pPr algn="r"/>
            <a:r>
              <a:rPr lang="ru-RU" sz="2000" dirty="0">
                <a:latin typeface="CB_Stem Light" panose="020B0604020202020204" charset="-52"/>
                <a:cs typeface="CB_Stem Light" panose="020B0604020202020204" charset="-52"/>
              </a:rPr>
              <a:t>После отмены обязательного ношения масок спрос на них сильно упал. Предложение было все еще большим.</a:t>
            </a:r>
          </a:p>
          <a:p>
            <a:pPr algn="r"/>
            <a:endParaRPr lang="ru-RU" sz="2000" dirty="0">
              <a:latin typeface="CB_Stem Light" panose="020B0604020202020204" charset="-52"/>
              <a:cs typeface="CB_Stem Light" panose="020B0604020202020204" charset="-52"/>
            </a:endParaRPr>
          </a:p>
          <a:p>
            <a:pPr algn="r"/>
            <a:endParaRPr lang="ru-RU" sz="2000" dirty="0">
              <a:latin typeface="CB_Stem Light" panose="020B0604020202020204" charset="-52"/>
              <a:cs typeface="CB_Stem Light" panose="020B0604020202020204" charset="-52"/>
            </a:endParaRPr>
          </a:p>
        </p:txBody>
      </p:sp>
      <p:sp>
        <p:nvSpPr>
          <p:cNvPr id="26" name="Прямоугольник 25"/>
          <p:cNvSpPr/>
          <p:nvPr/>
        </p:nvSpPr>
        <p:spPr>
          <a:xfrm>
            <a:off x="7309379" y="4954175"/>
            <a:ext cx="4592771" cy="1631216"/>
          </a:xfrm>
          <a:prstGeom prst="rect">
            <a:avLst/>
          </a:prstGeom>
        </p:spPr>
        <p:txBody>
          <a:bodyPr wrap="square">
            <a:spAutoFit/>
          </a:bodyPr>
          <a:lstStyle/>
          <a:p>
            <a:pPr algn="r"/>
            <a:r>
              <a:rPr lang="ru-RU" sz="2000" dirty="0">
                <a:latin typeface="CB_Stem Light" panose="020B0604020202020204" charset="-52"/>
                <a:cs typeface="CB_Stem Light" panose="020B0604020202020204" charset="-52"/>
              </a:rPr>
              <a:t>Производители получили сигнал о том, что маски нужны в меньшем объеме. </a:t>
            </a:r>
          </a:p>
          <a:p>
            <a:pPr algn="r"/>
            <a:r>
              <a:rPr lang="ru-RU" sz="2000" dirty="0">
                <a:latin typeface="CB_Stem Light" panose="020B0604020202020204" charset="-52"/>
                <a:cs typeface="CB_Stem Light" panose="020B0604020202020204" charset="-52"/>
              </a:rPr>
              <a:t>Их производство снизилось.</a:t>
            </a:r>
          </a:p>
          <a:p>
            <a:pPr algn="r"/>
            <a:r>
              <a:rPr lang="ru-RU" sz="2000" b="1" dirty="0">
                <a:latin typeface="CB_Stem Light" panose="020B0604020202020204" charset="-52"/>
                <a:cs typeface="CB_Stem Light" panose="020B0604020202020204" charset="-52"/>
              </a:rPr>
              <a:t>Ситуация стабилизировалась!</a:t>
            </a:r>
          </a:p>
        </p:txBody>
      </p:sp>
      <p:sp>
        <p:nvSpPr>
          <p:cNvPr id="27" name="Прямоугольник 26"/>
          <p:cNvSpPr/>
          <p:nvPr/>
        </p:nvSpPr>
        <p:spPr>
          <a:xfrm>
            <a:off x="7695525" y="3739891"/>
            <a:ext cx="4054079" cy="400110"/>
          </a:xfrm>
          <a:prstGeom prst="rect">
            <a:avLst/>
          </a:prstGeom>
        </p:spPr>
        <p:txBody>
          <a:bodyPr wrap="square">
            <a:spAutoFit/>
          </a:bodyPr>
          <a:lstStyle/>
          <a:p>
            <a:pPr algn="r"/>
            <a:r>
              <a:rPr lang="ru-RU" sz="2000" dirty="0">
                <a:latin typeface="CB_Stem Light" panose="020B0604020202020204" charset="-52"/>
                <a:cs typeface="CB_Stem Light" panose="020B0604020202020204" charset="-52"/>
              </a:rPr>
              <a:t>Цены на маски снизились</a:t>
            </a:r>
          </a:p>
        </p:txBody>
      </p:sp>
      <p:cxnSp>
        <p:nvCxnSpPr>
          <p:cNvPr id="28" name="Прямая со стрелкой 27"/>
          <p:cNvCxnSpPr/>
          <p:nvPr/>
        </p:nvCxnSpPr>
        <p:spPr>
          <a:xfrm>
            <a:off x="10033933" y="3216398"/>
            <a:ext cx="0" cy="468073"/>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9" name="Прямая со стрелкой 28"/>
          <p:cNvCxnSpPr/>
          <p:nvPr/>
        </p:nvCxnSpPr>
        <p:spPr>
          <a:xfrm>
            <a:off x="10033933" y="4203948"/>
            <a:ext cx="0" cy="468073"/>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30"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Наклейка знак вопроса PNG - AVATAN PLUS">
            <a:extLst>
              <a:ext uri="{FF2B5EF4-FFF2-40B4-BE49-F238E27FC236}">
                <a16:creationId xmlns:a16="http://schemas.microsoft.com/office/drawing/2014/main" xmlns="" id="{989A4828-3C83-4A72-BDB9-6F9E86B3D4CB}"/>
              </a:ext>
            </a:extLst>
          </p:cNvPr>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79775" y="1628798"/>
            <a:ext cx="5190153" cy="3892615"/>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17</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TextBox 7">
            <a:extLst>
              <a:ext uri="{FF2B5EF4-FFF2-40B4-BE49-F238E27FC236}">
                <a16:creationId xmlns:a16="http://schemas.microsoft.com/office/drawing/2014/main" xmlns="" id="{BAAFA36A-148A-4ADD-832F-8176806AE5DF}"/>
              </a:ext>
            </a:extLst>
          </p:cNvPr>
          <p:cNvSpPr txBox="1"/>
          <p:nvPr/>
        </p:nvSpPr>
        <p:spPr>
          <a:xfrm>
            <a:off x="2945651" y="3068960"/>
            <a:ext cx="7470830" cy="1938992"/>
          </a:xfrm>
          <a:prstGeom prst="rect">
            <a:avLst/>
          </a:prstGeom>
          <a:noFill/>
        </p:spPr>
        <p:txBody>
          <a:bodyPr wrap="square" rtlCol="0">
            <a:spAutoFit/>
          </a:bodyPr>
          <a:lstStyle/>
          <a:p>
            <a:r>
              <a:rPr lang="ru-RU" sz="3200" dirty="0">
                <a:latin typeface="CB_Stem Light" panose="020B0503020203020204" pitchFamily="34" charset="-52"/>
                <a:cs typeface="CB_Stem Light" panose="020B0503020203020204" pitchFamily="34" charset="-52"/>
              </a:rPr>
              <a:t>Какой должна быть инфляция?</a:t>
            </a:r>
          </a:p>
          <a:p>
            <a:endParaRPr lang="ru-RU" sz="3200" dirty="0">
              <a:latin typeface="CB_Stem Light" panose="020B0503020203020204" pitchFamily="34" charset="-52"/>
              <a:cs typeface="CB_Stem Light" panose="020B0503020203020204" pitchFamily="34" charset="-52"/>
            </a:endParaRPr>
          </a:p>
          <a:p>
            <a:r>
              <a:rPr lang="ru-RU" sz="2800" i="1" dirty="0">
                <a:latin typeface="CB_Stem Light" panose="020B0503020203020204" pitchFamily="34" charset="-52"/>
                <a:cs typeface="CB_Stem Light" panose="020B0503020203020204" pitchFamily="34" charset="-52"/>
              </a:rPr>
              <a:t>(Сначала ответим на вопрос, какой она НЕ должна быть)</a:t>
            </a:r>
          </a:p>
        </p:txBody>
      </p:sp>
    </p:spTree>
    <p:extLst>
      <p:ext uri="{BB962C8B-B14F-4D97-AF65-F5344CB8AC3E}">
        <p14:creationId xmlns:p14="http://schemas.microsoft.com/office/powerpoint/2010/main" val="159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18</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7" name="TextBox 6">
            <a:extLst>
              <a:ext uri="{FF2B5EF4-FFF2-40B4-BE49-F238E27FC236}">
                <a16:creationId xmlns:a16="http://schemas.microsoft.com/office/drawing/2014/main" xmlns="" id="{BAAFA36A-148A-4ADD-832F-8176806AE5DF}"/>
              </a:ext>
            </a:extLst>
          </p:cNvPr>
          <p:cNvSpPr txBox="1"/>
          <p:nvPr/>
        </p:nvSpPr>
        <p:spPr>
          <a:xfrm>
            <a:off x="470375" y="1088740"/>
            <a:ext cx="9739653" cy="1077218"/>
          </a:xfrm>
          <a:prstGeom prst="rect">
            <a:avLst/>
          </a:prstGeom>
          <a:noFill/>
        </p:spPr>
        <p:txBody>
          <a:bodyPr wrap="square" rtlCol="0">
            <a:spAutoFit/>
          </a:bodyPr>
          <a:lstStyle/>
          <a:p>
            <a:r>
              <a:rPr lang="ru-RU" sz="3200" dirty="0">
                <a:latin typeface="CB_Stem Light" panose="020B0503020203020204" pitchFamily="34" charset="-52"/>
                <a:cs typeface="CB_Stem Light" panose="020B0503020203020204" pitchFamily="34" charset="-52"/>
              </a:rPr>
              <a:t>Высокая и непредсказуемая инфляция – это плохо для всех!</a:t>
            </a:r>
          </a:p>
        </p:txBody>
      </p:sp>
      <p:sp>
        <p:nvSpPr>
          <p:cNvPr id="3" name="TextBox 2"/>
          <p:cNvSpPr txBox="1"/>
          <p:nvPr/>
        </p:nvSpPr>
        <p:spPr>
          <a:xfrm>
            <a:off x="6641788" y="2677529"/>
            <a:ext cx="65" cy="276999"/>
          </a:xfrm>
          <a:prstGeom prst="rect">
            <a:avLst/>
          </a:prstGeom>
          <a:noFill/>
        </p:spPr>
        <p:txBody>
          <a:bodyPr wrap="none" lIns="0" tIns="0" rIns="0" bIns="0" rtlCol="0">
            <a:spAutoFit/>
          </a:bodyPr>
          <a:lstStyle/>
          <a:p>
            <a:endParaRPr lang="ru-RU" dirty="0"/>
          </a:p>
        </p:txBody>
      </p:sp>
      <p:pic>
        <p:nvPicPr>
          <p:cNvPr id="13" name="Picture 3" descr="X:\REG-ANALYS\Информационная политика\Запрос по стандартной презентации ДКП\Картинки\Новые материалы\Новые материалы\img_67309.png">
            <a:extLst>
              <a:ext uri="{FF2B5EF4-FFF2-40B4-BE49-F238E27FC236}">
                <a16:creationId xmlns:a16="http://schemas.microsoft.com/office/drawing/2014/main" xmlns="" id="{24465F9E-E031-4082-B509-FFA14B8B7299}"/>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5443" y="2663915"/>
            <a:ext cx="1010723" cy="112773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84"/>
          <p:cNvSpPr>
            <a:spLocks noEditPoints="1"/>
          </p:cNvSpPr>
          <p:nvPr/>
        </p:nvSpPr>
        <p:spPr bwMode="auto">
          <a:xfrm>
            <a:off x="1428718" y="2938020"/>
            <a:ext cx="945105" cy="1081976"/>
          </a:xfrm>
          <a:custGeom>
            <a:avLst/>
            <a:gdLst/>
            <a:ahLst/>
            <a:cxnLst>
              <a:cxn ang="0">
                <a:pos x="1" y="132"/>
              </a:cxn>
              <a:cxn ang="0">
                <a:pos x="7" y="95"/>
              </a:cxn>
              <a:cxn ang="0">
                <a:pos x="33" y="76"/>
              </a:cxn>
              <a:cxn ang="0">
                <a:pos x="37" y="76"/>
              </a:cxn>
              <a:cxn ang="0">
                <a:pos x="65" y="81"/>
              </a:cxn>
              <a:cxn ang="0">
                <a:pos x="63" y="86"/>
              </a:cxn>
              <a:cxn ang="0">
                <a:pos x="55" y="132"/>
              </a:cxn>
              <a:cxn ang="0">
                <a:pos x="55" y="183"/>
              </a:cxn>
              <a:cxn ang="0">
                <a:pos x="79" y="202"/>
              </a:cxn>
              <a:cxn ang="0">
                <a:pos x="80" y="278"/>
              </a:cxn>
              <a:cxn ang="0">
                <a:pos x="55" y="275"/>
              </a:cxn>
              <a:cxn ang="0">
                <a:pos x="23" y="266"/>
              </a:cxn>
              <a:cxn ang="0">
                <a:pos x="22" y="182"/>
              </a:cxn>
              <a:cxn ang="0">
                <a:pos x="1" y="177"/>
              </a:cxn>
              <a:cxn ang="0">
                <a:pos x="1" y="132"/>
              </a:cxn>
              <a:cxn ang="0">
                <a:pos x="79" y="39"/>
              </a:cxn>
              <a:cxn ang="0">
                <a:pos x="55" y="16"/>
              </a:cxn>
              <a:cxn ang="0">
                <a:pos x="30" y="39"/>
              </a:cxn>
              <a:cxn ang="0">
                <a:pos x="79" y="39"/>
              </a:cxn>
              <a:cxn ang="0">
                <a:pos x="185" y="81"/>
              </a:cxn>
              <a:cxn ang="0">
                <a:pos x="214" y="76"/>
              </a:cxn>
              <a:cxn ang="0">
                <a:pos x="218" y="76"/>
              </a:cxn>
              <a:cxn ang="0">
                <a:pos x="244" y="95"/>
              </a:cxn>
              <a:cxn ang="0">
                <a:pos x="250" y="132"/>
              </a:cxn>
              <a:cxn ang="0">
                <a:pos x="250" y="177"/>
              </a:cxn>
              <a:cxn ang="0">
                <a:pos x="229" y="182"/>
              </a:cxn>
              <a:cxn ang="0">
                <a:pos x="227" y="266"/>
              </a:cxn>
              <a:cxn ang="0">
                <a:pos x="196" y="275"/>
              </a:cxn>
              <a:cxn ang="0">
                <a:pos x="170" y="278"/>
              </a:cxn>
              <a:cxn ang="0">
                <a:pos x="172" y="202"/>
              </a:cxn>
              <a:cxn ang="0">
                <a:pos x="196" y="183"/>
              </a:cxn>
              <a:cxn ang="0">
                <a:pos x="196" y="132"/>
              </a:cxn>
              <a:cxn ang="0">
                <a:pos x="188" y="86"/>
              </a:cxn>
              <a:cxn ang="0">
                <a:pos x="185" y="81"/>
              </a:cxn>
              <a:cxn ang="0">
                <a:pos x="220" y="39"/>
              </a:cxn>
              <a:cxn ang="0">
                <a:pos x="196" y="16"/>
              </a:cxn>
              <a:cxn ang="0">
                <a:pos x="172" y="39"/>
              </a:cxn>
              <a:cxn ang="0">
                <a:pos x="220" y="39"/>
              </a:cxn>
              <a:cxn ang="0">
                <a:pos x="64" y="132"/>
              </a:cxn>
              <a:cxn ang="0">
                <a:pos x="71" y="90"/>
              </a:cxn>
              <a:cxn ang="0">
                <a:pos x="100" y="69"/>
              </a:cxn>
              <a:cxn ang="0">
                <a:pos x="105" y="69"/>
              </a:cxn>
              <a:cxn ang="0">
                <a:pos x="146" y="69"/>
              </a:cxn>
              <a:cxn ang="0">
                <a:pos x="150" y="69"/>
              </a:cxn>
              <a:cxn ang="0">
                <a:pos x="180" y="90"/>
              </a:cxn>
              <a:cxn ang="0">
                <a:pos x="187" y="132"/>
              </a:cxn>
              <a:cxn ang="0">
                <a:pos x="187" y="183"/>
              </a:cxn>
              <a:cxn ang="0">
                <a:pos x="163" y="189"/>
              </a:cxn>
              <a:cxn ang="0">
                <a:pos x="161" y="285"/>
              </a:cxn>
              <a:cxn ang="0">
                <a:pos x="125" y="295"/>
              </a:cxn>
              <a:cxn ang="0">
                <a:pos x="89" y="285"/>
              </a:cxn>
              <a:cxn ang="0">
                <a:pos x="88" y="189"/>
              </a:cxn>
              <a:cxn ang="0">
                <a:pos x="64" y="183"/>
              </a:cxn>
              <a:cxn ang="0">
                <a:pos x="64" y="132"/>
              </a:cxn>
              <a:cxn ang="0">
                <a:pos x="153" y="27"/>
              </a:cxn>
              <a:cxn ang="0">
                <a:pos x="125" y="0"/>
              </a:cxn>
              <a:cxn ang="0">
                <a:pos x="98" y="27"/>
              </a:cxn>
              <a:cxn ang="0">
                <a:pos x="153" y="27"/>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rgbClr val="0062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TextBox 14"/>
          <p:cNvSpPr txBox="1"/>
          <p:nvPr/>
        </p:nvSpPr>
        <p:spPr>
          <a:xfrm>
            <a:off x="906973" y="4318649"/>
            <a:ext cx="2973477" cy="1323439"/>
          </a:xfrm>
          <a:prstGeom prst="rect">
            <a:avLst/>
          </a:prstGeom>
          <a:noFill/>
        </p:spPr>
        <p:txBody>
          <a:bodyPr wrap="square" rtlCol="0">
            <a:spAutoFit/>
          </a:bodyPr>
          <a:lstStyle/>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Обесцениваются сбережения </a:t>
            </a:r>
          </a:p>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Падает реальный доход </a:t>
            </a:r>
          </a:p>
        </p:txBody>
      </p:sp>
      <p:sp>
        <p:nvSpPr>
          <p:cNvPr id="16" name="TextBox 15"/>
          <p:cNvSpPr txBox="1"/>
          <p:nvPr/>
        </p:nvSpPr>
        <p:spPr>
          <a:xfrm>
            <a:off x="4390173" y="4300268"/>
            <a:ext cx="3723382" cy="1631216"/>
          </a:xfrm>
          <a:prstGeom prst="rect">
            <a:avLst/>
          </a:prstGeom>
          <a:noFill/>
        </p:spPr>
        <p:txBody>
          <a:bodyPr wrap="square" rtlCol="0">
            <a:spAutoFit/>
          </a:bodyPr>
          <a:lstStyle/>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Растут издержки</a:t>
            </a:r>
          </a:p>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Сокращаются инвестиции</a:t>
            </a:r>
          </a:p>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Сложно принимать решения из-за высокой неопределенности</a:t>
            </a:r>
          </a:p>
        </p:txBody>
      </p:sp>
      <p:sp>
        <p:nvSpPr>
          <p:cNvPr id="18" name="TextBox 17"/>
          <p:cNvSpPr txBox="1"/>
          <p:nvPr/>
        </p:nvSpPr>
        <p:spPr>
          <a:xfrm>
            <a:off x="8548943" y="4239090"/>
            <a:ext cx="3209668" cy="2246769"/>
          </a:xfrm>
          <a:prstGeom prst="rect">
            <a:avLst/>
          </a:prstGeom>
          <a:noFill/>
        </p:spPr>
        <p:txBody>
          <a:bodyPr wrap="square" rtlCol="0">
            <a:spAutoFit/>
          </a:bodyPr>
          <a:lstStyle/>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Сложно принимать решения и контролировать инфляцию (сильная волатильность)</a:t>
            </a:r>
          </a:p>
          <a:p>
            <a:pPr marL="285750" indent="-285750">
              <a:buFont typeface="Arial" panose="020B0604020202020204" pitchFamily="34" charset="0"/>
              <a:buChar char="•"/>
            </a:pPr>
            <a:r>
              <a:rPr lang="ru-RU" sz="2000" dirty="0">
                <a:latin typeface="CB_Stem Light" panose="020B0604020202020204" charset="-52"/>
                <a:cs typeface="CB_Stem Light" panose="020B0604020202020204" charset="-52"/>
              </a:rPr>
              <a:t>Риск инфляционной спирали</a:t>
            </a:r>
          </a:p>
        </p:txBody>
      </p:sp>
      <p:grpSp>
        <p:nvGrpSpPr>
          <p:cNvPr id="33" name="Группа 32"/>
          <p:cNvGrpSpPr/>
          <p:nvPr/>
        </p:nvGrpSpPr>
        <p:grpSpPr>
          <a:xfrm>
            <a:off x="9606390" y="2912307"/>
            <a:ext cx="900100" cy="876733"/>
            <a:chOff x="8976320" y="2912307"/>
            <a:chExt cx="900100" cy="876733"/>
          </a:xfrm>
        </p:grpSpPr>
        <p:sp>
          <p:nvSpPr>
            <p:cNvPr id="28" name="Прямоугольный треугольник 27"/>
            <p:cNvSpPr/>
            <p:nvPr/>
          </p:nvSpPr>
          <p:spPr>
            <a:xfrm rot="8044032">
              <a:off x="9044693" y="2912307"/>
              <a:ext cx="765085" cy="765085"/>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30"/>
            <p:cNvGrpSpPr/>
            <p:nvPr/>
          </p:nvGrpSpPr>
          <p:grpSpPr>
            <a:xfrm>
              <a:off x="9044693" y="3158970"/>
              <a:ext cx="765085" cy="585065"/>
              <a:chOff x="9066330" y="3158970"/>
              <a:chExt cx="765085" cy="585065"/>
            </a:xfrm>
            <a:solidFill>
              <a:schemeClr val="accent1">
                <a:lumMod val="75000"/>
              </a:schemeClr>
            </a:solidFill>
          </p:grpSpPr>
          <p:sp>
            <p:nvSpPr>
              <p:cNvPr id="17" name="Прямоугольник 16"/>
              <p:cNvSpPr/>
              <p:nvPr/>
            </p:nvSpPr>
            <p:spPr>
              <a:xfrm>
                <a:off x="9066330" y="3158970"/>
                <a:ext cx="135015" cy="585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9276353" y="3158970"/>
                <a:ext cx="135015" cy="585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9696400" y="3158970"/>
                <a:ext cx="135015" cy="585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9486376" y="3158970"/>
                <a:ext cx="135015" cy="585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2" name="Прямоугольник 31"/>
            <p:cNvSpPr/>
            <p:nvPr/>
          </p:nvSpPr>
          <p:spPr>
            <a:xfrm>
              <a:off x="8976320" y="3654025"/>
              <a:ext cx="900100" cy="1350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067241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Гиперинфляция в Германии в 1923 году"/>
          <p:cNvPicPr>
            <a:picLocks noChangeAspect="1" noChangeArrowheads="1"/>
          </p:cNvPicPr>
          <p:nvPr/>
        </p:nvPicPr>
        <p:blipFill>
          <a:blip r:embed="rId3" cstate="print"/>
          <a:srcRect b="19770"/>
          <a:stretch>
            <a:fillRect/>
          </a:stretch>
        </p:blipFill>
        <p:spPr bwMode="auto">
          <a:xfrm>
            <a:off x="515380" y="1583795"/>
            <a:ext cx="3033352" cy="3322772"/>
          </a:xfrm>
          <a:prstGeom prst="rect">
            <a:avLst/>
          </a:prstGeom>
          <a:noFill/>
        </p:spPr>
      </p:pic>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19</a:t>
            </a:fld>
            <a:endParaRPr lang="ru-RU" dirty="0">
              <a:solidFill>
                <a:srgbClr val="888A8D"/>
              </a:solidFill>
            </a:endParaRPr>
          </a:p>
        </p:txBody>
      </p:sp>
      <p:pic>
        <p:nvPicPr>
          <p:cNvPr id="187394" name="Picture 2" descr="Отзывы о книге «Черный обелиск», рецензии на книгу Эрих Марии Ремарк,  рейтинг в библиотеке ЛитРес"/>
          <p:cNvPicPr>
            <a:picLocks noChangeAspect="1" noChangeArrowheads="1"/>
          </p:cNvPicPr>
          <p:nvPr/>
        </p:nvPicPr>
        <p:blipFill>
          <a:blip r:embed="rId4" cstate="print"/>
          <a:srcRect/>
          <a:stretch>
            <a:fillRect/>
          </a:stretch>
        </p:blipFill>
        <p:spPr bwMode="auto">
          <a:xfrm>
            <a:off x="4967092" y="1589480"/>
            <a:ext cx="2140819" cy="3290194"/>
          </a:xfrm>
          <a:prstGeom prst="rect">
            <a:avLst/>
          </a:prstGeom>
          <a:noFill/>
        </p:spPr>
      </p:pic>
      <p:sp>
        <p:nvSpPr>
          <p:cNvPr id="7" name="Загнутый угол 6"/>
          <p:cNvSpPr/>
          <p:nvPr/>
        </p:nvSpPr>
        <p:spPr>
          <a:xfrm>
            <a:off x="4520825" y="4969550"/>
            <a:ext cx="3510390" cy="1888450"/>
          </a:xfrm>
          <a:prstGeom prst="foldedCorner">
            <a:avLst>
              <a:gd name="adj" fmla="val 17263"/>
            </a:avLst>
          </a:prstGeom>
          <a:noFill/>
        </p:spPr>
        <p:txBody>
          <a:bodyPr wrap="square">
            <a:spAutoFit/>
          </a:bodyPr>
          <a:lstStyle/>
          <a:p>
            <a:r>
              <a:rPr lang="ru-RU" sz="1600" dirty="0">
                <a:latin typeface="CB_Stem Light" panose="020B0604020202020204" charset="-52"/>
                <a:cs typeface="CB_Stem Light" panose="020B0604020202020204" charset="-52"/>
              </a:rPr>
              <a:t>«Какие-то несчастные восемь тысяч марок! И все-таки в девять утра это было еще кое-что. А потом объявили новый курс доллара, и я теперь уже не могу на них купить даже галстук...». </a:t>
            </a:r>
          </a:p>
        </p:txBody>
      </p:sp>
      <p:pic>
        <p:nvPicPr>
          <p:cNvPr id="187396" name="Picture 4" descr="Bloomberg: Зимбабве вновь грозит гиперинфляция в 500 млрд процентов"/>
          <p:cNvPicPr>
            <a:picLocks noChangeAspect="1" noChangeArrowheads="1"/>
          </p:cNvPicPr>
          <p:nvPr/>
        </p:nvPicPr>
        <p:blipFill>
          <a:blip r:embed="rId5" cstate="print"/>
          <a:srcRect l="30605"/>
          <a:stretch>
            <a:fillRect/>
          </a:stretch>
        </p:blipFill>
        <p:spPr bwMode="auto">
          <a:xfrm>
            <a:off x="8526270" y="1538790"/>
            <a:ext cx="3071276" cy="3376830"/>
          </a:xfrm>
          <a:prstGeom prst="rect">
            <a:avLst/>
          </a:prstGeom>
          <a:noFill/>
        </p:spPr>
      </p:pic>
      <p:sp>
        <p:nvSpPr>
          <p:cNvPr id="9" name="Прямоугольник 8"/>
          <p:cNvSpPr/>
          <p:nvPr/>
        </p:nvSpPr>
        <p:spPr>
          <a:xfrm>
            <a:off x="8526270" y="5094185"/>
            <a:ext cx="3330370" cy="1077218"/>
          </a:xfrm>
          <a:prstGeom prst="rect">
            <a:avLst/>
          </a:prstGeom>
        </p:spPr>
        <p:txBody>
          <a:bodyPr wrap="square">
            <a:spAutoFit/>
          </a:bodyPr>
          <a:lstStyle/>
          <a:p>
            <a:r>
              <a:rPr lang="ru-RU" sz="1600" b="1" dirty="0">
                <a:latin typeface="CB_Stem Light" panose="020B0604020202020204" charset="-52"/>
                <a:cs typeface="CB_Stem Light" panose="020B0604020202020204" charset="-52"/>
              </a:rPr>
              <a:t>Зимбабве, конец 1990-х</a:t>
            </a:r>
          </a:p>
          <a:p>
            <a:endParaRPr lang="ru-RU" sz="1600" dirty="0">
              <a:latin typeface="CB_Stem Light" panose="020B0604020202020204" charset="-52"/>
              <a:cs typeface="CB_Stem Light" panose="020B0604020202020204" charset="-52"/>
            </a:endParaRPr>
          </a:p>
          <a:p>
            <a:r>
              <a:rPr lang="ru-RU" sz="1600" dirty="0">
                <a:latin typeface="CB_Stem Light" panose="020B0604020202020204" charset="-52"/>
                <a:cs typeface="CB_Stem Light" panose="020B0604020202020204" charset="-52"/>
              </a:rPr>
              <a:t>Этой тележки денег едва хватит на мешок муки</a:t>
            </a:r>
          </a:p>
        </p:txBody>
      </p:sp>
      <p:sp>
        <p:nvSpPr>
          <p:cNvPr id="12"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6" name="TextBox 5"/>
          <p:cNvSpPr txBox="1"/>
          <p:nvPr/>
        </p:nvSpPr>
        <p:spPr>
          <a:xfrm>
            <a:off x="425369" y="908720"/>
            <a:ext cx="9316035" cy="523220"/>
          </a:xfrm>
          <a:prstGeom prst="rect">
            <a:avLst/>
          </a:prstGeom>
          <a:noFill/>
        </p:spPr>
        <p:txBody>
          <a:bodyPr wrap="square" rtlCol="0">
            <a:spAutoFit/>
          </a:bodyPr>
          <a:lstStyle/>
          <a:p>
            <a:r>
              <a:rPr lang="ru-RU" sz="2800" dirty="0">
                <a:latin typeface="CB_Stem Medium" panose="020B0603020203020204" pitchFamily="34" charset="-52"/>
                <a:ea typeface="+mj-ea"/>
                <a:cs typeface="CB_Stem Medium" panose="020B0603020203020204" pitchFamily="34" charset="-52"/>
              </a:rPr>
              <a:t>Гиперинфляция в литературе и фотохронике</a:t>
            </a:r>
          </a:p>
        </p:txBody>
      </p:sp>
      <p:sp>
        <p:nvSpPr>
          <p:cNvPr id="10" name="Прямоугольник 9"/>
          <p:cNvSpPr/>
          <p:nvPr/>
        </p:nvSpPr>
        <p:spPr>
          <a:xfrm>
            <a:off x="515380" y="5094185"/>
            <a:ext cx="3330370" cy="1323439"/>
          </a:xfrm>
          <a:prstGeom prst="rect">
            <a:avLst/>
          </a:prstGeom>
        </p:spPr>
        <p:txBody>
          <a:bodyPr wrap="square">
            <a:spAutoFit/>
          </a:bodyPr>
          <a:lstStyle/>
          <a:p>
            <a:r>
              <a:rPr lang="ru-RU" sz="1600" b="1" dirty="0">
                <a:latin typeface="CB_Stem Light" panose="020B0604020202020204" charset="-52"/>
                <a:cs typeface="CB_Stem Light" panose="020B0604020202020204" charset="-52"/>
              </a:rPr>
              <a:t>Германия, 1920-е</a:t>
            </a:r>
          </a:p>
          <a:p>
            <a:endParaRPr lang="ru-RU" sz="1600" dirty="0">
              <a:latin typeface="CB_Stem Light" panose="020B0604020202020204" charset="-52"/>
              <a:cs typeface="CB_Stem Light" panose="020B0604020202020204" charset="-52"/>
            </a:endParaRPr>
          </a:p>
          <a:p>
            <a:r>
              <a:rPr lang="ru-RU" sz="1600" dirty="0">
                <a:latin typeface="CB_Stem Light" panose="020B0604020202020204" charset="-52"/>
                <a:cs typeface="CB_Stem Light" panose="020B0604020202020204" charset="-52"/>
              </a:rPr>
              <a:t>Стало дешевле дать детям играть с пачками денег, чем покупать им кубики</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122490C-B358-4383-8E1B-1A5B24B01A5D}"/>
              </a:ext>
            </a:extLst>
          </p:cNvPr>
          <p:cNvSpPr txBox="1"/>
          <p:nvPr/>
        </p:nvSpPr>
        <p:spPr>
          <a:xfrm>
            <a:off x="650395" y="1971993"/>
            <a:ext cx="9409378" cy="4247317"/>
          </a:xfrm>
          <a:prstGeom prst="rect">
            <a:avLst/>
          </a:prstGeom>
          <a:noFill/>
        </p:spPr>
        <p:txBody>
          <a:bodyPr wrap="square" rtlCol="0">
            <a:spAutoFit/>
          </a:bodyPr>
          <a:lstStyle/>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В чем главная цель единой государственной экономической политики</a:t>
            </a:r>
          </a:p>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Как работает современная экономика</a:t>
            </a:r>
          </a:p>
          <a:p>
            <a:pPr marL="342900" indent="-342900">
              <a:spcBef>
                <a:spcPts val="600"/>
              </a:spcBef>
              <a:spcAft>
                <a:spcPts val="600"/>
              </a:spcAft>
              <a:buFontTx/>
              <a:buAutoNum type="arabicPeriod"/>
            </a:pPr>
            <a:r>
              <a:rPr lang="ru-RU" sz="2000" dirty="0">
                <a:latin typeface="CB_Stem Light" panose="020B0503020203020204" pitchFamily="34" charset="-52"/>
                <a:cs typeface="CB_Stem Light" panose="020B0503020203020204" pitchFamily="34" charset="-52"/>
              </a:rPr>
              <a:t>От чего зависит экономический рост</a:t>
            </a:r>
          </a:p>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Что может денежно-кредитная политика сделать для экономического роста, а чего не может</a:t>
            </a:r>
          </a:p>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Что такое инфляция и как ее посчитать</a:t>
            </a:r>
          </a:p>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Чем плоха высокая инфляция и какие опасности таит низкая</a:t>
            </a:r>
          </a:p>
          <a:p>
            <a:pPr marL="342900" indent="-342900">
              <a:spcBef>
                <a:spcPts val="600"/>
              </a:spcBef>
              <a:spcAft>
                <a:spcPts val="600"/>
              </a:spcAft>
              <a:buAutoNum type="arabicPeriod"/>
            </a:pPr>
            <a:r>
              <a:rPr lang="ru-RU" sz="2000" dirty="0">
                <a:latin typeface="CB_Stem Light" panose="020B0503020203020204" pitchFamily="34" charset="-52"/>
                <a:cs typeface="CB_Stem Light" panose="020B0503020203020204" pitchFamily="34" charset="-52"/>
              </a:rPr>
              <a:t> Что такое ключевая ставка Банка России и почему это главная цифра в экономике</a:t>
            </a:r>
          </a:p>
          <a:p>
            <a:pPr marL="342900" indent="-342900">
              <a:spcBef>
                <a:spcPts val="600"/>
              </a:spcBef>
              <a:spcAft>
                <a:spcPts val="600"/>
              </a:spcAft>
              <a:buAutoNum type="arabicPeriod"/>
            </a:pPr>
            <a:endParaRPr lang="ru-RU" sz="2000" dirty="0">
              <a:latin typeface="CB_Stem Light" panose="020B0503020203020204" pitchFamily="34" charset="-52"/>
              <a:cs typeface="CB_Stem Light" panose="020B0503020203020204" pitchFamily="34" charset="-52"/>
            </a:endParaRPr>
          </a:p>
        </p:txBody>
      </p:sp>
      <p:sp>
        <p:nvSpPr>
          <p:cNvPr id="2" name="Заголовок 1"/>
          <p:cNvSpPr>
            <a:spLocks noGrp="1"/>
          </p:cNvSpPr>
          <p:nvPr>
            <p:ph type="title"/>
          </p:nvPr>
        </p:nvSpPr>
        <p:spPr>
          <a:xfrm>
            <a:off x="433387" y="1201826"/>
            <a:ext cx="11325225" cy="606994"/>
          </a:xfrm>
        </p:spPr>
        <p:txBody>
          <a:bodyPr/>
          <a:lstStyle/>
          <a:p>
            <a:r>
              <a:rPr lang="ru-RU" dirty="0">
                <a:solidFill>
                  <a:schemeClr val="tx1"/>
                </a:solidFill>
                <a:latin typeface="CB_Stem Medium" panose="020B0603020203020204" pitchFamily="34" charset="-52"/>
                <a:cs typeface="CB_Stem Medium" panose="020B0603020203020204" pitchFamily="34" charset="-52"/>
              </a:rPr>
              <a:t>Что вы сегодня узнаете:</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Tree>
    <p:extLst>
      <p:ext uri="{BB962C8B-B14F-4D97-AF65-F5344CB8AC3E}">
        <p14:creationId xmlns:p14="http://schemas.microsoft.com/office/powerpoint/2010/main" val="1331216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Номер слайда 3">
            <a:extLst>
              <a:ext uri="{FF2B5EF4-FFF2-40B4-BE49-F238E27FC236}">
                <a16:creationId xmlns:a16="http://schemas.microsoft.com/office/drawing/2014/main" xmlns="" id="{1EF3E43D-7CE9-4AA9-B6BE-0128C701A950}"/>
              </a:ext>
            </a:extLst>
          </p:cNvPr>
          <p:cNvSpPr>
            <a:spLocks noGrp="1"/>
          </p:cNvSpPr>
          <p:nvPr>
            <p:ph type="sldNum" sz="quarter" idx="12"/>
          </p:nvPr>
        </p:nvSpPr>
        <p:spPr>
          <a:xfrm>
            <a:off x="11014074" y="431801"/>
            <a:ext cx="744537" cy="324000"/>
          </a:xfrm>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20</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10" name="TextBox 9">
            <a:extLst>
              <a:ext uri="{FF2B5EF4-FFF2-40B4-BE49-F238E27FC236}">
                <a16:creationId xmlns:a16="http://schemas.microsoft.com/office/drawing/2014/main" xmlns="" id="{46DBA5D0-89A5-476E-B2E1-68311FCC636E}"/>
              </a:ext>
            </a:extLst>
          </p:cNvPr>
          <p:cNvSpPr txBox="1"/>
          <p:nvPr/>
        </p:nvSpPr>
        <p:spPr>
          <a:xfrm>
            <a:off x="602349" y="4239090"/>
            <a:ext cx="2205245" cy="707886"/>
          </a:xfrm>
          <a:prstGeom prst="rect">
            <a:avLst/>
          </a:prstGeom>
          <a:noFill/>
        </p:spPr>
        <p:txBody>
          <a:bodyPr wrap="square" rtlCol="0">
            <a:spAutoFit/>
          </a:bodyPr>
          <a:lstStyle/>
          <a:p>
            <a:pPr algn="ctr"/>
            <a:r>
              <a:rPr lang="ru-RU" sz="2000" dirty="0">
                <a:latin typeface="CB_Stem Light" panose="020B0503020203020204" pitchFamily="34" charset="-52"/>
                <a:cs typeface="CB_Stem Light" panose="020B0503020203020204" pitchFamily="34" charset="-52"/>
              </a:rPr>
              <a:t>Цены снижаются</a:t>
            </a:r>
          </a:p>
        </p:txBody>
      </p:sp>
      <p:sp>
        <p:nvSpPr>
          <p:cNvPr id="4" name="Стрелка: вниз 3">
            <a:extLst>
              <a:ext uri="{FF2B5EF4-FFF2-40B4-BE49-F238E27FC236}">
                <a16:creationId xmlns:a16="http://schemas.microsoft.com/office/drawing/2014/main" xmlns="" id="{5CB2E392-C46D-4B5A-AC1D-7C7C9223BBB8}"/>
              </a:ext>
            </a:extLst>
          </p:cNvPr>
          <p:cNvSpPr/>
          <p:nvPr/>
        </p:nvSpPr>
        <p:spPr>
          <a:xfrm>
            <a:off x="1597947" y="3261049"/>
            <a:ext cx="211111" cy="28717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право 4">
            <a:extLst>
              <a:ext uri="{FF2B5EF4-FFF2-40B4-BE49-F238E27FC236}">
                <a16:creationId xmlns:a16="http://schemas.microsoft.com/office/drawing/2014/main" xmlns="" id="{5A4425D3-CBD1-475C-ACA8-E1F7B872678B}"/>
              </a:ext>
            </a:extLst>
          </p:cNvPr>
          <p:cNvSpPr/>
          <p:nvPr/>
        </p:nvSpPr>
        <p:spPr>
          <a:xfrm>
            <a:off x="2610559" y="3261049"/>
            <a:ext cx="675075" cy="4414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xmlns="" id="{12F187E9-745E-4696-BB74-2CD89F73635D}"/>
              </a:ext>
            </a:extLst>
          </p:cNvPr>
          <p:cNvSpPr txBox="1"/>
          <p:nvPr/>
        </p:nvSpPr>
        <p:spPr>
          <a:xfrm>
            <a:off x="2923342" y="4275914"/>
            <a:ext cx="2970330" cy="1323439"/>
          </a:xfrm>
          <a:prstGeom prst="rect">
            <a:avLst/>
          </a:prstGeom>
          <a:noFill/>
        </p:spPr>
        <p:txBody>
          <a:bodyPr wrap="square" rtlCol="0">
            <a:spAutoFit/>
          </a:bodyPr>
          <a:lstStyle/>
          <a:p>
            <a:pPr algn="ctr"/>
            <a:r>
              <a:rPr lang="ru-RU" sz="2000" dirty="0">
                <a:latin typeface="CB_Stem Light" panose="020B0503020203020204" pitchFamily="34" charset="-52"/>
                <a:cs typeface="CB_Stem Light" panose="020B0503020203020204" pitchFamily="34" charset="-52"/>
              </a:rPr>
              <a:t>Люди не покупают товары, т.к. ждут дальнейшего снижения цен</a:t>
            </a:r>
          </a:p>
        </p:txBody>
      </p:sp>
      <p:sp>
        <p:nvSpPr>
          <p:cNvPr id="13" name="Прямоугольник 12">
            <a:extLst>
              <a:ext uri="{FF2B5EF4-FFF2-40B4-BE49-F238E27FC236}">
                <a16:creationId xmlns:a16="http://schemas.microsoft.com/office/drawing/2014/main" xmlns="" id="{58E674F2-395C-44CF-A05F-8EEBB0743FAC}"/>
              </a:ext>
            </a:extLst>
          </p:cNvPr>
          <p:cNvSpPr/>
          <p:nvPr/>
        </p:nvSpPr>
        <p:spPr>
          <a:xfrm>
            <a:off x="4350381" y="3584019"/>
            <a:ext cx="270030" cy="224876"/>
          </a:xfrm>
          <a:prstGeom prst="rect">
            <a:avLst/>
          </a:prstGeom>
          <a:solidFill>
            <a:srgbClr val="006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CB_Stem Light" panose="020B0503020203020204" pitchFamily="34" charset="-52"/>
                <a:cs typeface="CB_Stem Light" panose="020B0503020203020204" pitchFamily="34" charset="-52"/>
              </a:rPr>
              <a:t></a:t>
            </a:r>
            <a:endParaRPr lang="ru-RU" dirty="0">
              <a:solidFill>
                <a:schemeClr val="bg1"/>
              </a:solidFill>
            </a:endParaRPr>
          </a:p>
        </p:txBody>
      </p:sp>
      <p:sp>
        <p:nvSpPr>
          <p:cNvPr id="17" name="Стрелка: вправо 16">
            <a:extLst>
              <a:ext uri="{FF2B5EF4-FFF2-40B4-BE49-F238E27FC236}">
                <a16:creationId xmlns:a16="http://schemas.microsoft.com/office/drawing/2014/main" xmlns="" id="{7E73610B-9BB3-4FFD-8911-7769CE18AEAE}"/>
              </a:ext>
            </a:extLst>
          </p:cNvPr>
          <p:cNvSpPr/>
          <p:nvPr/>
        </p:nvSpPr>
        <p:spPr>
          <a:xfrm>
            <a:off x="5832614" y="3251044"/>
            <a:ext cx="675075" cy="4414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xmlns="" id="{7599499E-1426-4F85-9702-D0FFC1BF47FA}"/>
              </a:ext>
            </a:extLst>
          </p:cNvPr>
          <p:cNvSpPr txBox="1"/>
          <p:nvPr/>
        </p:nvSpPr>
        <p:spPr>
          <a:xfrm>
            <a:off x="6170152" y="4239090"/>
            <a:ext cx="2970330" cy="707886"/>
          </a:xfrm>
          <a:prstGeom prst="rect">
            <a:avLst/>
          </a:prstGeom>
          <a:noFill/>
        </p:spPr>
        <p:txBody>
          <a:bodyPr wrap="square" rtlCol="0">
            <a:spAutoFit/>
          </a:bodyPr>
          <a:lstStyle/>
          <a:p>
            <a:pPr algn="ctr"/>
            <a:r>
              <a:rPr lang="ru-RU" sz="2000" dirty="0">
                <a:latin typeface="CB_Stem Light" panose="020B0503020203020204" pitchFamily="34" charset="-52"/>
                <a:cs typeface="CB_Stem Light" panose="020B0503020203020204" pitchFamily="34" charset="-52"/>
              </a:rPr>
              <a:t>Снижается производство</a:t>
            </a:r>
          </a:p>
        </p:txBody>
      </p:sp>
      <p:sp>
        <p:nvSpPr>
          <p:cNvPr id="22" name="TextBox 21">
            <a:extLst>
              <a:ext uri="{FF2B5EF4-FFF2-40B4-BE49-F238E27FC236}">
                <a16:creationId xmlns:a16="http://schemas.microsoft.com/office/drawing/2014/main" xmlns="" id="{4D37EE11-DF16-4AE1-928B-9AE1419EA002}"/>
              </a:ext>
            </a:extLst>
          </p:cNvPr>
          <p:cNvSpPr txBox="1"/>
          <p:nvPr/>
        </p:nvSpPr>
        <p:spPr>
          <a:xfrm>
            <a:off x="8788281" y="4239090"/>
            <a:ext cx="2970330" cy="707886"/>
          </a:xfrm>
          <a:prstGeom prst="rect">
            <a:avLst/>
          </a:prstGeom>
          <a:noFill/>
        </p:spPr>
        <p:txBody>
          <a:bodyPr wrap="square" rtlCol="0">
            <a:spAutoFit/>
          </a:bodyPr>
          <a:lstStyle/>
          <a:p>
            <a:pPr algn="ctr"/>
            <a:r>
              <a:rPr lang="ru-RU" sz="2000" dirty="0">
                <a:latin typeface="CB_Stem Light" panose="020B0503020203020204" pitchFamily="34" charset="-52"/>
                <a:cs typeface="CB_Stem Light" panose="020B0503020203020204" pitchFamily="34" charset="-52"/>
              </a:rPr>
              <a:t>Снижается благосостояние</a:t>
            </a:r>
          </a:p>
        </p:txBody>
      </p:sp>
      <p:sp>
        <p:nvSpPr>
          <p:cNvPr id="23" name="Стрелка: вправо 22">
            <a:extLst>
              <a:ext uri="{FF2B5EF4-FFF2-40B4-BE49-F238E27FC236}">
                <a16:creationId xmlns:a16="http://schemas.microsoft.com/office/drawing/2014/main" xmlns="" id="{6D0C7FED-4029-41EA-A2FE-46ADF677B614}"/>
              </a:ext>
            </a:extLst>
          </p:cNvPr>
          <p:cNvSpPr/>
          <p:nvPr/>
        </p:nvSpPr>
        <p:spPr>
          <a:xfrm>
            <a:off x="8615685" y="3221633"/>
            <a:ext cx="675075" cy="44148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descr="Тенденция к понижению">
            <a:extLst>
              <a:ext uri="{FF2B5EF4-FFF2-40B4-BE49-F238E27FC236}">
                <a16:creationId xmlns:a16="http://schemas.microsoft.com/office/drawing/2014/main" xmlns="" id="{E508BFD5-05A5-4D71-99E0-9A700F06F45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533072" y="2912459"/>
            <a:ext cx="1196740" cy="1196740"/>
          </a:xfrm>
          <a:prstGeom prst="rect">
            <a:avLst/>
          </a:prstGeom>
        </p:spPr>
      </p:pic>
      <p:pic>
        <p:nvPicPr>
          <p:cNvPr id="20" name="Picture 3" descr="X:\REG-ANALYS\Информационная политика\Запрос по стандартной презентации ДКП\Картинки\Новые материалы\Новые материалы\img_67309.png">
            <a:extLst>
              <a:ext uri="{FF2B5EF4-FFF2-40B4-BE49-F238E27FC236}">
                <a16:creationId xmlns:a16="http://schemas.microsoft.com/office/drawing/2014/main" xmlns="" id="{24465F9E-E031-4082-B509-FFA14B8B7299}"/>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8557" y="2856004"/>
            <a:ext cx="1010723" cy="1127733"/>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96"/>
          <p:cNvSpPr>
            <a:spLocks noEditPoints="1"/>
          </p:cNvSpPr>
          <p:nvPr/>
        </p:nvSpPr>
        <p:spPr bwMode="auto">
          <a:xfrm>
            <a:off x="1271875" y="2991019"/>
            <a:ext cx="1110473" cy="969145"/>
          </a:xfrm>
          <a:custGeom>
            <a:avLst/>
            <a:gdLst>
              <a:gd name="T0" fmla="*/ 54 w 215"/>
              <a:gd name="T1" fmla="*/ 168 h 178"/>
              <a:gd name="T2" fmla="*/ 43 w 215"/>
              <a:gd name="T3" fmla="*/ 178 h 178"/>
              <a:gd name="T4" fmla="*/ 33 w 215"/>
              <a:gd name="T5" fmla="*/ 168 h 178"/>
              <a:gd name="T6" fmla="*/ 43 w 215"/>
              <a:gd name="T7" fmla="*/ 157 h 178"/>
              <a:gd name="T8" fmla="*/ 54 w 215"/>
              <a:gd name="T9" fmla="*/ 168 h 178"/>
              <a:gd name="T10" fmla="*/ 129 w 215"/>
              <a:gd name="T11" fmla="*/ 157 h 178"/>
              <a:gd name="T12" fmla="*/ 118 w 215"/>
              <a:gd name="T13" fmla="*/ 168 h 178"/>
              <a:gd name="T14" fmla="*/ 129 w 215"/>
              <a:gd name="T15" fmla="*/ 178 h 178"/>
              <a:gd name="T16" fmla="*/ 139 w 215"/>
              <a:gd name="T17" fmla="*/ 168 h 178"/>
              <a:gd name="T18" fmla="*/ 129 w 215"/>
              <a:gd name="T19" fmla="*/ 157 h 178"/>
              <a:gd name="T20" fmla="*/ 207 w 215"/>
              <a:gd name="T21" fmla="*/ 32 h 178"/>
              <a:gd name="T22" fmla="*/ 182 w 215"/>
              <a:gd name="T23" fmla="*/ 32 h 178"/>
              <a:gd name="T24" fmla="*/ 178 w 215"/>
              <a:gd name="T25" fmla="*/ 34 h 178"/>
              <a:gd name="T26" fmla="*/ 170 w 215"/>
              <a:gd name="T27" fmla="*/ 34 h 178"/>
              <a:gd name="T28" fmla="*/ 165 w 215"/>
              <a:gd name="T29" fmla="*/ 38 h 178"/>
              <a:gd name="T30" fmla="*/ 144 w 215"/>
              <a:gd name="T31" fmla="*/ 108 h 178"/>
              <a:gd name="T32" fmla="*/ 34 w 215"/>
              <a:gd name="T33" fmla="*/ 121 h 178"/>
              <a:gd name="T34" fmla="*/ 11 w 215"/>
              <a:gd name="T35" fmla="*/ 66 h 178"/>
              <a:gd name="T36" fmla="*/ 4 w 215"/>
              <a:gd name="T37" fmla="*/ 63 h 178"/>
              <a:gd name="T38" fmla="*/ 1 w 215"/>
              <a:gd name="T39" fmla="*/ 66 h 178"/>
              <a:gd name="T40" fmla="*/ 1 w 215"/>
              <a:gd name="T41" fmla="*/ 70 h 178"/>
              <a:gd name="T42" fmla="*/ 25 w 215"/>
              <a:gd name="T43" fmla="*/ 127 h 178"/>
              <a:gd name="T44" fmla="*/ 19 w 215"/>
              <a:gd name="T45" fmla="*/ 147 h 178"/>
              <a:gd name="T46" fmla="*/ 20 w 215"/>
              <a:gd name="T47" fmla="*/ 152 h 178"/>
              <a:gd name="T48" fmla="*/ 24 w 215"/>
              <a:gd name="T49" fmla="*/ 155 h 178"/>
              <a:gd name="T50" fmla="*/ 151 w 215"/>
              <a:gd name="T51" fmla="*/ 155 h 178"/>
              <a:gd name="T52" fmla="*/ 156 w 215"/>
              <a:gd name="T53" fmla="*/ 149 h 178"/>
              <a:gd name="T54" fmla="*/ 151 w 215"/>
              <a:gd name="T55" fmla="*/ 144 h 178"/>
              <a:gd name="T56" fmla="*/ 32 w 215"/>
              <a:gd name="T57" fmla="*/ 144 h 178"/>
              <a:gd name="T58" fmla="*/ 35 w 215"/>
              <a:gd name="T59" fmla="*/ 132 h 178"/>
              <a:gd name="T60" fmla="*/ 148 w 215"/>
              <a:gd name="T61" fmla="*/ 119 h 178"/>
              <a:gd name="T62" fmla="*/ 153 w 215"/>
              <a:gd name="T63" fmla="*/ 115 h 178"/>
              <a:gd name="T64" fmla="*/ 174 w 215"/>
              <a:gd name="T65" fmla="*/ 45 h 178"/>
              <a:gd name="T66" fmla="*/ 178 w 215"/>
              <a:gd name="T67" fmla="*/ 45 h 178"/>
              <a:gd name="T68" fmla="*/ 182 w 215"/>
              <a:gd name="T69" fmla="*/ 47 h 178"/>
              <a:gd name="T70" fmla="*/ 207 w 215"/>
              <a:gd name="T71" fmla="*/ 47 h 178"/>
              <a:gd name="T72" fmla="*/ 215 w 215"/>
              <a:gd name="T73" fmla="*/ 40 h 178"/>
              <a:gd name="T74" fmla="*/ 207 w 215"/>
              <a:gd name="T75" fmla="*/ 32 h 178"/>
              <a:gd name="T76" fmla="*/ 116 w 215"/>
              <a:gd name="T77" fmla="*/ 46 h 178"/>
              <a:gd name="T78" fmla="*/ 106 w 215"/>
              <a:gd name="T79" fmla="*/ 46 h 178"/>
              <a:gd name="T80" fmla="*/ 106 w 215"/>
              <a:gd name="T81" fmla="*/ 0 h 178"/>
              <a:gd name="T82" fmla="*/ 67 w 215"/>
              <a:gd name="T83" fmla="*/ 0 h 178"/>
              <a:gd name="T84" fmla="*/ 67 w 215"/>
              <a:gd name="T85" fmla="*/ 46 h 178"/>
              <a:gd name="T86" fmla="*/ 56 w 215"/>
              <a:gd name="T87" fmla="*/ 46 h 178"/>
              <a:gd name="T88" fmla="*/ 86 w 215"/>
              <a:gd name="T89" fmla="*/ 76 h 178"/>
              <a:gd name="T90" fmla="*/ 116 w 215"/>
              <a:gd name="T91" fmla="*/ 4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5" h="178">
                <a:moveTo>
                  <a:pt x="54" y="168"/>
                </a:moveTo>
                <a:cubicBezTo>
                  <a:pt x="54" y="174"/>
                  <a:pt x="49" y="178"/>
                  <a:pt x="43" y="178"/>
                </a:cubicBezTo>
                <a:cubicBezTo>
                  <a:pt x="37" y="178"/>
                  <a:pt x="33" y="174"/>
                  <a:pt x="33" y="168"/>
                </a:cubicBezTo>
                <a:cubicBezTo>
                  <a:pt x="33" y="162"/>
                  <a:pt x="37" y="157"/>
                  <a:pt x="43" y="157"/>
                </a:cubicBezTo>
                <a:cubicBezTo>
                  <a:pt x="49" y="157"/>
                  <a:pt x="54" y="162"/>
                  <a:pt x="54" y="168"/>
                </a:cubicBezTo>
                <a:close/>
                <a:moveTo>
                  <a:pt x="129" y="157"/>
                </a:moveTo>
                <a:cubicBezTo>
                  <a:pt x="123" y="157"/>
                  <a:pt x="118" y="162"/>
                  <a:pt x="118" y="168"/>
                </a:cubicBezTo>
                <a:cubicBezTo>
                  <a:pt x="118" y="174"/>
                  <a:pt x="123" y="178"/>
                  <a:pt x="129" y="178"/>
                </a:cubicBezTo>
                <a:cubicBezTo>
                  <a:pt x="135" y="178"/>
                  <a:pt x="139" y="174"/>
                  <a:pt x="139" y="168"/>
                </a:cubicBezTo>
                <a:cubicBezTo>
                  <a:pt x="139" y="162"/>
                  <a:pt x="135" y="157"/>
                  <a:pt x="129" y="157"/>
                </a:cubicBezTo>
                <a:close/>
                <a:moveTo>
                  <a:pt x="207" y="32"/>
                </a:moveTo>
                <a:cubicBezTo>
                  <a:pt x="182" y="32"/>
                  <a:pt x="182" y="32"/>
                  <a:pt x="182" y="32"/>
                </a:cubicBezTo>
                <a:cubicBezTo>
                  <a:pt x="181" y="32"/>
                  <a:pt x="179" y="33"/>
                  <a:pt x="178" y="34"/>
                </a:cubicBezTo>
                <a:cubicBezTo>
                  <a:pt x="170" y="34"/>
                  <a:pt x="170" y="34"/>
                  <a:pt x="170" y="34"/>
                </a:cubicBezTo>
                <a:cubicBezTo>
                  <a:pt x="168" y="34"/>
                  <a:pt x="165" y="36"/>
                  <a:pt x="165" y="38"/>
                </a:cubicBezTo>
                <a:cubicBezTo>
                  <a:pt x="144" y="108"/>
                  <a:pt x="144" y="108"/>
                  <a:pt x="144" y="108"/>
                </a:cubicBezTo>
                <a:cubicBezTo>
                  <a:pt x="34" y="121"/>
                  <a:pt x="34" y="121"/>
                  <a:pt x="34" y="121"/>
                </a:cubicBezTo>
                <a:cubicBezTo>
                  <a:pt x="11" y="66"/>
                  <a:pt x="11" y="66"/>
                  <a:pt x="11" y="66"/>
                </a:cubicBezTo>
                <a:cubicBezTo>
                  <a:pt x="10" y="63"/>
                  <a:pt x="7" y="62"/>
                  <a:pt x="4" y="63"/>
                </a:cubicBezTo>
                <a:cubicBezTo>
                  <a:pt x="3" y="64"/>
                  <a:pt x="2" y="65"/>
                  <a:pt x="1" y="66"/>
                </a:cubicBezTo>
                <a:cubicBezTo>
                  <a:pt x="0" y="67"/>
                  <a:pt x="0" y="69"/>
                  <a:pt x="1" y="70"/>
                </a:cubicBezTo>
                <a:cubicBezTo>
                  <a:pt x="25" y="127"/>
                  <a:pt x="25" y="127"/>
                  <a:pt x="25" y="127"/>
                </a:cubicBezTo>
                <a:cubicBezTo>
                  <a:pt x="19" y="147"/>
                  <a:pt x="19" y="147"/>
                  <a:pt x="19" y="147"/>
                </a:cubicBezTo>
                <a:cubicBezTo>
                  <a:pt x="19" y="149"/>
                  <a:pt x="19" y="151"/>
                  <a:pt x="20" y="152"/>
                </a:cubicBezTo>
                <a:cubicBezTo>
                  <a:pt x="21" y="154"/>
                  <a:pt x="22" y="155"/>
                  <a:pt x="24" y="155"/>
                </a:cubicBezTo>
                <a:cubicBezTo>
                  <a:pt x="151" y="155"/>
                  <a:pt x="151" y="155"/>
                  <a:pt x="151" y="155"/>
                </a:cubicBezTo>
                <a:cubicBezTo>
                  <a:pt x="154" y="155"/>
                  <a:pt x="156" y="152"/>
                  <a:pt x="156" y="149"/>
                </a:cubicBezTo>
                <a:cubicBezTo>
                  <a:pt x="156" y="146"/>
                  <a:pt x="154" y="144"/>
                  <a:pt x="151" y="144"/>
                </a:cubicBezTo>
                <a:cubicBezTo>
                  <a:pt x="32" y="144"/>
                  <a:pt x="32" y="144"/>
                  <a:pt x="32" y="144"/>
                </a:cubicBezTo>
                <a:cubicBezTo>
                  <a:pt x="35" y="132"/>
                  <a:pt x="35" y="132"/>
                  <a:pt x="35" y="132"/>
                </a:cubicBezTo>
                <a:cubicBezTo>
                  <a:pt x="148" y="119"/>
                  <a:pt x="148" y="119"/>
                  <a:pt x="148" y="119"/>
                </a:cubicBezTo>
                <a:cubicBezTo>
                  <a:pt x="150" y="118"/>
                  <a:pt x="152" y="117"/>
                  <a:pt x="153" y="115"/>
                </a:cubicBezTo>
                <a:cubicBezTo>
                  <a:pt x="174" y="45"/>
                  <a:pt x="174" y="45"/>
                  <a:pt x="174" y="45"/>
                </a:cubicBezTo>
                <a:cubicBezTo>
                  <a:pt x="178" y="45"/>
                  <a:pt x="178" y="45"/>
                  <a:pt x="178" y="45"/>
                </a:cubicBezTo>
                <a:cubicBezTo>
                  <a:pt x="179" y="46"/>
                  <a:pt x="181" y="47"/>
                  <a:pt x="182" y="47"/>
                </a:cubicBezTo>
                <a:cubicBezTo>
                  <a:pt x="207" y="47"/>
                  <a:pt x="207" y="47"/>
                  <a:pt x="207" y="47"/>
                </a:cubicBezTo>
                <a:cubicBezTo>
                  <a:pt x="211" y="47"/>
                  <a:pt x="215" y="44"/>
                  <a:pt x="215" y="40"/>
                </a:cubicBezTo>
                <a:cubicBezTo>
                  <a:pt x="215" y="36"/>
                  <a:pt x="211" y="32"/>
                  <a:pt x="207" y="32"/>
                </a:cubicBezTo>
                <a:close/>
                <a:moveTo>
                  <a:pt x="116" y="46"/>
                </a:moveTo>
                <a:cubicBezTo>
                  <a:pt x="106" y="46"/>
                  <a:pt x="106" y="46"/>
                  <a:pt x="106" y="46"/>
                </a:cubicBezTo>
                <a:cubicBezTo>
                  <a:pt x="106" y="0"/>
                  <a:pt x="106" y="0"/>
                  <a:pt x="106" y="0"/>
                </a:cubicBezTo>
                <a:cubicBezTo>
                  <a:pt x="67" y="0"/>
                  <a:pt x="67" y="0"/>
                  <a:pt x="67" y="0"/>
                </a:cubicBezTo>
                <a:cubicBezTo>
                  <a:pt x="67" y="46"/>
                  <a:pt x="67" y="46"/>
                  <a:pt x="67" y="46"/>
                </a:cubicBezTo>
                <a:cubicBezTo>
                  <a:pt x="56" y="46"/>
                  <a:pt x="56" y="46"/>
                  <a:pt x="56" y="46"/>
                </a:cubicBezTo>
                <a:cubicBezTo>
                  <a:pt x="86" y="76"/>
                  <a:pt x="86" y="76"/>
                  <a:pt x="86" y="76"/>
                </a:cubicBezTo>
                <a:lnTo>
                  <a:pt x="116" y="46"/>
                </a:lnTo>
                <a:close/>
              </a:path>
            </a:pathLst>
          </a:custGeom>
          <a:solidFill>
            <a:srgbClr val="006299"/>
          </a:solidFill>
          <a:ln>
            <a:noFill/>
          </a:ln>
        </p:spPr>
        <p:txBody>
          <a:bodyPr vert="horz" wrap="square" lIns="91440" tIns="45720" rIns="91440" bIns="45720" numCol="1" anchor="t" anchorCtr="0" compatLnSpc="1">
            <a:prstTxWarp prst="textNoShape">
              <a:avLst/>
            </a:prstTxWarp>
          </a:bodyPr>
          <a:lstStyle>
            <a:defPPr>
              <a:defRPr lang="id-ID"/>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a:p>
        </p:txBody>
      </p:sp>
      <p:grpSp>
        <p:nvGrpSpPr>
          <p:cNvPr id="30" name="Group 57"/>
          <p:cNvGrpSpPr/>
          <p:nvPr/>
        </p:nvGrpSpPr>
        <p:grpSpPr>
          <a:xfrm>
            <a:off x="4126448" y="2943327"/>
            <a:ext cx="715473" cy="1134501"/>
            <a:chOff x="4192588" y="2979738"/>
            <a:chExt cx="841375" cy="1287463"/>
          </a:xfrm>
          <a:solidFill>
            <a:srgbClr val="006299"/>
          </a:solidFill>
        </p:grpSpPr>
        <p:sp>
          <p:nvSpPr>
            <p:cNvPr id="31" name="Freeform 33"/>
            <p:cNvSpPr>
              <a:spLocks/>
            </p:cNvSpPr>
            <p:nvPr/>
          </p:nvSpPr>
          <p:spPr bwMode="auto">
            <a:xfrm>
              <a:off x="4311651" y="2979738"/>
              <a:ext cx="271463" cy="273050"/>
            </a:xfrm>
            <a:custGeom>
              <a:avLst/>
              <a:gdLst/>
              <a:ahLst/>
              <a:cxnLst>
                <a:cxn ang="0">
                  <a:pos x="187" y="126"/>
                </a:cxn>
                <a:cxn ang="0">
                  <a:pos x="126" y="14"/>
                </a:cxn>
                <a:cxn ang="0">
                  <a:pos x="14" y="75"/>
                </a:cxn>
                <a:cxn ang="0">
                  <a:pos x="75" y="187"/>
                </a:cxn>
                <a:cxn ang="0">
                  <a:pos x="187" y="126"/>
                </a:cxn>
              </a:cxnLst>
              <a:rect l="0" t="0" r="r" b="b"/>
              <a:pathLst>
                <a:path w="201" h="201">
                  <a:moveTo>
                    <a:pt x="187" y="126"/>
                  </a:moveTo>
                  <a:cubicBezTo>
                    <a:pt x="201" y="78"/>
                    <a:pt x="173" y="28"/>
                    <a:pt x="126" y="14"/>
                  </a:cubicBezTo>
                  <a:cubicBezTo>
                    <a:pt x="78" y="0"/>
                    <a:pt x="28" y="28"/>
                    <a:pt x="14" y="75"/>
                  </a:cubicBezTo>
                  <a:cubicBezTo>
                    <a:pt x="0" y="123"/>
                    <a:pt x="28" y="173"/>
                    <a:pt x="75" y="187"/>
                  </a:cubicBezTo>
                  <a:cubicBezTo>
                    <a:pt x="123" y="201"/>
                    <a:pt x="173" y="173"/>
                    <a:pt x="187" y="1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2" name="Freeform 34"/>
            <p:cNvSpPr>
              <a:spLocks noEditPoints="1"/>
            </p:cNvSpPr>
            <p:nvPr/>
          </p:nvSpPr>
          <p:spPr bwMode="auto">
            <a:xfrm>
              <a:off x="4192588" y="3243263"/>
              <a:ext cx="841375" cy="1023938"/>
            </a:xfrm>
            <a:custGeom>
              <a:avLst/>
              <a:gdLst/>
              <a:ahLst/>
              <a:cxnLst>
                <a:cxn ang="0">
                  <a:pos x="41" y="73"/>
                </a:cxn>
                <a:cxn ang="0">
                  <a:pos x="6" y="294"/>
                </a:cxn>
                <a:cxn ang="0">
                  <a:pos x="51" y="361"/>
                </a:cxn>
                <a:cxn ang="0">
                  <a:pos x="51" y="706"/>
                </a:cxn>
                <a:cxn ang="0">
                  <a:pos x="101" y="756"/>
                </a:cxn>
                <a:cxn ang="0">
                  <a:pos x="151" y="706"/>
                </a:cxn>
                <a:cxn ang="0">
                  <a:pos x="151" y="277"/>
                </a:cxn>
                <a:cxn ang="0">
                  <a:pos x="154" y="250"/>
                </a:cxn>
                <a:cxn ang="0">
                  <a:pos x="111" y="190"/>
                </a:cxn>
                <a:cxn ang="0">
                  <a:pos x="80" y="77"/>
                </a:cxn>
                <a:cxn ang="0">
                  <a:pos x="80" y="76"/>
                </a:cxn>
                <a:cxn ang="0">
                  <a:pos x="80" y="76"/>
                </a:cxn>
                <a:cxn ang="0">
                  <a:pos x="80" y="75"/>
                </a:cxn>
                <a:cxn ang="0">
                  <a:pos x="91" y="47"/>
                </a:cxn>
                <a:cxn ang="0">
                  <a:pos x="119" y="34"/>
                </a:cxn>
                <a:cxn ang="0">
                  <a:pos x="120" y="34"/>
                </a:cxn>
                <a:cxn ang="0">
                  <a:pos x="160" y="73"/>
                </a:cxn>
                <a:cxn ang="0">
                  <a:pos x="160" y="73"/>
                </a:cxn>
                <a:cxn ang="0">
                  <a:pos x="160" y="76"/>
                </a:cxn>
                <a:cxn ang="0">
                  <a:pos x="161" y="87"/>
                </a:cxn>
                <a:cxn ang="0">
                  <a:pos x="170" y="124"/>
                </a:cxn>
                <a:cxn ang="0">
                  <a:pos x="226" y="206"/>
                </a:cxn>
                <a:cxn ang="0">
                  <a:pos x="311" y="230"/>
                </a:cxn>
                <a:cxn ang="0">
                  <a:pos x="394" y="208"/>
                </a:cxn>
                <a:cxn ang="0">
                  <a:pos x="439" y="158"/>
                </a:cxn>
                <a:cxn ang="0">
                  <a:pos x="463" y="73"/>
                </a:cxn>
                <a:cxn ang="0">
                  <a:pos x="503" y="34"/>
                </a:cxn>
                <a:cxn ang="0">
                  <a:pos x="504" y="34"/>
                </a:cxn>
                <a:cxn ang="0">
                  <a:pos x="543" y="75"/>
                </a:cxn>
                <a:cxn ang="0">
                  <a:pos x="543" y="75"/>
                </a:cxn>
                <a:cxn ang="0">
                  <a:pos x="543" y="76"/>
                </a:cxn>
                <a:cxn ang="0">
                  <a:pos x="529" y="148"/>
                </a:cxn>
                <a:cxn ang="0">
                  <a:pos x="469" y="250"/>
                </a:cxn>
                <a:cxn ang="0">
                  <a:pos x="472" y="277"/>
                </a:cxn>
                <a:cxn ang="0">
                  <a:pos x="472" y="706"/>
                </a:cxn>
                <a:cxn ang="0">
                  <a:pos x="522" y="756"/>
                </a:cxn>
                <a:cxn ang="0">
                  <a:pos x="572" y="706"/>
                </a:cxn>
                <a:cxn ang="0">
                  <a:pos x="572" y="361"/>
                </a:cxn>
                <a:cxn ang="0">
                  <a:pos x="617" y="294"/>
                </a:cxn>
                <a:cxn ang="0">
                  <a:pos x="582" y="73"/>
                </a:cxn>
                <a:cxn ang="0">
                  <a:pos x="475" y="10"/>
                </a:cxn>
                <a:cxn ang="0">
                  <a:pos x="440" y="52"/>
                </a:cxn>
                <a:cxn ang="0">
                  <a:pos x="421" y="166"/>
                </a:cxn>
                <a:cxn ang="0">
                  <a:pos x="399" y="184"/>
                </a:cxn>
                <a:cxn ang="0">
                  <a:pos x="311" y="208"/>
                </a:cxn>
                <a:cxn ang="0">
                  <a:pos x="222" y="183"/>
                </a:cxn>
                <a:cxn ang="0">
                  <a:pos x="202" y="166"/>
                </a:cxn>
                <a:cxn ang="0">
                  <a:pos x="183" y="52"/>
                </a:cxn>
                <a:cxn ang="0">
                  <a:pos x="148" y="10"/>
                </a:cxn>
                <a:cxn ang="0">
                  <a:pos x="41" y="73"/>
                </a:cxn>
                <a:cxn ang="0">
                  <a:pos x="447" y="130"/>
                </a:cxn>
                <a:cxn ang="0">
                  <a:pos x="447" y="126"/>
                </a:cxn>
                <a:cxn ang="0">
                  <a:pos x="447" y="129"/>
                </a:cxn>
                <a:cxn ang="0">
                  <a:pos x="447" y="130"/>
                </a:cxn>
                <a:cxn ang="0">
                  <a:pos x="176" y="129"/>
                </a:cxn>
                <a:cxn ang="0">
                  <a:pos x="176" y="126"/>
                </a:cxn>
                <a:cxn ang="0">
                  <a:pos x="176" y="130"/>
                </a:cxn>
                <a:cxn ang="0">
                  <a:pos x="176" y="129"/>
                </a:cxn>
              </a:cxnLst>
              <a:rect l="0" t="0" r="r" b="b"/>
              <a:pathLst>
                <a:path w="622" h="756">
                  <a:moveTo>
                    <a:pt x="41" y="73"/>
                  </a:moveTo>
                  <a:cubicBezTo>
                    <a:pt x="9" y="152"/>
                    <a:pt x="0" y="204"/>
                    <a:pt x="6" y="294"/>
                  </a:cubicBezTo>
                  <a:cubicBezTo>
                    <a:pt x="11" y="333"/>
                    <a:pt x="29" y="351"/>
                    <a:pt x="51" y="361"/>
                  </a:cubicBezTo>
                  <a:cubicBezTo>
                    <a:pt x="51" y="706"/>
                    <a:pt x="51" y="706"/>
                    <a:pt x="51" y="706"/>
                  </a:cubicBezTo>
                  <a:cubicBezTo>
                    <a:pt x="51" y="733"/>
                    <a:pt x="73" y="756"/>
                    <a:pt x="101" y="756"/>
                  </a:cubicBezTo>
                  <a:cubicBezTo>
                    <a:pt x="128" y="756"/>
                    <a:pt x="151" y="733"/>
                    <a:pt x="151" y="706"/>
                  </a:cubicBezTo>
                  <a:cubicBezTo>
                    <a:pt x="151" y="277"/>
                    <a:pt x="151" y="277"/>
                    <a:pt x="151" y="277"/>
                  </a:cubicBezTo>
                  <a:cubicBezTo>
                    <a:pt x="151" y="269"/>
                    <a:pt x="153" y="259"/>
                    <a:pt x="154" y="250"/>
                  </a:cubicBezTo>
                  <a:cubicBezTo>
                    <a:pt x="137" y="233"/>
                    <a:pt x="122" y="213"/>
                    <a:pt x="111" y="190"/>
                  </a:cubicBezTo>
                  <a:cubicBezTo>
                    <a:pt x="86" y="141"/>
                    <a:pt x="81" y="94"/>
                    <a:pt x="80" y="77"/>
                  </a:cubicBezTo>
                  <a:cubicBezTo>
                    <a:pt x="80" y="76"/>
                    <a:pt x="80" y="76"/>
                    <a:pt x="80" y="76"/>
                  </a:cubicBezTo>
                  <a:cubicBezTo>
                    <a:pt x="80" y="76"/>
                    <a:pt x="80" y="76"/>
                    <a:pt x="80" y="76"/>
                  </a:cubicBezTo>
                  <a:cubicBezTo>
                    <a:pt x="80" y="75"/>
                    <a:pt x="80" y="75"/>
                    <a:pt x="80" y="75"/>
                  </a:cubicBezTo>
                  <a:cubicBezTo>
                    <a:pt x="80" y="65"/>
                    <a:pt x="83" y="55"/>
                    <a:pt x="91" y="47"/>
                  </a:cubicBezTo>
                  <a:cubicBezTo>
                    <a:pt x="98" y="39"/>
                    <a:pt x="108" y="35"/>
                    <a:pt x="119" y="34"/>
                  </a:cubicBezTo>
                  <a:cubicBezTo>
                    <a:pt x="119" y="34"/>
                    <a:pt x="120" y="34"/>
                    <a:pt x="120" y="34"/>
                  </a:cubicBezTo>
                  <a:cubicBezTo>
                    <a:pt x="142" y="34"/>
                    <a:pt x="159" y="51"/>
                    <a:pt x="160" y="73"/>
                  </a:cubicBezTo>
                  <a:cubicBezTo>
                    <a:pt x="160" y="73"/>
                    <a:pt x="160" y="73"/>
                    <a:pt x="160" y="73"/>
                  </a:cubicBezTo>
                  <a:cubicBezTo>
                    <a:pt x="160" y="74"/>
                    <a:pt x="160" y="75"/>
                    <a:pt x="160" y="76"/>
                  </a:cubicBezTo>
                  <a:cubicBezTo>
                    <a:pt x="160" y="78"/>
                    <a:pt x="161" y="82"/>
                    <a:pt x="161" y="87"/>
                  </a:cubicBezTo>
                  <a:cubicBezTo>
                    <a:pt x="163" y="95"/>
                    <a:pt x="165" y="109"/>
                    <a:pt x="170" y="124"/>
                  </a:cubicBezTo>
                  <a:cubicBezTo>
                    <a:pt x="178" y="150"/>
                    <a:pt x="194" y="185"/>
                    <a:pt x="226" y="206"/>
                  </a:cubicBezTo>
                  <a:cubicBezTo>
                    <a:pt x="249" y="222"/>
                    <a:pt x="277" y="230"/>
                    <a:pt x="311" y="230"/>
                  </a:cubicBezTo>
                  <a:cubicBezTo>
                    <a:pt x="345" y="230"/>
                    <a:pt x="372" y="222"/>
                    <a:pt x="394" y="208"/>
                  </a:cubicBezTo>
                  <a:cubicBezTo>
                    <a:pt x="412" y="196"/>
                    <a:pt x="427" y="179"/>
                    <a:pt x="439" y="158"/>
                  </a:cubicBezTo>
                  <a:cubicBezTo>
                    <a:pt x="461" y="118"/>
                    <a:pt x="463" y="74"/>
                    <a:pt x="463" y="73"/>
                  </a:cubicBezTo>
                  <a:cubicBezTo>
                    <a:pt x="464" y="51"/>
                    <a:pt x="481" y="34"/>
                    <a:pt x="503" y="34"/>
                  </a:cubicBezTo>
                  <a:cubicBezTo>
                    <a:pt x="503" y="34"/>
                    <a:pt x="504" y="34"/>
                    <a:pt x="504" y="34"/>
                  </a:cubicBezTo>
                  <a:cubicBezTo>
                    <a:pt x="526" y="35"/>
                    <a:pt x="544" y="53"/>
                    <a:pt x="543" y="75"/>
                  </a:cubicBezTo>
                  <a:cubicBezTo>
                    <a:pt x="543" y="75"/>
                    <a:pt x="543" y="75"/>
                    <a:pt x="543" y="75"/>
                  </a:cubicBezTo>
                  <a:cubicBezTo>
                    <a:pt x="543" y="76"/>
                    <a:pt x="543" y="76"/>
                    <a:pt x="543" y="76"/>
                  </a:cubicBezTo>
                  <a:cubicBezTo>
                    <a:pt x="542" y="84"/>
                    <a:pt x="540" y="113"/>
                    <a:pt x="529" y="148"/>
                  </a:cubicBezTo>
                  <a:cubicBezTo>
                    <a:pt x="516" y="189"/>
                    <a:pt x="496" y="224"/>
                    <a:pt x="469" y="250"/>
                  </a:cubicBezTo>
                  <a:cubicBezTo>
                    <a:pt x="470" y="259"/>
                    <a:pt x="471" y="269"/>
                    <a:pt x="472" y="277"/>
                  </a:cubicBezTo>
                  <a:cubicBezTo>
                    <a:pt x="472" y="706"/>
                    <a:pt x="472" y="706"/>
                    <a:pt x="472" y="706"/>
                  </a:cubicBezTo>
                  <a:cubicBezTo>
                    <a:pt x="472" y="733"/>
                    <a:pt x="495" y="756"/>
                    <a:pt x="522" y="756"/>
                  </a:cubicBezTo>
                  <a:cubicBezTo>
                    <a:pt x="550" y="756"/>
                    <a:pt x="572" y="733"/>
                    <a:pt x="572" y="706"/>
                  </a:cubicBezTo>
                  <a:cubicBezTo>
                    <a:pt x="572" y="361"/>
                    <a:pt x="572" y="361"/>
                    <a:pt x="572" y="361"/>
                  </a:cubicBezTo>
                  <a:cubicBezTo>
                    <a:pt x="594" y="351"/>
                    <a:pt x="612" y="333"/>
                    <a:pt x="617" y="294"/>
                  </a:cubicBezTo>
                  <a:cubicBezTo>
                    <a:pt x="622" y="204"/>
                    <a:pt x="614" y="152"/>
                    <a:pt x="582" y="73"/>
                  </a:cubicBezTo>
                  <a:cubicBezTo>
                    <a:pt x="559" y="16"/>
                    <a:pt x="508" y="0"/>
                    <a:pt x="475" y="10"/>
                  </a:cubicBezTo>
                  <a:cubicBezTo>
                    <a:pt x="457" y="16"/>
                    <a:pt x="445" y="32"/>
                    <a:pt x="440" y="52"/>
                  </a:cubicBezTo>
                  <a:cubicBezTo>
                    <a:pt x="431" y="72"/>
                    <a:pt x="424" y="120"/>
                    <a:pt x="421" y="166"/>
                  </a:cubicBezTo>
                  <a:cubicBezTo>
                    <a:pt x="415" y="173"/>
                    <a:pt x="407" y="179"/>
                    <a:pt x="399" y="184"/>
                  </a:cubicBezTo>
                  <a:cubicBezTo>
                    <a:pt x="378" y="198"/>
                    <a:pt x="350" y="208"/>
                    <a:pt x="311" y="208"/>
                  </a:cubicBezTo>
                  <a:cubicBezTo>
                    <a:pt x="271" y="208"/>
                    <a:pt x="243" y="197"/>
                    <a:pt x="222" y="183"/>
                  </a:cubicBezTo>
                  <a:cubicBezTo>
                    <a:pt x="214" y="178"/>
                    <a:pt x="208" y="172"/>
                    <a:pt x="202" y="166"/>
                  </a:cubicBezTo>
                  <a:cubicBezTo>
                    <a:pt x="199" y="120"/>
                    <a:pt x="192" y="72"/>
                    <a:pt x="183" y="52"/>
                  </a:cubicBezTo>
                  <a:cubicBezTo>
                    <a:pt x="178" y="32"/>
                    <a:pt x="166" y="16"/>
                    <a:pt x="148" y="10"/>
                  </a:cubicBezTo>
                  <a:cubicBezTo>
                    <a:pt x="114" y="0"/>
                    <a:pt x="64" y="16"/>
                    <a:pt x="41" y="73"/>
                  </a:cubicBezTo>
                  <a:close/>
                  <a:moveTo>
                    <a:pt x="447" y="130"/>
                  </a:moveTo>
                  <a:cubicBezTo>
                    <a:pt x="447" y="129"/>
                    <a:pt x="447" y="127"/>
                    <a:pt x="447" y="126"/>
                  </a:cubicBezTo>
                  <a:cubicBezTo>
                    <a:pt x="447" y="127"/>
                    <a:pt x="447" y="128"/>
                    <a:pt x="447" y="129"/>
                  </a:cubicBezTo>
                  <a:cubicBezTo>
                    <a:pt x="447" y="129"/>
                    <a:pt x="447" y="129"/>
                    <a:pt x="447" y="130"/>
                  </a:cubicBezTo>
                  <a:close/>
                  <a:moveTo>
                    <a:pt x="176" y="129"/>
                  </a:moveTo>
                  <a:cubicBezTo>
                    <a:pt x="176" y="128"/>
                    <a:pt x="176" y="127"/>
                    <a:pt x="176" y="126"/>
                  </a:cubicBezTo>
                  <a:cubicBezTo>
                    <a:pt x="176" y="127"/>
                    <a:pt x="176" y="129"/>
                    <a:pt x="176" y="130"/>
                  </a:cubicBezTo>
                  <a:cubicBezTo>
                    <a:pt x="176" y="129"/>
                    <a:pt x="176" y="129"/>
                    <a:pt x="176" y="1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3" name="Freeform 35"/>
            <p:cNvSpPr>
              <a:spLocks/>
            </p:cNvSpPr>
            <p:nvPr/>
          </p:nvSpPr>
          <p:spPr bwMode="auto">
            <a:xfrm>
              <a:off x="4422776" y="3602038"/>
              <a:ext cx="20638" cy="41275"/>
            </a:xfrm>
            <a:custGeom>
              <a:avLst/>
              <a:gdLst/>
              <a:ahLst/>
              <a:cxnLst>
                <a:cxn ang="0">
                  <a:pos x="0" y="0"/>
                </a:cxn>
                <a:cxn ang="0">
                  <a:pos x="5" y="30"/>
                </a:cxn>
                <a:cxn ang="0">
                  <a:pos x="15" y="10"/>
                </a:cxn>
                <a:cxn ang="0">
                  <a:pos x="10" y="7"/>
                </a:cxn>
                <a:cxn ang="0">
                  <a:pos x="0" y="0"/>
                </a:cxn>
              </a:cxnLst>
              <a:rect l="0" t="0" r="r" b="b"/>
              <a:pathLst>
                <a:path w="15" h="30">
                  <a:moveTo>
                    <a:pt x="0" y="0"/>
                  </a:moveTo>
                  <a:cubicBezTo>
                    <a:pt x="2" y="11"/>
                    <a:pt x="3" y="22"/>
                    <a:pt x="5" y="30"/>
                  </a:cubicBezTo>
                  <a:cubicBezTo>
                    <a:pt x="8" y="25"/>
                    <a:pt x="12" y="18"/>
                    <a:pt x="15" y="10"/>
                  </a:cubicBezTo>
                  <a:cubicBezTo>
                    <a:pt x="13" y="9"/>
                    <a:pt x="12" y="8"/>
                    <a:pt x="10" y="7"/>
                  </a:cubicBezTo>
                  <a:cubicBezTo>
                    <a:pt x="7" y="5"/>
                    <a:pt x="3"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4" name="Freeform 36"/>
            <p:cNvSpPr>
              <a:spLocks/>
            </p:cNvSpPr>
            <p:nvPr/>
          </p:nvSpPr>
          <p:spPr bwMode="auto">
            <a:xfrm>
              <a:off x="4310063" y="3300413"/>
              <a:ext cx="269875" cy="349250"/>
            </a:xfrm>
            <a:custGeom>
              <a:avLst/>
              <a:gdLst/>
              <a:ahLst/>
              <a:cxnLst>
                <a:cxn ang="0">
                  <a:pos x="181" y="229"/>
                </a:cxn>
                <a:cxn ang="0">
                  <a:pos x="193" y="200"/>
                </a:cxn>
                <a:cxn ang="0">
                  <a:pos x="200" y="194"/>
                </a:cxn>
                <a:cxn ang="0">
                  <a:pos x="135" y="171"/>
                </a:cxn>
                <a:cxn ang="0">
                  <a:pos x="75" y="84"/>
                </a:cxn>
                <a:cxn ang="0">
                  <a:pos x="66" y="46"/>
                </a:cxn>
                <a:cxn ang="0">
                  <a:pos x="65" y="34"/>
                </a:cxn>
                <a:cxn ang="0">
                  <a:pos x="65" y="32"/>
                </a:cxn>
                <a:cxn ang="0">
                  <a:pos x="65" y="31"/>
                </a:cxn>
                <a:cxn ang="0">
                  <a:pos x="32" y="0"/>
                </a:cxn>
                <a:cxn ang="0">
                  <a:pos x="1" y="33"/>
                </a:cxn>
                <a:cxn ang="0">
                  <a:pos x="31" y="145"/>
                </a:cxn>
                <a:cxn ang="0">
                  <a:pos x="99" y="224"/>
                </a:cxn>
                <a:cxn ang="0">
                  <a:pos x="195" y="258"/>
                </a:cxn>
                <a:cxn ang="0">
                  <a:pos x="181" y="229"/>
                </a:cxn>
              </a:cxnLst>
              <a:rect l="0" t="0" r="r" b="b"/>
              <a:pathLst>
                <a:path w="200" h="258">
                  <a:moveTo>
                    <a:pt x="181" y="229"/>
                  </a:moveTo>
                  <a:cubicBezTo>
                    <a:pt x="181" y="218"/>
                    <a:pt x="185" y="208"/>
                    <a:pt x="193" y="200"/>
                  </a:cubicBezTo>
                  <a:cubicBezTo>
                    <a:pt x="195" y="198"/>
                    <a:pt x="197" y="196"/>
                    <a:pt x="200" y="194"/>
                  </a:cubicBezTo>
                  <a:cubicBezTo>
                    <a:pt x="172" y="191"/>
                    <a:pt x="152" y="182"/>
                    <a:pt x="135" y="171"/>
                  </a:cubicBezTo>
                  <a:cubicBezTo>
                    <a:pt x="103" y="149"/>
                    <a:pt x="85" y="115"/>
                    <a:pt x="75" y="84"/>
                  </a:cubicBezTo>
                  <a:cubicBezTo>
                    <a:pt x="70" y="69"/>
                    <a:pt x="68" y="56"/>
                    <a:pt x="66" y="46"/>
                  </a:cubicBezTo>
                  <a:cubicBezTo>
                    <a:pt x="66" y="41"/>
                    <a:pt x="65" y="37"/>
                    <a:pt x="65" y="34"/>
                  </a:cubicBezTo>
                  <a:cubicBezTo>
                    <a:pt x="65" y="33"/>
                    <a:pt x="65" y="32"/>
                    <a:pt x="65" y="32"/>
                  </a:cubicBezTo>
                  <a:cubicBezTo>
                    <a:pt x="65" y="31"/>
                    <a:pt x="65" y="31"/>
                    <a:pt x="65" y="31"/>
                  </a:cubicBezTo>
                  <a:cubicBezTo>
                    <a:pt x="64" y="13"/>
                    <a:pt x="50" y="0"/>
                    <a:pt x="32" y="0"/>
                  </a:cubicBezTo>
                  <a:cubicBezTo>
                    <a:pt x="14" y="1"/>
                    <a:pt x="0" y="16"/>
                    <a:pt x="1" y="33"/>
                  </a:cubicBezTo>
                  <a:cubicBezTo>
                    <a:pt x="1" y="36"/>
                    <a:pt x="2" y="88"/>
                    <a:pt x="31" y="145"/>
                  </a:cubicBezTo>
                  <a:cubicBezTo>
                    <a:pt x="45" y="173"/>
                    <a:pt x="67" y="202"/>
                    <a:pt x="99" y="224"/>
                  </a:cubicBezTo>
                  <a:cubicBezTo>
                    <a:pt x="125" y="241"/>
                    <a:pt x="157" y="254"/>
                    <a:pt x="195" y="258"/>
                  </a:cubicBezTo>
                  <a:cubicBezTo>
                    <a:pt x="187" y="251"/>
                    <a:pt x="182" y="240"/>
                    <a:pt x="181" y="2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5" name="Freeform 37"/>
            <p:cNvSpPr>
              <a:spLocks/>
            </p:cNvSpPr>
            <p:nvPr/>
          </p:nvSpPr>
          <p:spPr bwMode="auto">
            <a:xfrm>
              <a:off x="4643438" y="2979738"/>
              <a:ext cx="273050" cy="273050"/>
            </a:xfrm>
            <a:custGeom>
              <a:avLst/>
              <a:gdLst/>
              <a:ahLst/>
              <a:cxnLst>
                <a:cxn ang="0">
                  <a:pos x="125" y="187"/>
                </a:cxn>
                <a:cxn ang="0">
                  <a:pos x="187" y="75"/>
                </a:cxn>
                <a:cxn ang="0">
                  <a:pos x="75" y="14"/>
                </a:cxn>
                <a:cxn ang="0">
                  <a:pos x="14" y="126"/>
                </a:cxn>
                <a:cxn ang="0">
                  <a:pos x="125" y="187"/>
                </a:cxn>
              </a:cxnLst>
              <a:rect l="0" t="0" r="r" b="b"/>
              <a:pathLst>
                <a:path w="201" h="201">
                  <a:moveTo>
                    <a:pt x="125" y="187"/>
                  </a:moveTo>
                  <a:cubicBezTo>
                    <a:pt x="173" y="173"/>
                    <a:pt x="201" y="123"/>
                    <a:pt x="187" y="75"/>
                  </a:cubicBezTo>
                  <a:cubicBezTo>
                    <a:pt x="173" y="28"/>
                    <a:pt x="123" y="0"/>
                    <a:pt x="75" y="14"/>
                  </a:cubicBezTo>
                  <a:cubicBezTo>
                    <a:pt x="27" y="28"/>
                    <a:pt x="0" y="78"/>
                    <a:pt x="14" y="126"/>
                  </a:cubicBezTo>
                  <a:cubicBezTo>
                    <a:pt x="28" y="173"/>
                    <a:pt x="78" y="201"/>
                    <a:pt x="125" y="1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6" name="Freeform 38"/>
            <p:cNvSpPr>
              <a:spLocks/>
            </p:cNvSpPr>
            <p:nvPr/>
          </p:nvSpPr>
          <p:spPr bwMode="auto">
            <a:xfrm>
              <a:off x="4783138" y="3602038"/>
              <a:ext cx="20638" cy="41275"/>
            </a:xfrm>
            <a:custGeom>
              <a:avLst/>
              <a:gdLst/>
              <a:ahLst/>
              <a:cxnLst>
                <a:cxn ang="0">
                  <a:pos x="0" y="10"/>
                </a:cxn>
                <a:cxn ang="0">
                  <a:pos x="10" y="30"/>
                </a:cxn>
                <a:cxn ang="0">
                  <a:pos x="15" y="0"/>
                </a:cxn>
                <a:cxn ang="0">
                  <a:pos x="4" y="7"/>
                </a:cxn>
                <a:cxn ang="0">
                  <a:pos x="0" y="10"/>
                </a:cxn>
              </a:cxnLst>
              <a:rect l="0" t="0" r="r" b="b"/>
              <a:pathLst>
                <a:path w="15" h="30">
                  <a:moveTo>
                    <a:pt x="0" y="10"/>
                  </a:moveTo>
                  <a:cubicBezTo>
                    <a:pt x="3" y="18"/>
                    <a:pt x="7" y="25"/>
                    <a:pt x="10" y="30"/>
                  </a:cubicBezTo>
                  <a:cubicBezTo>
                    <a:pt x="12" y="22"/>
                    <a:pt x="13" y="11"/>
                    <a:pt x="15" y="0"/>
                  </a:cubicBezTo>
                  <a:cubicBezTo>
                    <a:pt x="11" y="2"/>
                    <a:pt x="8" y="5"/>
                    <a:pt x="4" y="7"/>
                  </a:cubicBezTo>
                  <a:cubicBezTo>
                    <a:pt x="3" y="8"/>
                    <a:pt x="1" y="9"/>
                    <a:pt x="0"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sp>
          <p:nvSpPr>
            <p:cNvPr id="37" name="Freeform 39"/>
            <p:cNvSpPr>
              <a:spLocks/>
            </p:cNvSpPr>
            <p:nvPr/>
          </p:nvSpPr>
          <p:spPr bwMode="auto">
            <a:xfrm>
              <a:off x="4565651" y="3300413"/>
              <a:ext cx="350838" cy="352425"/>
            </a:xfrm>
            <a:custGeom>
              <a:avLst/>
              <a:gdLst/>
              <a:ahLst/>
              <a:cxnLst>
                <a:cxn ang="0">
                  <a:pos x="259" y="33"/>
                </a:cxn>
                <a:cxn ang="0">
                  <a:pos x="228" y="0"/>
                </a:cxn>
                <a:cxn ang="0">
                  <a:pos x="195" y="31"/>
                </a:cxn>
                <a:cxn ang="0">
                  <a:pos x="195" y="31"/>
                </a:cxn>
                <a:cxn ang="0">
                  <a:pos x="195" y="31"/>
                </a:cxn>
                <a:cxn ang="0">
                  <a:pos x="170" y="119"/>
                </a:cxn>
                <a:cxn ang="0">
                  <a:pos x="123" y="172"/>
                </a:cxn>
                <a:cxn ang="0">
                  <a:pos x="34" y="196"/>
                </a:cxn>
                <a:cxn ang="0">
                  <a:pos x="33" y="196"/>
                </a:cxn>
                <a:cxn ang="0">
                  <a:pos x="32" y="196"/>
                </a:cxn>
                <a:cxn ang="0">
                  <a:pos x="0" y="228"/>
                </a:cxn>
                <a:cxn ang="0">
                  <a:pos x="32" y="260"/>
                </a:cxn>
                <a:cxn ang="0">
                  <a:pos x="33" y="260"/>
                </a:cxn>
                <a:cxn ang="0">
                  <a:pos x="34" y="260"/>
                </a:cxn>
                <a:cxn ang="0">
                  <a:pos x="161" y="224"/>
                </a:cxn>
                <a:cxn ang="0">
                  <a:pos x="246" y="104"/>
                </a:cxn>
                <a:cxn ang="0">
                  <a:pos x="259" y="33"/>
                </a:cxn>
              </a:cxnLst>
              <a:rect l="0" t="0" r="r" b="b"/>
              <a:pathLst>
                <a:path w="259" h="260">
                  <a:moveTo>
                    <a:pt x="259" y="33"/>
                  </a:moveTo>
                  <a:cubicBezTo>
                    <a:pt x="259" y="16"/>
                    <a:pt x="246" y="1"/>
                    <a:pt x="228" y="0"/>
                  </a:cubicBezTo>
                  <a:cubicBezTo>
                    <a:pt x="210" y="0"/>
                    <a:pt x="195" y="14"/>
                    <a:pt x="195" y="31"/>
                  </a:cubicBezTo>
                  <a:cubicBezTo>
                    <a:pt x="195" y="31"/>
                    <a:pt x="195" y="31"/>
                    <a:pt x="195" y="31"/>
                  </a:cubicBezTo>
                  <a:cubicBezTo>
                    <a:pt x="195" y="31"/>
                    <a:pt x="195" y="31"/>
                    <a:pt x="195" y="31"/>
                  </a:cubicBezTo>
                  <a:cubicBezTo>
                    <a:pt x="195" y="34"/>
                    <a:pt x="192" y="79"/>
                    <a:pt x="170" y="119"/>
                  </a:cubicBezTo>
                  <a:cubicBezTo>
                    <a:pt x="159" y="140"/>
                    <a:pt x="144" y="158"/>
                    <a:pt x="123" y="172"/>
                  </a:cubicBezTo>
                  <a:cubicBezTo>
                    <a:pt x="102" y="186"/>
                    <a:pt x="74" y="196"/>
                    <a:pt x="34" y="196"/>
                  </a:cubicBezTo>
                  <a:cubicBezTo>
                    <a:pt x="34" y="196"/>
                    <a:pt x="34" y="196"/>
                    <a:pt x="33" y="196"/>
                  </a:cubicBezTo>
                  <a:cubicBezTo>
                    <a:pt x="33" y="196"/>
                    <a:pt x="33" y="196"/>
                    <a:pt x="32" y="196"/>
                  </a:cubicBezTo>
                  <a:cubicBezTo>
                    <a:pt x="14" y="196"/>
                    <a:pt x="0" y="211"/>
                    <a:pt x="0" y="228"/>
                  </a:cubicBezTo>
                  <a:cubicBezTo>
                    <a:pt x="1" y="246"/>
                    <a:pt x="15" y="260"/>
                    <a:pt x="32" y="260"/>
                  </a:cubicBezTo>
                  <a:cubicBezTo>
                    <a:pt x="32" y="260"/>
                    <a:pt x="33" y="260"/>
                    <a:pt x="33" y="260"/>
                  </a:cubicBezTo>
                  <a:cubicBezTo>
                    <a:pt x="33" y="260"/>
                    <a:pt x="33" y="260"/>
                    <a:pt x="34" y="260"/>
                  </a:cubicBezTo>
                  <a:cubicBezTo>
                    <a:pt x="86" y="260"/>
                    <a:pt x="129" y="246"/>
                    <a:pt x="161" y="224"/>
                  </a:cubicBezTo>
                  <a:cubicBezTo>
                    <a:pt x="209" y="190"/>
                    <a:pt x="233" y="142"/>
                    <a:pt x="246" y="104"/>
                  </a:cubicBezTo>
                  <a:cubicBezTo>
                    <a:pt x="258" y="65"/>
                    <a:pt x="259" y="35"/>
                    <a:pt x="259"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solidFill>
                  <a:srgbClr val="8099C6"/>
                </a:solidFill>
              </a:endParaRPr>
            </a:p>
          </p:txBody>
        </p:sp>
      </p:grpSp>
      <p:sp>
        <p:nvSpPr>
          <p:cNvPr id="16" name="Символ &quot;Запрещено&quot; 15">
            <a:extLst>
              <a:ext uri="{FF2B5EF4-FFF2-40B4-BE49-F238E27FC236}">
                <a16:creationId xmlns:a16="http://schemas.microsoft.com/office/drawing/2014/main" xmlns="" id="{9DFC093F-DD04-4B2B-ABBC-025C0BB269E8}"/>
              </a:ext>
            </a:extLst>
          </p:cNvPr>
          <p:cNvSpPr/>
          <p:nvPr/>
        </p:nvSpPr>
        <p:spPr>
          <a:xfrm>
            <a:off x="3746184" y="2772829"/>
            <a:ext cx="1476000" cy="1476000"/>
          </a:xfrm>
          <a:prstGeom prst="noSmoking">
            <a:avLst>
              <a:gd name="adj" fmla="val 675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7" name="Прямоугольник 26"/>
          <p:cNvSpPr/>
          <p:nvPr/>
        </p:nvSpPr>
        <p:spPr>
          <a:xfrm>
            <a:off x="425370" y="1213253"/>
            <a:ext cx="11766630" cy="1384995"/>
          </a:xfrm>
          <a:prstGeom prst="rect">
            <a:avLst/>
          </a:prstGeom>
        </p:spPr>
        <p:txBody>
          <a:bodyPr wrap="square">
            <a:spAutoFit/>
          </a:bodyPr>
          <a:lstStyle/>
          <a:p>
            <a:r>
              <a:rPr lang="ru-RU" sz="2800" dirty="0">
                <a:solidFill>
                  <a:schemeClr val="accent1"/>
                </a:solidFill>
                <a:latin typeface="CB_Stem Light" panose="020B0503020203020204" pitchFamily="34" charset="-52"/>
                <a:cs typeface="CB_Stem Light" panose="020B0503020203020204" pitchFamily="34" charset="-52"/>
              </a:rPr>
              <a:t>Дефляция</a:t>
            </a:r>
            <a:r>
              <a:rPr lang="ru-RU" sz="2800" dirty="0">
                <a:latin typeface="CB_Stem Light" panose="020B0503020203020204" pitchFamily="34" charset="-52"/>
                <a:cs typeface="CB_Stem Light" panose="020B0503020203020204" pitchFamily="34" charset="-52"/>
              </a:rPr>
              <a:t> – это </a:t>
            </a:r>
            <a:r>
              <a:rPr lang="ru-RU" sz="2800" u="sng" dirty="0">
                <a:latin typeface="CB_Stem Light" panose="020B0503020203020204" pitchFamily="34" charset="-52"/>
                <a:cs typeface="CB_Stem Light" panose="020B0503020203020204" pitchFamily="34" charset="-52"/>
              </a:rPr>
              <a:t>устойчивое </a:t>
            </a:r>
            <a:r>
              <a:rPr lang="ru-RU" sz="2800" dirty="0">
                <a:latin typeface="CB_Stem Light" panose="020B0503020203020204" pitchFamily="34" charset="-52"/>
                <a:cs typeface="CB_Stem Light" panose="020B0503020203020204" pitchFamily="34" charset="-52"/>
              </a:rPr>
              <a:t>снижение </a:t>
            </a:r>
            <a:r>
              <a:rPr lang="ru-RU" sz="2800" u="sng" dirty="0">
                <a:latin typeface="CB_Stem Light" panose="020B0503020203020204" pitchFamily="34" charset="-52"/>
                <a:cs typeface="CB_Stem Light" panose="020B0503020203020204" pitchFamily="34" charset="-52"/>
              </a:rPr>
              <a:t>общего уровня цен </a:t>
            </a:r>
            <a:r>
              <a:rPr lang="ru-RU" sz="2800" dirty="0">
                <a:latin typeface="CB_Stem Light" panose="020B0503020203020204" pitchFamily="34" charset="-52"/>
                <a:cs typeface="CB_Stem Light" panose="020B0503020203020204" pitchFamily="34" charset="-52"/>
              </a:rPr>
              <a:t>на широкий круг товаров и услуг в экономике</a:t>
            </a:r>
          </a:p>
          <a:p>
            <a:endParaRPr lang="ru-RU" sz="2800" dirty="0"/>
          </a:p>
        </p:txBody>
      </p:sp>
    </p:spTree>
    <p:extLst>
      <p:ext uri="{BB962C8B-B14F-4D97-AF65-F5344CB8AC3E}">
        <p14:creationId xmlns:p14="http://schemas.microsoft.com/office/powerpoint/2010/main" val="303396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21</a:t>
            </a:fld>
            <a:endParaRPr lang="ru-RU" dirty="0">
              <a:solidFill>
                <a:srgbClr val="888A8D"/>
              </a:solidFill>
            </a:endParaRPr>
          </a:p>
        </p:txBody>
      </p:sp>
      <p:pic>
        <p:nvPicPr>
          <p:cNvPr id="188418" name="Picture 2" descr="Книга: &quot;Гроздья гнева&quot; - Джон Стейнбек. Купить книгу, читать рецензии |  ISBN 978-5-389-04994-9 | Лабиринт"/>
          <p:cNvPicPr>
            <a:picLocks noChangeAspect="1" noChangeArrowheads="1"/>
          </p:cNvPicPr>
          <p:nvPr/>
        </p:nvPicPr>
        <p:blipFill>
          <a:blip r:embed="rId3" cstate="print"/>
          <a:srcRect b="31176"/>
          <a:stretch>
            <a:fillRect/>
          </a:stretch>
        </p:blipFill>
        <p:spPr bwMode="auto">
          <a:xfrm>
            <a:off x="4385810" y="1538790"/>
            <a:ext cx="2565285" cy="2758938"/>
          </a:xfrm>
          <a:prstGeom prst="rect">
            <a:avLst/>
          </a:prstGeom>
          <a:noFill/>
        </p:spPr>
      </p:pic>
      <p:sp>
        <p:nvSpPr>
          <p:cNvPr id="7"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TextBox 7"/>
          <p:cNvSpPr txBox="1"/>
          <p:nvPr/>
        </p:nvSpPr>
        <p:spPr>
          <a:xfrm>
            <a:off x="425369" y="908720"/>
            <a:ext cx="9316035" cy="523220"/>
          </a:xfrm>
          <a:prstGeom prst="rect">
            <a:avLst/>
          </a:prstGeom>
          <a:noFill/>
        </p:spPr>
        <p:txBody>
          <a:bodyPr wrap="square" rtlCol="0">
            <a:spAutoFit/>
          </a:bodyPr>
          <a:lstStyle/>
          <a:p>
            <a:r>
              <a:rPr lang="ru-RU" sz="2800" dirty="0">
                <a:latin typeface="CB_Stem Medium" panose="020B0603020203020204" pitchFamily="34" charset="-52"/>
                <a:ea typeface="+mj-ea"/>
                <a:cs typeface="CB_Stem Medium" panose="020B0603020203020204" pitchFamily="34" charset="-52"/>
              </a:rPr>
              <a:t>Дефляция в литературе и фотохронике</a:t>
            </a:r>
          </a:p>
        </p:txBody>
      </p:sp>
      <p:sp>
        <p:nvSpPr>
          <p:cNvPr id="10" name="Загнутый угол 9"/>
          <p:cNvSpPr/>
          <p:nvPr/>
        </p:nvSpPr>
        <p:spPr>
          <a:xfrm>
            <a:off x="3935760" y="4495513"/>
            <a:ext cx="3870430" cy="2184678"/>
          </a:xfrm>
          <a:prstGeom prst="foldedCorner">
            <a:avLst>
              <a:gd name="adj" fmla="val 17263"/>
            </a:avLst>
          </a:prstGeom>
          <a:noFill/>
        </p:spPr>
        <p:txBody>
          <a:bodyPr wrap="square">
            <a:spAutoFit/>
          </a:bodyPr>
          <a:lstStyle/>
          <a:p>
            <a:r>
              <a:rPr lang="ru-RU" sz="1400" dirty="0">
                <a:latin typeface="CB_Stem Light" panose="020B0604020202020204" charset="-52"/>
                <a:cs typeface="CB_Stem Light" panose="020B0604020202020204" charset="-52"/>
              </a:rPr>
              <a:t>«- У нас ничего нет, - продолжал отец. - Работы теперь долго не найдешь. Урожаи собраны. Что мы дальше будем делать? Как мы будем кормиться? Розе скоро придет время рожать. Так нас прижало, что и думать не хочется. Вот и копаюсь, вспоминаю старое, чтобы мысли отвлечь. Похоже, кончена наша жизнь.»</a:t>
            </a:r>
          </a:p>
        </p:txBody>
      </p:sp>
      <p:pic>
        <p:nvPicPr>
          <p:cNvPr id="34818" name="Picture 2" descr="Великая депрессия Америки. Как начинался крупнейший кризис в истории США |  Экономика | Деньги | Аргументы и Факты"/>
          <p:cNvPicPr>
            <a:picLocks noChangeAspect="1" noChangeArrowheads="1"/>
          </p:cNvPicPr>
          <p:nvPr/>
        </p:nvPicPr>
        <p:blipFill>
          <a:blip r:embed="rId4" cstate="print"/>
          <a:srcRect r="29864"/>
          <a:stretch>
            <a:fillRect/>
          </a:stretch>
        </p:blipFill>
        <p:spPr bwMode="auto">
          <a:xfrm>
            <a:off x="515380" y="1583795"/>
            <a:ext cx="2854412" cy="2702626"/>
          </a:xfrm>
          <a:prstGeom prst="rect">
            <a:avLst/>
          </a:prstGeom>
          <a:noFill/>
        </p:spPr>
      </p:pic>
      <p:sp>
        <p:nvSpPr>
          <p:cNvPr id="11" name="Загнутый угол 10"/>
          <p:cNvSpPr/>
          <p:nvPr/>
        </p:nvSpPr>
        <p:spPr>
          <a:xfrm>
            <a:off x="425370" y="4495513"/>
            <a:ext cx="3420380" cy="2184678"/>
          </a:xfrm>
          <a:prstGeom prst="foldedCorner">
            <a:avLst>
              <a:gd name="adj" fmla="val 17263"/>
            </a:avLst>
          </a:prstGeom>
          <a:noFill/>
        </p:spPr>
        <p:txBody>
          <a:bodyPr wrap="square">
            <a:spAutoFit/>
          </a:bodyPr>
          <a:lstStyle/>
          <a:p>
            <a:r>
              <a:rPr lang="ru-RU" sz="1400" b="1" dirty="0">
                <a:latin typeface="CB_Stem Light" panose="020B0604020202020204" charset="-52"/>
                <a:cs typeface="CB_Stem Light" panose="020B0604020202020204" charset="-52"/>
              </a:rPr>
              <a:t>Великая Депрессия в США, </a:t>
            </a:r>
          </a:p>
          <a:p>
            <a:r>
              <a:rPr lang="ru-RU" sz="1400" b="1" dirty="0">
                <a:latin typeface="CB_Stem Light" panose="020B0604020202020204" charset="-52"/>
                <a:cs typeface="CB_Stem Light" panose="020B0604020202020204" charset="-52"/>
              </a:rPr>
              <a:t>1930-е</a:t>
            </a:r>
          </a:p>
          <a:p>
            <a:endParaRPr lang="ru-RU" sz="1400" dirty="0">
              <a:latin typeface="CB_Stem Light" panose="020B0604020202020204" charset="-52"/>
              <a:cs typeface="CB_Stem Light" panose="020B0604020202020204" charset="-52"/>
            </a:endParaRPr>
          </a:p>
          <a:p>
            <a:r>
              <a:rPr lang="ru-RU" sz="1400" dirty="0">
                <a:latin typeface="CB_Stem Light" panose="020B0604020202020204" charset="-52"/>
                <a:cs typeface="CB_Stem Light" panose="020B0604020202020204" charset="-52"/>
              </a:rPr>
              <a:t>Следствием масштабного банкротства предприятий стал катастрофический рост безработицы. В результате людям не на что было купить даже еду. </a:t>
            </a:r>
          </a:p>
        </p:txBody>
      </p:sp>
      <p:sp>
        <p:nvSpPr>
          <p:cNvPr id="12" name="Загнутый угол 11"/>
          <p:cNvSpPr/>
          <p:nvPr/>
        </p:nvSpPr>
        <p:spPr>
          <a:xfrm>
            <a:off x="7806190" y="4495513"/>
            <a:ext cx="4385810" cy="2443877"/>
          </a:xfrm>
          <a:prstGeom prst="foldedCorner">
            <a:avLst>
              <a:gd name="adj" fmla="val 17263"/>
            </a:avLst>
          </a:prstGeom>
          <a:noFill/>
        </p:spPr>
        <p:txBody>
          <a:bodyPr wrap="square">
            <a:spAutoFit/>
          </a:bodyPr>
          <a:lstStyle/>
          <a:p>
            <a:r>
              <a:rPr lang="ru-RU" sz="1400" dirty="0">
                <a:latin typeface="CB_Stem Light" panose="020B0604020202020204" charset="-52"/>
                <a:cs typeface="CB_Stem Light" panose="020B0604020202020204" charset="-52"/>
              </a:rPr>
              <a:t>«Заработанных денег не хватало, чтобы купить хотя бы половину самого необходимого для такой большой семьи. Не хватало даже на еду. </a:t>
            </a:r>
            <a:r>
              <a:rPr lang="ru-RU" sz="1400" dirty="0" err="1">
                <a:latin typeface="CB_Stem Light" panose="020B0604020202020204" charset="-52"/>
                <a:cs typeface="CB_Stem Light" panose="020B0604020202020204" charset="-52"/>
              </a:rPr>
              <a:t>Бакеты</a:t>
            </a:r>
            <a:r>
              <a:rPr lang="ru-RU" sz="1400" dirty="0">
                <a:latin typeface="CB_Stem Light" panose="020B0604020202020204" charset="-52"/>
                <a:cs typeface="CB_Stem Light" panose="020B0604020202020204" charset="-52"/>
              </a:rPr>
              <a:t> могли позволить себе только хлеб с маргарином на завтрак, вареную картошку и капусту на обед да капустный суп на ужин. В воскресенье дела обстояли немного лучше. Не потому, что еда была другая, нет, просто каждый мог получить добавку.»</a:t>
            </a:r>
          </a:p>
        </p:txBody>
      </p:sp>
      <p:sp>
        <p:nvSpPr>
          <p:cNvPr id="34820" name="AutoShape 4" descr="Книга &quot;Charlie and the Chocolate Factory&quot; Dahl R - купить книгу в  интернет-магазине «Москва» ISBN: 978-0-141-36537-4, 864403"/>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2" name="Picture 6" descr="Книга &quot;Charlie and the Chocolate Factory&quot; Dahl R - купить книгу в  интернет-магазине «Москва» ISBN: 978-0-141-36537-4, 864403"/>
          <p:cNvPicPr>
            <a:picLocks noChangeAspect="1" noChangeArrowheads="1"/>
          </p:cNvPicPr>
          <p:nvPr/>
        </p:nvPicPr>
        <p:blipFill>
          <a:blip r:embed="rId5" cstate="print"/>
          <a:srcRect b="18568"/>
          <a:stretch>
            <a:fillRect/>
          </a:stretch>
        </p:blipFill>
        <p:spPr bwMode="auto">
          <a:xfrm>
            <a:off x="8526270" y="1268760"/>
            <a:ext cx="2447704" cy="306034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Итак, наш идеал – золотая середина </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22</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sp>
        <p:nvSpPr>
          <p:cNvPr id="7" name="TextBox 6">
            <a:extLst>
              <a:ext uri="{FF2B5EF4-FFF2-40B4-BE49-F238E27FC236}">
                <a16:creationId xmlns:a16="http://schemas.microsoft.com/office/drawing/2014/main" xmlns="" id="{BAAFA36A-148A-4ADD-832F-8176806AE5DF}"/>
              </a:ext>
            </a:extLst>
          </p:cNvPr>
          <p:cNvSpPr txBox="1"/>
          <p:nvPr/>
        </p:nvSpPr>
        <p:spPr>
          <a:xfrm>
            <a:off x="5895844" y="3286437"/>
            <a:ext cx="5130570" cy="1200329"/>
          </a:xfrm>
          <a:prstGeom prst="rect">
            <a:avLst/>
          </a:prstGeom>
          <a:noFill/>
        </p:spPr>
        <p:txBody>
          <a:bodyPr wrap="square" rtlCol="0">
            <a:spAutoFit/>
          </a:bodyPr>
          <a:lstStyle/>
          <a:p>
            <a:pPr marL="266700" indent="-266700"/>
            <a:r>
              <a:rPr lang="ru-RU" sz="3600" dirty="0">
                <a:latin typeface="CB_Stem Light" panose="020B0503020203020204" pitchFamily="34" charset="-52"/>
                <a:cs typeface="CB_Stem Light" panose="020B0503020203020204" pitchFamily="34" charset="-52"/>
              </a:rPr>
              <a:t>- количественная цель по инфляции</a:t>
            </a:r>
          </a:p>
        </p:txBody>
      </p:sp>
      <p:sp>
        <p:nvSpPr>
          <p:cNvPr id="10" name="TextBox 9">
            <a:extLst>
              <a:ext uri="{FF2B5EF4-FFF2-40B4-BE49-F238E27FC236}">
                <a16:creationId xmlns:a16="http://schemas.microsoft.com/office/drawing/2014/main" xmlns="" id="{BAAFA36A-148A-4ADD-832F-8176806AE5DF}"/>
              </a:ext>
            </a:extLst>
          </p:cNvPr>
          <p:cNvSpPr txBox="1"/>
          <p:nvPr/>
        </p:nvSpPr>
        <p:spPr>
          <a:xfrm>
            <a:off x="2810635" y="2765205"/>
            <a:ext cx="2925325" cy="2215991"/>
          </a:xfrm>
          <a:prstGeom prst="rect">
            <a:avLst/>
          </a:prstGeom>
          <a:noFill/>
        </p:spPr>
        <p:txBody>
          <a:bodyPr wrap="square" rtlCol="0">
            <a:spAutoFit/>
          </a:bodyPr>
          <a:lstStyle/>
          <a:p>
            <a:r>
              <a:rPr lang="ru-RU" sz="13800" dirty="0">
                <a:solidFill>
                  <a:srgbClr val="006299"/>
                </a:solidFill>
                <a:latin typeface="CB_Stem Light" panose="020B0503020203020204" pitchFamily="34" charset="-52"/>
                <a:cs typeface="CB_Stem Light" panose="020B0503020203020204" pitchFamily="34" charset="-52"/>
              </a:rPr>
              <a:t>4%</a:t>
            </a:r>
          </a:p>
        </p:txBody>
      </p:sp>
      <p:sp>
        <p:nvSpPr>
          <p:cNvPr id="11" name="TextBox 10">
            <a:extLst>
              <a:ext uri="{FF2B5EF4-FFF2-40B4-BE49-F238E27FC236}">
                <a16:creationId xmlns:a16="http://schemas.microsoft.com/office/drawing/2014/main" xmlns="" id="{BAAFA36A-148A-4ADD-832F-8176806AE5DF}"/>
              </a:ext>
            </a:extLst>
          </p:cNvPr>
          <p:cNvSpPr txBox="1"/>
          <p:nvPr/>
        </p:nvSpPr>
        <p:spPr>
          <a:xfrm>
            <a:off x="875420" y="3873200"/>
            <a:ext cx="1763770" cy="646331"/>
          </a:xfrm>
          <a:prstGeom prst="rect">
            <a:avLst/>
          </a:prstGeom>
          <a:noFill/>
        </p:spPr>
        <p:txBody>
          <a:bodyPr wrap="square" rtlCol="0">
            <a:spAutoFit/>
          </a:bodyPr>
          <a:lstStyle/>
          <a:p>
            <a:r>
              <a:rPr lang="ru-RU" sz="3600" dirty="0">
                <a:latin typeface="CB_Stem Light" panose="020B0503020203020204" pitchFamily="34" charset="-52"/>
                <a:cs typeface="CB_Stem Light" panose="020B0503020203020204" pitchFamily="34" charset="-52"/>
              </a:rPr>
              <a:t>вблизи</a:t>
            </a:r>
          </a:p>
        </p:txBody>
      </p:sp>
    </p:spTree>
    <p:extLst>
      <p:ext uri="{BB962C8B-B14F-4D97-AF65-F5344CB8AC3E}">
        <p14:creationId xmlns:p14="http://schemas.microsoft.com/office/powerpoint/2010/main" val="1343133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Что дает </a:t>
            </a:r>
            <a:r>
              <a:rPr lang="ru-RU" dirty="0">
                <a:solidFill>
                  <a:srgbClr val="006299"/>
                </a:solidFill>
                <a:latin typeface="CB_Stem Medium" panose="020B0603020203020204" pitchFamily="34" charset="-52"/>
                <a:cs typeface="CB_Stem Medium" panose="020B0603020203020204" pitchFamily="34" charset="-52"/>
              </a:rPr>
              <a:t>людям</a:t>
            </a:r>
            <a:r>
              <a:rPr lang="ru-RU" dirty="0">
                <a:latin typeface="CB_Stem Medium" panose="020B0603020203020204" pitchFamily="34" charset="-52"/>
                <a:cs typeface="CB_Stem Medium" panose="020B0603020203020204" pitchFamily="34" charset="-52"/>
              </a:rPr>
              <a:t> </a:t>
            </a:r>
            <a:r>
              <a:rPr lang="ru-RU" dirty="0">
                <a:solidFill>
                  <a:schemeClr val="tx1"/>
                </a:solidFill>
                <a:latin typeface="CB_Stem Medium" panose="020B0603020203020204" pitchFamily="34" charset="-52"/>
                <a:cs typeface="CB_Stem Medium" panose="020B0603020203020204" pitchFamily="34" charset="-52"/>
              </a:rPr>
              <a:t>стабильная, низкая инфляция?</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23</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907572" y="1776378"/>
            <a:ext cx="10373654" cy="129266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r>
              <a:rPr lang="ru-RU" sz="2600" dirty="0">
                <a:latin typeface="CB_Stem Light" panose="020B0503020203020204" pitchFamily="34" charset="-52"/>
                <a:cs typeface="CB_Stem Light" panose="020B0503020203020204" pitchFamily="34" charset="-52"/>
              </a:rPr>
              <a:t>Обеспечивается устойчивость покупательной способности рубля, </a:t>
            </a:r>
            <a:r>
              <a:rPr lang="ru-RU" sz="2600" dirty="0">
                <a:solidFill>
                  <a:srgbClr val="006299"/>
                </a:solidFill>
                <a:latin typeface="CB_Stem Light" panose="020B0503020203020204" pitchFamily="34" charset="-52"/>
                <a:cs typeface="CB_Stem Light" panose="020B0503020203020204" pitchFamily="34" charset="-52"/>
              </a:rPr>
              <a:t>сбережения защищены от обесценения </a:t>
            </a:r>
          </a:p>
        </p:txBody>
      </p:sp>
      <p:sp>
        <p:nvSpPr>
          <p:cNvPr id="11" name="TextBox 10">
            <a:extLst>
              <a:ext uri="{FF2B5EF4-FFF2-40B4-BE49-F238E27FC236}">
                <a16:creationId xmlns:a16="http://schemas.microsoft.com/office/drawing/2014/main" xmlns="" id="{2FD89A09-D288-4593-AD88-DDF257D66E97}"/>
              </a:ext>
            </a:extLst>
          </p:cNvPr>
          <p:cNvSpPr txBox="1"/>
          <p:nvPr/>
        </p:nvSpPr>
        <p:spPr>
          <a:xfrm>
            <a:off x="909172" y="3508780"/>
            <a:ext cx="10373654" cy="892552"/>
          </a:xfrm>
          <a:prstGeom prst="rect">
            <a:avLst/>
          </a:prstGeom>
          <a:noFill/>
        </p:spPr>
        <p:txBody>
          <a:bodyPr wrap="square" rtlCol="0">
            <a:spAutoFit/>
          </a:bodyPr>
          <a:lstStyle/>
          <a:p>
            <a:r>
              <a:rPr lang="ru-RU" sz="2600" dirty="0">
                <a:latin typeface="CB_Stem Light" panose="020B0503020203020204" pitchFamily="34" charset="-52"/>
                <a:cs typeface="CB_Stem Light" panose="020B0503020203020204" pitchFamily="34" charset="-52"/>
              </a:rPr>
              <a:t>Ценовая стабильность – важное условие поддержания </a:t>
            </a:r>
            <a:r>
              <a:rPr lang="ru-RU" sz="2600" dirty="0">
                <a:solidFill>
                  <a:srgbClr val="006299"/>
                </a:solidFill>
                <a:latin typeface="CB_Stem Light" panose="020B0503020203020204" pitchFamily="34" charset="-52"/>
                <a:cs typeface="CB_Stem Light" panose="020B0503020203020204" pitchFamily="34" charset="-52"/>
              </a:rPr>
              <a:t>социальной стабильности </a:t>
            </a:r>
          </a:p>
        </p:txBody>
      </p:sp>
      <p:sp>
        <p:nvSpPr>
          <p:cNvPr id="12" name="TextBox 11">
            <a:extLst>
              <a:ext uri="{FF2B5EF4-FFF2-40B4-BE49-F238E27FC236}">
                <a16:creationId xmlns:a16="http://schemas.microsoft.com/office/drawing/2014/main" xmlns="" id="{028D3721-E524-43DE-A664-783F656FDC8F}"/>
              </a:ext>
            </a:extLst>
          </p:cNvPr>
          <p:cNvSpPr txBox="1"/>
          <p:nvPr/>
        </p:nvSpPr>
        <p:spPr>
          <a:xfrm>
            <a:off x="909172" y="4857942"/>
            <a:ext cx="9372293" cy="1292662"/>
          </a:xfrm>
          <a:prstGeom prst="rect">
            <a:avLst/>
          </a:prstGeom>
          <a:noFill/>
        </p:spPr>
        <p:txBody>
          <a:bodyPr wrap="square" rtlCol="0">
            <a:spAutoFit/>
          </a:bodyPr>
          <a:lstStyle/>
          <a:p>
            <a:r>
              <a:rPr lang="ru-RU" sz="2600" dirty="0">
                <a:latin typeface="CB_Stem Light" panose="020B0503020203020204" pitchFamily="34" charset="-52"/>
                <a:cs typeface="CB_Stem Light" panose="020B0503020203020204" pitchFamily="34" charset="-52"/>
              </a:rPr>
              <a:t>Появляется </a:t>
            </a:r>
            <a:r>
              <a:rPr lang="ru-RU" sz="2600" dirty="0">
                <a:solidFill>
                  <a:srgbClr val="006299"/>
                </a:solidFill>
                <a:latin typeface="CB_Stem Light" panose="020B0503020203020204" pitchFamily="34" charset="-52"/>
                <a:cs typeface="CB_Stem Light" panose="020B0503020203020204" pitchFamily="34" charset="-52"/>
              </a:rPr>
              <a:t>предсказуемость в динамике це</a:t>
            </a:r>
            <a:r>
              <a:rPr lang="ru-RU" sz="2600" dirty="0">
                <a:solidFill>
                  <a:schemeClr val="accent1"/>
                </a:solidFill>
                <a:latin typeface="CB_Stem Light" panose="020B0503020203020204" pitchFamily="34" charset="-52"/>
                <a:cs typeface="CB_Stem Light" panose="020B0503020203020204" pitchFamily="34" charset="-52"/>
              </a:rPr>
              <a:t>н </a:t>
            </a:r>
            <a:r>
              <a:rPr lang="ru-RU" sz="2600" dirty="0">
                <a:latin typeface="CB_Stem Light" panose="020B0503020203020204" pitchFamily="34" charset="-52"/>
                <a:cs typeface="CB_Stem Light" panose="020B0503020203020204" pitchFamily="34" charset="-52"/>
              </a:rPr>
              <a:t>–</a:t>
            </a:r>
            <a:r>
              <a:rPr lang="ru-RU" sz="2600" dirty="0">
                <a:solidFill>
                  <a:schemeClr val="accent1"/>
                </a:solidFill>
                <a:latin typeface="CB_Stem Light" panose="020B0503020203020204" pitchFamily="34" charset="-52"/>
                <a:cs typeface="CB_Stem Light" panose="020B0503020203020204" pitchFamily="34" charset="-52"/>
              </a:rPr>
              <a:t> </a:t>
            </a:r>
            <a:r>
              <a:rPr lang="ru-RU" sz="2600" dirty="0">
                <a:latin typeface="CB_Stem Light" panose="020B0503020203020204" pitchFamily="34" charset="-52"/>
                <a:cs typeface="CB_Stem Light" panose="020B0503020203020204" pitchFamily="34" charset="-52"/>
              </a:rPr>
              <a:t>проще осуществлять финансовое и инвестиционное планирование</a:t>
            </a:r>
            <a:endParaRPr lang="ru-RU" sz="2600" dirty="0">
              <a:solidFill>
                <a:schemeClr val="accent1"/>
              </a:solidFill>
              <a:latin typeface="CB_Stem Light" panose="020B0503020203020204" pitchFamily="34" charset="-52"/>
              <a:cs typeface="CB_Stem Light" panose="020B0503020203020204" pitchFamily="34" charset="-52"/>
            </a:endParaRPr>
          </a:p>
        </p:txBody>
      </p:sp>
      <p:sp>
        <p:nvSpPr>
          <p:cNvPr id="10" name="Freeform 84"/>
          <p:cNvSpPr>
            <a:spLocks noEditPoints="1"/>
          </p:cNvSpPr>
          <p:nvPr/>
        </p:nvSpPr>
        <p:spPr bwMode="auto">
          <a:xfrm>
            <a:off x="10297591" y="5229200"/>
            <a:ext cx="1432965" cy="1583741"/>
          </a:xfrm>
          <a:custGeom>
            <a:avLst/>
            <a:gdLst/>
            <a:ahLst/>
            <a:cxnLst>
              <a:cxn ang="0">
                <a:pos x="1" y="132"/>
              </a:cxn>
              <a:cxn ang="0">
                <a:pos x="7" y="95"/>
              </a:cxn>
              <a:cxn ang="0">
                <a:pos x="33" y="76"/>
              </a:cxn>
              <a:cxn ang="0">
                <a:pos x="37" y="76"/>
              </a:cxn>
              <a:cxn ang="0">
                <a:pos x="65" y="81"/>
              </a:cxn>
              <a:cxn ang="0">
                <a:pos x="63" y="86"/>
              </a:cxn>
              <a:cxn ang="0">
                <a:pos x="55" y="132"/>
              </a:cxn>
              <a:cxn ang="0">
                <a:pos x="55" y="183"/>
              </a:cxn>
              <a:cxn ang="0">
                <a:pos x="79" y="202"/>
              </a:cxn>
              <a:cxn ang="0">
                <a:pos x="80" y="278"/>
              </a:cxn>
              <a:cxn ang="0">
                <a:pos x="55" y="275"/>
              </a:cxn>
              <a:cxn ang="0">
                <a:pos x="23" y="266"/>
              </a:cxn>
              <a:cxn ang="0">
                <a:pos x="22" y="182"/>
              </a:cxn>
              <a:cxn ang="0">
                <a:pos x="1" y="177"/>
              </a:cxn>
              <a:cxn ang="0">
                <a:pos x="1" y="132"/>
              </a:cxn>
              <a:cxn ang="0">
                <a:pos x="79" y="39"/>
              </a:cxn>
              <a:cxn ang="0">
                <a:pos x="55" y="16"/>
              </a:cxn>
              <a:cxn ang="0">
                <a:pos x="30" y="39"/>
              </a:cxn>
              <a:cxn ang="0">
                <a:pos x="79" y="39"/>
              </a:cxn>
              <a:cxn ang="0">
                <a:pos x="185" y="81"/>
              </a:cxn>
              <a:cxn ang="0">
                <a:pos x="214" y="76"/>
              </a:cxn>
              <a:cxn ang="0">
                <a:pos x="218" y="76"/>
              </a:cxn>
              <a:cxn ang="0">
                <a:pos x="244" y="95"/>
              </a:cxn>
              <a:cxn ang="0">
                <a:pos x="250" y="132"/>
              </a:cxn>
              <a:cxn ang="0">
                <a:pos x="250" y="177"/>
              </a:cxn>
              <a:cxn ang="0">
                <a:pos x="229" y="182"/>
              </a:cxn>
              <a:cxn ang="0">
                <a:pos x="227" y="266"/>
              </a:cxn>
              <a:cxn ang="0">
                <a:pos x="196" y="275"/>
              </a:cxn>
              <a:cxn ang="0">
                <a:pos x="170" y="278"/>
              </a:cxn>
              <a:cxn ang="0">
                <a:pos x="172" y="202"/>
              </a:cxn>
              <a:cxn ang="0">
                <a:pos x="196" y="183"/>
              </a:cxn>
              <a:cxn ang="0">
                <a:pos x="196" y="132"/>
              </a:cxn>
              <a:cxn ang="0">
                <a:pos x="188" y="86"/>
              </a:cxn>
              <a:cxn ang="0">
                <a:pos x="185" y="81"/>
              </a:cxn>
              <a:cxn ang="0">
                <a:pos x="220" y="39"/>
              </a:cxn>
              <a:cxn ang="0">
                <a:pos x="196" y="16"/>
              </a:cxn>
              <a:cxn ang="0">
                <a:pos x="172" y="39"/>
              </a:cxn>
              <a:cxn ang="0">
                <a:pos x="220" y="39"/>
              </a:cxn>
              <a:cxn ang="0">
                <a:pos x="64" y="132"/>
              </a:cxn>
              <a:cxn ang="0">
                <a:pos x="71" y="90"/>
              </a:cxn>
              <a:cxn ang="0">
                <a:pos x="100" y="69"/>
              </a:cxn>
              <a:cxn ang="0">
                <a:pos x="105" y="69"/>
              </a:cxn>
              <a:cxn ang="0">
                <a:pos x="146" y="69"/>
              </a:cxn>
              <a:cxn ang="0">
                <a:pos x="150" y="69"/>
              </a:cxn>
              <a:cxn ang="0">
                <a:pos x="180" y="90"/>
              </a:cxn>
              <a:cxn ang="0">
                <a:pos x="187" y="132"/>
              </a:cxn>
              <a:cxn ang="0">
                <a:pos x="187" y="183"/>
              </a:cxn>
              <a:cxn ang="0">
                <a:pos x="163" y="189"/>
              </a:cxn>
              <a:cxn ang="0">
                <a:pos x="161" y="285"/>
              </a:cxn>
              <a:cxn ang="0">
                <a:pos x="125" y="295"/>
              </a:cxn>
              <a:cxn ang="0">
                <a:pos x="89" y="285"/>
              </a:cxn>
              <a:cxn ang="0">
                <a:pos x="88" y="189"/>
              </a:cxn>
              <a:cxn ang="0">
                <a:pos x="64" y="183"/>
              </a:cxn>
              <a:cxn ang="0">
                <a:pos x="64" y="132"/>
              </a:cxn>
              <a:cxn ang="0">
                <a:pos x="153" y="27"/>
              </a:cxn>
              <a:cxn ang="0">
                <a:pos x="125" y="0"/>
              </a:cxn>
              <a:cxn ang="0">
                <a:pos x="98" y="27"/>
              </a:cxn>
              <a:cxn ang="0">
                <a:pos x="153" y="27"/>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rgbClr val="006299"/>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3593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А </a:t>
            </a:r>
            <a:r>
              <a:rPr lang="ru-RU" dirty="0">
                <a:solidFill>
                  <a:srgbClr val="006299"/>
                </a:solidFill>
                <a:latin typeface="CB_Stem Medium" panose="020B0603020203020204" pitchFamily="34" charset="-52"/>
                <a:cs typeface="CB_Stem Medium" panose="020B0603020203020204" pitchFamily="34" charset="-52"/>
              </a:rPr>
              <a:t>бизнесу</a:t>
            </a:r>
            <a:r>
              <a:rPr lang="ru-RU" dirty="0">
                <a:solidFill>
                  <a:schemeClr val="tx1"/>
                </a:solidFill>
                <a:latin typeface="CB_Stem Medium" panose="020B0603020203020204" pitchFamily="34" charset="-52"/>
                <a:cs typeface="CB_Stem Medium" panose="020B0603020203020204" pitchFamily="34" charset="-52"/>
              </a:rPr>
              <a:t>? </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24</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907572" y="1776378"/>
            <a:ext cx="10373654" cy="129266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r>
              <a:rPr lang="ru-RU" sz="2600" dirty="0">
                <a:latin typeface="CB_Stem Light" panose="020B0503020203020204" pitchFamily="34" charset="-52"/>
                <a:cs typeface="CB_Stem Light" panose="020B0503020203020204" pitchFamily="34" charset="-52"/>
              </a:rPr>
              <a:t>Устойчиво низкая инфляция способствует </a:t>
            </a:r>
            <a:r>
              <a:rPr lang="ru-RU" sz="2600" dirty="0">
                <a:solidFill>
                  <a:srgbClr val="006299"/>
                </a:solidFill>
                <a:latin typeface="CB_Stem Light" panose="020B0503020203020204" pitchFamily="34" charset="-52"/>
                <a:cs typeface="CB_Stem Light" panose="020B0503020203020204" pitchFamily="34" charset="-52"/>
              </a:rPr>
              <a:t>повышению доступности финансирования</a:t>
            </a:r>
            <a:r>
              <a:rPr lang="ru-RU" sz="2600" dirty="0">
                <a:solidFill>
                  <a:schemeClr val="accent1"/>
                </a:solidFill>
                <a:latin typeface="CB_Stem Light" panose="020B0503020203020204" pitchFamily="34" charset="-52"/>
                <a:cs typeface="CB_Stem Light" panose="020B0503020203020204" pitchFamily="34" charset="-52"/>
              </a:rPr>
              <a:t> </a:t>
            </a:r>
            <a:r>
              <a:rPr lang="ru-RU" sz="2600" dirty="0">
                <a:latin typeface="CB_Stem Light" panose="020B0503020203020204" pitchFamily="34" charset="-52"/>
                <a:cs typeface="CB_Stem Light" panose="020B0503020203020204" pitchFamily="34" charset="-52"/>
              </a:rPr>
              <a:t>для компаний</a:t>
            </a:r>
          </a:p>
        </p:txBody>
      </p:sp>
      <p:sp>
        <p:nvSpPr>
          <p:cNvPr id="11" name="TextBox 10">
            <a:extLst>
              <a:ext uri="{FF2B5EF4-FFF2-40B4-BE49-F238E27FC236}">
                <a16:creationId xmlns:a16="http://schemas.microsoft.com/office/drawing/2014/main" xmlns="" id="{2FD89A09-D288-4593-AD88-DDF257D66E97}"/>
              </a:ext>
            </a:extLst>
          </p:cNvPr>
          <p:cNvSpPr txBox="1"/>
          <p:nvPr/>
        </p:nvSpPr>
        <p:spPr>
          <a:xfrm>
            <a:off x="907572" y="3510918"/>
            <a:ext cx="10373654" cy="492443"/>
          </a:xfrm>
          <a:prstGeom prst="rect">
            <a:avLst/>
          </a:prstGeom>
          <a:noFill/>
        </p:spPr>
        <p:txBody>
          <a:bodyPr wrap="square" rtlCol="0">
            <a:spAutoFit/>
          </a:bodyPr>
          <a:lstStyle/>
          <a:p>
            <a:r>
              <a:rPr lang="ru-RU" sz="2600" dirty="0">
                <a:solidFill>
                  <a:srgbClr val="006299"/>
                </a:solidFill>
                <a:latin typeface="CB_Stem Light" panose="020B0503020203020204" pitchFamily="34" charset="-52"/>
                <a:cs typeface="CB_Stem Light" panose="020B0503020203020204" pitchFamily="34" charset="-52"/>
              </a:rPr>
              <a:t>Долгосрочное бизнес-планирование</a:t>
            </a:r>
          </a:p>
        </p:txBody>
      </p:sp>
      <p:sp>
        <p:nvSpPr>
          <p:cNvPr id="12" name="TextBox 11">
            <a:extLst>
              <a:ext uri="{FF2B5EF4-FFF2-40B4-BE49-F238E27FC236}">
                <a16:creationId xmlns:a16="http://schemas.microsoft.com/office/drawing/2014/main" xmlns="" id="{028D3721-E524-43DE-A664-783F656FDC8F}"/>
              </a:ext>
            </a:extLst>
          </p:cNvPr>
          <p:cNvSpPr txBox="1"/>
          <p:nvPr/>
        </p:nvSpPr>
        <p:spPr>
          <a:xfrm>
            <a:off x="907572" y="4445239"/>
            <a:ext cx="9372293" cy="892552"/>
          </a:xfrm>
          <a:prstGeom prst="rect">
            <a:avLst/>
          </a:prstGeom>
          <a:noFill/>
        </p:spPr>
        <p:txBody>
          <a:bodyPr wrap="square" rtlCol="0">
            <a:spAutoFit/>
          </a:bodyPr>
          <a:lstStyle/>
          <a:p>
            <a:r>
              <a:rPr lang="ru-RU" sz="2600" dirty="0">
                <a:solidFill>
                  <a:srgbClr val="006299"/>
                </a:solidFill>
                <a:latin typeface="CB_Stem Light" panose="020B0503020203020204" pitchFamily="34" charset="-52"/>
                <a:cs typeface="CB_Stem Light" panose="020B0503020203020204" pitchFamily="34" charset="-52"/>
              </a:rPr>
              <a:t>Повышение устойчивости </a:t>
            </a:r>
            <a:r>
              <a:rPr lang="ru-RU" sz="2600" dirty="0">
                <a:latin typeface="CB_Stem Light" panose="020B0503020203020204" pitchFamily="34" charset="-52"/>
                <a:cs typeface="CB_Stem Light" panose="020B0503020203020204" pitchFamily="34" charset="-52"/>
              </a:rPr>
              <a:t>экономики к изменению внешних условий</a:t>
            </a:r>
            <a:endParaRPr lang="ru-RU" sz="2600" dirty="0">
              <a:solidFill>
                <a:schemeClr val="accent1"/>
              </a:solidFill>
              <a:latin typeface="CB_Stem Light" panose="020B0503020203020204" pitchFamily="34" charset="-52"/>
              <a:cs typeface="CB_Stem Light" panose="020B0503020203020204" pitchFamily="34" charset="-52"/>
            </a:endParaRPr>
          </a:p>
        </p:txBody>
      </p:sp>
      <p:pic>
        <p:nvPicPr>
          <p:cNvPr id="10" name="Picture 3" descr="X:\REG-ANALYS\Информационная политика\Запрос по стандартной презентации ДКП\Картинки\Новые материалы\Новые материалы\img_67309.png">
            <a:extLst>
              <a:ext uri="{FF2B5EF4-FFF2-40B4-BE49-F238E27FC236}">
                <a16:creationId xmlns:a16="http://schemas.microsoft.com/office/drawing/2014/main" xmlns="" id="{24465F9E-E031-4082-B509-FFA14B8B7299}"/>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83333" y="5649102"/>
            <a:ext cx="914399" cy="10202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X:\REG-ANALYS\Информационная политика\Запрос по стандартной презентации ДКП\Картинки\Новые материалы\Новые материалы\img_67309.png">
            <a:extLst>
              <a:ext uri="{FF2B5EF4-FFF2-40B4-BE49-F238E27FC236}">
                <a16:creationId xmlns:a16="http://schemas.microsoft.com/office/drawing/2014/main" xmlns="" id="{0DDCB479-841B-430C-AC88-30569C12C5AE}"/>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99675" y="5649102"/>
            <a:ext cx="914399" cy="1020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X:\REG-ANALYS\Информационная политика\Запрос по стандартной презентации ДКП\Картинки\Новые материалы\Новые материалы\img_67309.png">
            <a:extLst>
              <a:ext uri="{FF2B5EF4-FFF2-40B4-BE49-F238E27FC236}">
                <a16:creationId xmlns:a16="http://schemas.microsoft.com/office/drawing/2014/main" xmlns="" id="{9B886EB3-CB08-49E8-8D76-6FDABB1F524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8649" y="5649102"/>
            <a:ext cx="914399" cy="102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92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25</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pic>
        <p:nvPicPr>
          <p:cNvPr id="1028" name="Picture 4" descr="Ship Boat Yacht Sail Travel - Sail Icon, HD Png Download , Transparent Png  Image - PNGitem">
            <a:extLst>
              <a:ext uri="{FF2B5EF4-FFF2-40B4-BE49-F238E27FC236}">
                <a16:creationId xmlns:a16="http://schemas.microsoft.com/office/drawing/2014/main" xmlns="" id="{40141AA0-994E-4396-ACA1-5657F8F6614C}"/>
              </a:ext>
            </a:extLst>
          </p:cNvPr>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9151" l="0" r="100000">
                        <a14:foregroundMark x1="41047" y1="34717" x2="41047" y2="34717"/>
                        <a14:foregroundMark x1="53140" y1="22925" x2="53140" y2="22925"/>
                        <a14:foregroundMark x1="34419" y1="15000" x2="34419" y2="15000"/>
                      </a14:backgroundRemoval>
                    </a14:imgEffect>
                  </a14:imgLayer>
                </a14:imgProps>
              </a:ext>
              <a:ext uri="{28A0092B-C50C-407E-A947-70E740481C1C}">
                <a14:useLocalDpi xmlns:a14="http://schemas.microsoft.com/office/drawing/2010/main" val="0"/>
              </a:ext>
            </a:extLst>
          </a:blip>
          <a:srcRect/>
          <a:stretch>
            <a:fillRect/>
          </a:stretch>
        </p:blipFill>
        <p:spPr bwMode="auto">
          <a:xfrm>
            <a:off x="605390" y="1622744"/>
            <a:ext cx="3890755" cy="4795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5C5033A2-411A-4BD3-8C87-9CF052DE3381}"/>
              </a:ext>
            </a:extLst>
          </p:cNvPr>
          <p:cNvSpPr txBox="1"/>
          <p:nvPr/>
        </p:nvSpPr>
        <p:spPr>
          <a:xfrm>
            <a:off x="5097871" y="3548439"/>
            <a:ext cx="6660740" cy="1200329"/>
          </a:xfrm>
          <a:prstGeom prst="rect">
            <a:avLst/>
          </a:prstGeom>
          <a:noFill/>
        </p:spPr>
        <p:txBody>
          <a:bodyPr wrap="square" rtlCol="0">
            <a:spAutoFit/>
          </a:bodyPr>
          <a:lstStyle/>
          <a:p>
            <a:r>
              <a:rPr lang="ru-RU" sz="3600" dirty="0">
                <a:latin typeface="CB_Stem Light" panose="020B0503020203020204" pitchFamily="34" charset="-52"/>
                <a:cs typeface="CB_Stem Light" panose="020B0503020203020204" pitchFamily="34" charset="-52"/>
              </a:rPr>
              <a:t>Важно, чтобы всегда был умеренный попутный ветер!</a:t>
            </a:r>
          </a:p>
        </p:txBody>
      </p:sp>
    </p:spTree>
    <p:extLst>
      <p:ext uri="{BB962C8B-B14F-4D97-AF65-F5344CB8AC3E}">
        <p14:creationId xmlns:p14="http://schemas.microsoft.com/office/powerpoint/2010/main" val="414112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Схема 22"/>
          <p:cNvGraphicFramePr/>
          <p:nvPr>
            <p:extLst>
              <p:ext uri="{D42A27DB-BD31-4B8C-83A1-F6EECF244321}">
                <p14:modId xmlns:p14="http://schemas.microsoft.com/office/powerpoint/2010/main" val="1591888667"/>
              </p:ext>
            </p:extLst>
          </p:nvPr>
        </p:nvGraphicFramePr>
        <p:xfrm>
          <a:off x="246732" y="829247"/>
          <a:ext cx="11480912" cy="3027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p:cNvSpPr>
            <a:spLocks noGrp="1"/>
          </p:cNvSpPr>
          <p:nvPr>
            <p:ph type="title"/>
          </p:nvPr>
        </p:nvSpPr>
        <p:spPr/>
        <p:txBody>
          <a:bodyPr/>
          <a:lstStyle/>
          <a:p>
            <a:r>
              <a:rPr lang="ru-RU" dirty="0">
                <a:solidFill>
                  <a:schemeClr val="tx1"/>
                </a:solidFill>
                <a:latin typeface="CB_Stem Medium" panose="020B0604020202020204" charset="-52"/>
                <a:cs typeface="CB_Stem Medium" panose="020B0604020202020204" charset="-52"/>
              </a:rPr>
              <a:t>Как работает ключевая ставка?</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26</a:t>
            </a:fld>
            <a:endParaRPr lang="ru-RU" dirty="0">
              <a:solidFill>
                <a:srgbClr val="888A8D"/>
              </a:solidFill>
            </a:endParaRPr>
          </a:p>
        </p:txBody>
      </p:sp>
      <p:grpSp>
        <p:nvGrpSpPr>
          <p:cNvPr id="25" name="Группа 24"/>
          <p:cNvGrpSpPr/>
          <p:nvPr/>
        </p:nvGrpSpPr>
        <p:grpSpPr>
          <a:xfrm>
            <a:off x="638795" y="4212340"/>
            <a:ext cx="1660328" cy="1335383"/>
            <a:chOff x="9813624" y="846145"/>
            <a:chExt cx="1660328" cy="1335383"/>
          </a:xfrm>
          <a:solidFill>
            <a:srgbClr val="92D050">
              <a:alpha val="59000"/>
            </a:srgbClr>
          </a:solidFill>
        </p:grpSpPr>
        <p:sp>
          <p:nvSpPr>
            <p:cNvPr id="26" name="Скругленный прямоугольник 25"/>
            <p:cNvSpPr/>
            <p:nvPr/>
          </p:nvSpPr>
          <p:spPr>
            <a:xfrm>
              <a:off x="9813624" y="846145"/>
              <a:ext cx="1660328" cy="1335383"/>
            </a:xfrm>
            <a:prstGeom prst="roundRect">
              <a:avLst>
                <a:gd name="adj" fmla="val 10000"/>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7" name="Скругленный прямоугольник 6"/>
            <p:cNvSpPr/>
            <p:nvPr/>
          </p:nvSpPr>
          <p:spPr>
            <a:xfrm>
              <a:off x="9852736" y="885257"/>
              <a:ext cx="1582104" cy="12571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dirty="0">
                  <a:solidFill>
                    <a:schemeClr val="tx1"/>
                  </a:solidFill>
                  <a:latin typeface="CB_Stem Light" panose="020B0604020202020204" charset="-52"/>
                  <a:cs typeface="CB_Stem Light" panose="020B0604020202020204" charset="-52"/>
                </a:rPr>
                <a:t>Подстройка ВСЕХ % ставок в экономике</a:t>
              </a:r>
              <a:endParaRPr lang="ru-RU" sz="1500" kern="1200" dirty="0">
                <a:solidFill>
                  <a:schemeClr val="tx1"/>
                </a:solidFill>
                <a:latin typeface="CB_Stem Light" panose="020B0604020202020204" charset="-52"/>
                <a:cs typeface="CB_Stem Light" panose="020B0604020202020204" charset="-52"/>
              </a:endParaRPr>
            </a:p>
          </p:txBody>
        </p:sp>
      </p:grpSp>
      <p:sp>
        <p:nvSpPr>
          <p:cNvPr id="30" name="Штриховая стрелка вправо 29"/>
          <p:cNvSpPr/>
          <p:nvPr/>
        </p:nvSpPr>
        <p:spPr>
          <a:xfrm>
            <a:off x="20325" y="4577194"/>
            <a:ext cx="541913" cy="569163"/>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latin typeface="CB_Stem Light" panose="020B0604020202020204" charset="-52"/>
              <a:cs typeface="CB_Stem Light" panose="020B0604020202020204" charset="-52"/>
            </a:endParaRPr>
          </a:p>
        </p:txBody>
      </p:sp>
      <p:sp>
        <p:nvSpPr>
          <p:cNvPr id="31" name="Стрелка вниз 30"/>
          <p:cNvSpPr/>
          <p:nvPr/>
        </p:nvSpPr>
        <p:spPr>
          <a:xfrm rot="14528490">
            <a:off x="2893222" y="3462097"/>
            <a:ext cx="462969" cy="1148194"/>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latin typeface="CB_Stem Light" panose="020B0604020202020204" charset="-52"/>
              <a:cs typeface="CB_Stem Light" panose="020B0604020202020204" charset="-52"/>
            </a:endParaRPr>
          </a:p>
        </p:txBody>
      </p:sp>
      <p:sp>
        <p:nvSpPr>
          <p:cNvPr id="32" name="Стрелка вниз 31"/>
          <p:cNvSpPr/>
          <p:nvPr/>
        </p:nvSpPr>
        <p:spPr>
          <a:xfrm rot="16902201">
            <a:off x="3030434" y="4908218"/>
            <a:ext cx="462969" cy="1148194"/>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latin typeface="CB_Stem Light" panose="020B0604020202020204" charset="-52"/>
              <a:cs typeface="CB_Stem Light" panose="020B0604020202020204" charset="-52"/>
            </a:endParaRPr>
          </a:p>
        </p:txBody>
      </p:sp>
      <p:sp>
        <p:nvSpPr>
          <p:cNvPr id="33" name="Прямоугольник 32"/>
          <p:cNvSpPr/>
          <p:nvPr/>
        </p:nvSpPr>
        <p:spPr>
          <a:xfrm>
            <a:off x="3935759" y="5215262"/>
            <a:ext cx="2438347" cy="553998"/>
          </a:xfrm>
          <a:prstGeom prst="rect">
            <a:avLst/>
          </a:prstGeom>
        </p:spPr>
        <p:txBody>
          <a:bodyPr wrap="square">
            <a:spAutoFit/>
          </a:bodyPr>
          <a:lstStyle/>
          <a:p>
            <a:r>
              <a:rPr lang="ru-RU" sz="1500" dirty="0">
                <a:latin typeface="CB_Stem Light" panose="020B0604020202020204" charset="-52"/>
                <a:cs typeface="CB_Stem Light" panose="020B0604020202020204" charset="-52"/>
              </a:rPr>
              <a:t>привлекательность кредитования</a:t>
            </a:r>
          </a:p>
        </p:txBody>
      </p:sp>
      <p:sp>
        <p:nvSpPr>
          <p:cNvPr id="34" name="Прямоугольник 33"/>
          <p:cNvSpPr/>
          <p:nvPr/>
        </p:nvSpPr>
        <p:spPr>
          <a:xfrm>
            <a:off x="3935759" y="3412739"/>
            <a:ext cx="2438347" cy="553998"/>
          </a:xfrm>
          <a:prstGeom prst="rect">
            <a:avLst/>
          </a:prstGeom>
        </p:spPr>
        <p:txBody>
          <a:bodyPr wrap="square">
            <a:spAutoFit/>
          </a:bodyPr>
          <a:lstStyle/>
          <a:p>
            <a:r>
              <a:rPr lang="ru-RU" sz="1500" dirty="0">
                <a:latin typeface="CB_Stem Light" panose="020B0604020202020204" charset="-52"/>
                <a:cs typeface="CB_Stem Light" panose="020B0604020202020204" charset="-52"/>
              </a:rPr>
              <a:t>привлекательность депозитов</a:t>
            </a:r>
          </a:p>
        </p:txBody>
      </p:sp>
      <p:cxnSp>
        <p:nvCxnSpPr>
          <p:cNvPr id="37" name="Прямая со стрелкой 36"/>
          <p:cNvCxnSpPr/>
          <p:nvPr/>
        </p:nvCxnSpPr>
        <p:spPr>
          <a:xfrm flipV="1">
            <a:off x="3935760" y="5270897"/>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rot="20008393">
            <a:off x="2327430" y="3546196"/>
            <a:ext cx="1341738" cy="323165"/>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повысили</a:t>
            </a:r>
          </a:p>
        </p:txBody>
      </p:sp>
      <p:sp>
        <p:nvSpPr>
          <p:cNvPr id="41" name="TextBox 40"/>
          <p:cNvSpPr txBox="1"/>
          <p:nvPr/>
        </p:nvSpPr>
        <p:spPr>
          <a:xfrm rot="662536">
            <a:off x="2509376" y="5684880"/>
            <a:ext cx="1263287" cy="323165"/>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понизили</a:t>
            </a:r>
          </a:p>
        </p:txBody>
      </p:sp>
      <p:cxnSp>
        <p:nvCxnSpPr>
          <p:cNvPr id="43" name="Прямая со стрелкой 42"/>
          <p:cNvCxnSpPr/>
          <p:nvPr/>
        </p:nvCxnSpPr>
        <p:spPr>
          <a:xfrm>
            <a:off x="7027419" y="3383995"/>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7027419" y="3429000"/>
            <a:ext cx="987269" cy="323165"/>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Спрос</a:t>
            </a:r>
          </a:p>
        </p:txBody>
      </p:sp>
      <p:cxnSp>
        <p:nvCxnSpPr>
          <p:cNvPr id="45" name="Прямая со стрелкой 44"/>
          <p:cNvCxnSpPr/>
          <p:nvPr/>
        </p:nvCxnSpPr>
        <p:spPr>
          <a:xfrm flipV="1">
            <a:off x="7027419" y="5203155"/>
            <a:ext cx="0" cy="493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7027419" y="5311080"/>
            <a:ext cx="987269" cy="323165"/>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Спрос</a:t>
            </a:r>
          </a:p>
        </p:txBody>
      </p:sp>
      <p:cxnSp>
        <p:nvCxnSpPr>
          <p:cNvPr id="50" name="Прямая со стрелкой 49"/>
          <p:cNvCxnSpPr/>
          <p:nvPr/>
        </p:nvCxnSpPr>
        <p:spPr>
          <a:xfrm>
            <a:off x="3935760" y="6013676"/>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Прямоугольник 50"/>
          <p:cNvSpPr/>
          <p:nvPr/>
        </p:nvSpPr>
        <p:spPr>
          <a:xfrm>
            <a:off x="3935759" y="5980347"/>
            <a:ext cx="2438347" cy="553998"/>
          </a:xfrm>
          <a:prstGeom prst="rect">
            <a:avLst/>
          </a:prstGeom>
        </p:spPr>
        <p:txBody>
          <a:bodyPr wrap="square">
            <a:spAutoFit/>
          </a:bodyPr>
          <a:lstStyle/>
          <a:p>
            <a:r>
              <a:rPr lang="ru-RU" sz="1500" dirty="0">
                <a:latin typeface="CB_Stem Light" panose="020B0604020202020204" charset="-52"/>
                <a:cs typeface="CB_Stem Light" panose="020B0604020202020204" charset="-52"/>
              </a:rPr>
              <a:t>привлекательность рублевых активов</a:t>
            </a:r>
          </a:p>
        </p:txBody>
      </p:sp>
      <p:sp>
        <p:nvSpPr>
          <p:cNvPr id="53" name="TextBox 52"/>
          <p:cNvSpPr txBox="1"/>
          <p:nvPr/>
        </p:nvSpPr>
        <p:spPr>
          <a:xfrm>
            <a:off x="7027419" y="4135142"/>
            <a:ext cx="1753494" cy="553998"/>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Рубль укрепляется</a:t>
            </a:r>
          </a:p>
        </p:txBody>
      </p:sp>
      <p:sp>
        <p:nvSpPr>
          <p:cNvPr id="54" name="TextBox 53"/>
          <p:cNvSpPr txBox="1"/>
          <p:nvPr/>
        </p:nvSpPr>
        <p:spPr>
          <a:xfrm>
            <a:off x="7027419" y="5935342"/>
            <a:ext cx="1753494" cy="553998"/>
          </a:xfrm>
          <a:prstGeom prst="rect">
            <a:avLst/>
          </a:prstGeom>
          <a:noFill/>
        </p:spPr>
        <p:txBody>
          <a:bodyPr wrap="square" rtlCol="0">
            <a:spAutoFit/>
          </a:bodyPr>
          <a:lstStyle/>
          <a:p>
            <a:r>
              <a:rPr lang="ru-RU" sz="1500" dirty="0">
                <a:latin typeface="CB_Stem Light" panose="020B0604020202020204" charset="-52"/>
                <a:cs typeface="CB_Stem Light" panose="020B0604020202020204" charset="-52"/>
              </a:rPr>
              <a:t>Рубль ослабевает</a:t>
            </a:r>
          </a:p>
        </p:txBody>
      </p:sp>
      <p:grpSp>
        <p:nvGrpSpPr>
          <p:cNvPr id="55" name="Группа 54"/>
          <p:cNvGrpSpPr/>
          <p:nvPr/>
        </p:nvGrpSpPr>
        <p:grpSpPr>
          <a:xfrm>
            <a:off x="6345383" y="3473303"/>
            <a:ext cx="540000" cy="396000"/>
            <a:chOff x="4261147" y="1312097"/>
            <a:chExt cx="344908" cy="403478"/>
          </a:xfrm>
        </p:grpSpPr>
        <p:sp>
          <p:nvSpPr>
            <p:cNvPr id="56" name="Стрелка вправо 55"/>
            <p:cNvSpPr/>
            <p:nvPr/>
          </p:nvSpPr>
          <p:spPr>
            <a:xfrm>
              <a:off x="4261147" y="1312097"/>
              <a:ext cx="344908" cy="403478"/>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57" name="Стрелка вправо 4"/>
            <p:cNvSpPr/>
            <p:nvPr/>
          </p:nvSpPr>
          <p:spPr>
            <a:xfrm>
              <a:off x="4261147" y="1392793"/>
              <a:ext cx="241436" cy="242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500" kern="1200">
                <a:latin typeface="CB_Stem Light" panose="020B0604020202020204" charset="-52"/>
                <a:cs typeface="CB_Stem Light" panose="020B0604020202020204" charset="-52"/>
              </a:endParaRPr>
            </a:p>
          </p:txBody>
        </p:sp>
      </p:grpSp>
      <p:grpSp>
        <p:nvGrpSpPr>
          <p:cNvPr id="58" name="Группа 57"/>
          <p:cNvGrpSpPr/>
          <p:nvPr/>
        </p:nvGrpSpPr>
        <p:grpSpPr>
          <a:xfrm>
            <a:off x="6321025" y="5293108"/>
            <a:ext cx="540000" cy="396000"/>
            <a:chOff x="4261147" y="1312097"/>
            <a:chExt cx="344908" cy="403478"/>
          </a:xfrm>
        </p:grpSpPr>
        <p:sp>
          <p:nvSpPr>
            <p:cNvPr id="59" name="Стрелка вправо 58"/>
            <p:cNvSpPr/>
            <p:nvPr/>
          </p:nvSpPr>
          <p:spPr>
            <a:xfrm>
              <a:off x="4261147" y="1312097"/>
              <a:ext cx="344908" cy="403478"/>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60" name="Стрелка вправо 4"/>
            <p:cNvSpPr/>
            <p:nvPr/>
          </p:nvSpPr>
          <p:spPr>
            <a:xfrm>
              <a:off x="4261147" y="1392793"/>
              <a:ext cx="241436" cy="242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500" kern="1200">
                <a:latin typeface="CB_Stem Light" panose="020B0604020202020204" charset="-52"/>
                <a:cs typeface="CB_Stem Light" panose="020B0604020202020204" charset="-52"/>
              </a:endParaRPr>
            </a:p>
          </p:txBody>
        </p:sp>
      </p:grpSp>
      <p:grpSp>
        <p:nvGrpSpPr>
          <p:cNvPr id="61" name="Группа 60"/>
          <p:cNvGrpSpPr/>
          <p:nvPr/>
        </p:nvGrpSpPr>
        <p:grpSpPr>
          <a:xfrm>
            <a:off x="6321025" y="6017442"/>
            <a:ext cx="540000" cy="396000"/>
            <a:chOff x="4261147" y="1312097"/>
            <a:chExt cx="344908" cy="403478"/>
          </a:xfrm>
        </p:grpSpPr>
        <p:sp>
          <p:nvSpPr>
            <p:cNvPr id="62" name="Стрелка вправо 61"/>
            <p:cNvSpPr/>
            <p:nvPr/>
          </p:nvSpPr>
          <p:spPr>
            <a:xfrm>
              <a:off x="4261147" y="1312097"/>
              <a:ext cx="344908" cy="403478"/>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63" name="Стрелка вправо 4"/>
            <p:cNvSpPr/>
            <p:nvPr/>
          </p:nvSpPr>
          <p:spPr>
            <a:xfrm>
              <a:off x="4261147" y="1392793"/>
              <a:ext cx="241436" cy="242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500" kern="1200">
                <a:latin typeface="CB_Stem Light" panose="020B0604020202020204" charset="-52"/>
                <a:cs typeface="CB_Stem Light" panose="020B0604020202020204" charset="-52"/>
              </a:endParaRPr>
            </a:p>
          </p:txBody>
        </p:sp>
      </p:grpSp>
      <p:grpSp>
        <p:nvGrpSpPr>
          <p:cNvPr id="64" name="Группа 63"/>
          <p:cNvGrpSpPr/>
          <p:nvPr/>
        </p:nvGrpSpPr>
        <p:grpSpPr>
          <a:xfrm>
            <a:off x="6374107" y="4105642"/>
            <a:ext cx="540000" cy="396000"/>
            <a:chOff x="4261147" y="1312097"/>
            <a:chExt cx="344908" cy="403478"/>
          </a:xfrm>
        </p:grpSpPr>
        <p:sp>
          <p:nvSpPr>
            <p:cNvPr id="65" name="Стрелка вправо 64"/>
            <p:cNvSpPr/>
            <p:nvPr/>
          </p:nvSpPr>
          <p:spPr>
            <a:xfrm>
              <a:off x="4261147" y="1312097"/>
              <a:ext cx="344908" cy="403478"/>
            </a:xfrm>
            <a:prstGeom prst="rightArrow">
              <a:avLst>
                <a:gd name="adj1" fmla="val 60000"/>
                <a:gd name="adj2" fmla="val 5000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sp>
        <p:sp>
          <p:nvSpPr>
            <p:cNvPr id="66" name="Стрелка вправо 4"/>
            <p:cNvSpPr/>
            <p:nvPr/>
          </p:nvSpPr>
          <p:spPr>
            <a:xfrm>
              <a:off x="4261147" y="1392793"/>
              <a:ext cx="241436" cy="2420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500" kern="1200">
                <a:latin typeface="CB_Stem Light" panose="020B0604020202020204" charset="-52"/>
                <a:cs typeface="CB_Stem Light" panose="020B0604020202020204" charset="-52"/>
              </a:endParaRPr>
            </a:p>
          </p:txBody>
        </p:sp>
      </p:grpSp>
      <p:cxnSp>
        <p:nvCxnSpPr>
          <p:cNvPr id="67" name="Прямая со стрелкой 66"/>
          <p:cNvCxnSpPr/>
          <p:nvPr/>
        </p:nvCxnSpPr>
        <p:spPr>
          <a:xfrm>
            <a:off x="7027419" y="5971409"/>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Прямая со стрелкой 67"/>
          <p:cNvCxnSpPr/>
          <p:nvPr/>
        </p:nvCxnSpPr>
        <p:spPr>
          <a:xfrm flipV="1">
            <a:off x="7027419" y="4150704"/>
            <a:ext cx="0" cy="493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Штриховая стрелка вправо 68"/>
          <p:cNvSpPr/>
          <p:nvPr/>
        </p:nvSpPr>
        <p:spPr>
          <a:xfrm>
            <a:off x="8675384" y="3624922"/>
            <a:ext cx="835117" cy="569163"/>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latin typeface="CB_Stem Light" panose="020B0604020202020204" charset="-52"/>
              <a:cs typeface="CB_Stem Light" panose="020B0604020202020204" charset="-52"/>
            </a:endParaRPr>
          </a:p>
        </p:txBody>
      </p:sp>
      <p:sp>
        <p:nvSpPr>
          <p:cNvPr id="70" name="Штриховая стрелка вправо 69"/>
          <p:cNvSpPr/>
          <p:nvPr/>
        </p:nvSpPr>
        <p:spPr>
          <a:xfrm>
            <a:off x="8704109" y="5542568"/>
            <a:ext cx="868826" cy="569163"/>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latin typeface="CB_Stem Light" panose="020B0604020202020204" charset="-52"/>
              <a:cs typeface="CB_Stem Light" panose="020B0604020202020204" charset="-52"/>
            </a:endParaRPr>
          </a:p>
        </p:txBody>
      </p:sp>
      <p:sp>
        <p:nvSpPr>
          <p:cNvPr id="71" name="Скругленный прямоугольник 70"/>
          <p:cNvSpPr/>
          <p:nvPr/>
        </p:nvSpPr>
        <p:spPr>
          <a:xfrm>
            <a:off x="9974449" y="3488836"/>
            <a:ext cx="1702172" cy="1294626"/>
          </a:xfrm>
          <a:prstGeom prst="roundRect">
            <a:avLst/>
          </a:prstGeom>
          <a:solidFill>
            <a:srgbClr val="92D050">
              <a:alpha val="71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CB_Stem Light" panose="020B0604020202020204" charset="-52"/>
                <a:cs typeface="CB_Stem Light" panose="020B0604020202020204" charset="-52"/>
              </a:rPr>
              <a:t>Снижаются цены</a:t>
            </a:r>
          </a:p>
        </p:txBody>
      </p:sp>
      <p:sp>
        <p:nvSpPr>
          <p:cNvPr id="72" name="Скругленный прямоугольник 71"/>
          <p:cNvSpPr/>
          <p:nvPr/>
        </p:nvSpPr>
        <p:spPr>
          <a:xfrm>
            <a:off x="10092105" y="5265205"/>
            <a:ext cx="1584514" cy="1221397"/>
          </a:xfrm>
          <a:prstGeom prst="roundRect">
            <a:avLst/>
          </a:prstGeom>
          <a:solidFill>
            <a:srgbClr val="92D050">
              <a:alpha val="71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CB_Stem Light" panose="020B0604020202020204" charset="-52"/>
                <a:cs typeface="CB_Stem Light" panose="020B0604020202020204" charset="-52"/>
              </a:rPr>
              <a:t>Растут цены</a:t>
            </a:r>
          </a:p>
        </p:txBody>
      </p:sp>
      <p:sp>
        <p:nvSpPr>
          <p:cNvPr id="74" name="Прямоугольник 73"/>
          <p:cNvSpPr/>
          <p:nvPr/>
        </p:nvSpPr>
        <p:spPr>
          <a:xfrm>
            <a:off x="3935759" y="4090137"/>
            <a:ext cx="2438347" cy="553998"/>
          </a:xfrm>
          <a:prstGeom prst="rect">
            <a:avLst/>
          </a:prstGeom>
        </p:spPr>
        <p:txBody>
          <a:bodyPr wrap="square">
            <a:spAutoFit/>
          </a:bodyPr>
          <a:lstStyle/>
          <a:p>
            <a:r>
              <a:rPr lang="ru-RU" sz="1500" dirty="0">
                <a:latin typeface="CB_Stem Light" panose="020B0604020202020204" charset="-52"/>
                <a:cs typeface="CB_Stem Light" panose="020B0604020202020204" charset="-52"/>
              </a:rPr>
              <a:t>привлекательность рублевых активов</a:t>
            </a:r>
          </a:p>
        </p:txBody>
      </p:sp>
      <p:cxnSp>
        <p:nvCxnSpPr>
          <p:cNvPr id="75" name="Прямая со стрелкой 74"/>
          <p:cNvCxnSpPr/>
          <p:nvPr/>
        </p:nvCxnSpPr>
        <p:spPr>
          <a:xfrm flipV="1">
            <a:off x="3935760" y="3488835"/>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Прямая со стрелкой 75"/>
          <p:cNvCxnSpPr/>
          <p:nvPr/>
        </p:nvCxnSpPr>
        <p:spPr>
          <a:xfrm flipV="1">
            <a:off x="3935760" y="4139818"/>
            <a:ext cx="0" cy="472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Штриховая стрелка вправо 76"/>
          <p:cNvSpPr/>
          <p:nvPr/>
        </p:nvSpPr>
        <p:spPr>
          <a:xfrm>
            <a:off x="11631615" y="2024738"/>
            <a:ext cx="541913" cy="569163"/>
          </a:xfrm>
          <a:prstGeom prst="striped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cxnSp>
        <p:nvCxnSpPr>
          <p:cNvPr id="79" name="Прямая соединительная линия 78"/>
          <p:cNvCxnSpPr/>
          <p:nvPr/>
        </p:nvCxnSpPr>
        <p:spPr>
          <a:xfrm>
            <a:off x="0" y="3248980"/>
            <a:ext cx="12192000" cy="0"/>
          </a:xfrm>
          <a:prstGeom prst="line">
            <a:avLst/>
          </a:prstGeom>
          <a:ln>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81" name="Прямая соединительная линия 80"/>
          <p:cNvCxnSpPr/>
          <p:nvPr/>
        </p:nvCxnSpPr>
        <p:spPr>
          <a:xfrm>
            <a:off x="2652801" y="4914165"/>
            <a:ext cx="7253505" cy="0"/>
          </a:xfrm>
          <a:prstGeom prst="line">
            <a:avLst/>
          </a:prstGeom>
          <a:ln w="127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27</a:t>
            </a:fld>
            <a:endParaRPr lang="ru-RU" dirty="0">
              <a:solidFill>
                <a:srgbClr val="888A8D"/>
              </a:solidFill>
            </a:endParaRPr>
          </a:p>
        </p:txBody>
      </p:sp>
      <p:pic>
        <p:nvPicPr>
          <p:cNvPr id="5" name="Picture 2" descr="Наклейка знак вопроса PNG - AVATAN PLUS">
            <a:extLst>
              <a:ext uri="{FF2B5EF4-FFF2-40B4-BE49-F238E27FC236}">
                <a16:creationId xmlns:a16="http://schemas.microsoft.com/office/drawing/2014/main" xmlns="" id="{989A4828-3C83-4A72-BDB9-6F9E86B3D4CB}"/>
              </a:ext>
            </a:extLst>
          </p:cNvPr>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24780" y="1628800"/>
            <a:ext cx="5190153" cy="3892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AAFA36A-148A-4ADD-832F-8176806AE5DF}"/>
              </a:ext>
            </a:extLst>
          </p:cNvPr>
          <p:cNvSpPr txBox="1"/>
          <p:nvPr/>
        </p:nvSpPr>
        <p:spPr>
          <a:xfrm>
            <a:off x="3346633" y="3068960"/>
            <a:ext cx="8432127" cy="1200329"/>
          </a:xfrm>
          <a:prstGeom prst="rect">
            <a:avLst/>
          </a:prstGeom>
          <a:noFill/>
        </p:spPr>
        <p:txBody>
          <a:bodyPr wrap="square" rtlCol="0">
            <a:spAutoFit/>
          </a:bodyPr>
          <a:lstStyle/>
          <a:p>
            <a:r>
              <a:rPr lang="ru-RU" sz="3600" dirty="0">
                <a:latin typeface="CB_Stem Light" panose="020B0604020202020204" charset="-52"/>
                <a:cs typeface="CB_Stem Light" panose="020B0604020202020204" charset="-52"/>
              </a:rPr>
              <a:t>Что сейчас происходит в экономике и как реагирует Банк России?</a:t>
            </a:r>
          </a:p>
        </p:txBody>
      </p:sp>
      <p:sp>
        <p:nvSpPr>
          <p:cNvPr id="7"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Tree>
    <p:extLst>
      <p:ext uri="{BB962C8B-B14F-4D97-AF65-F5344CB8AC3E}">
        <p14:creationId xmlns:p14="http://schemas.microsoft.com/office/powerpoint/2010/main" val="1982642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Диаграмма 20">
            <a:extLst>
              <a:ext uri="{FF2B5EF4-FFF2-40B4-BE49-F238E27FC236}">
                <a16:creationId xmlns:a16="http://schemas.microsoft.com/office/drawing/2014/main" xmlns="" id="{00000000-0008-0000-0200-000002000000}"/>
              </a:ext>
            </a:extLst>
          </p:cNvPr>
          <p:cNvGraphicFramePr>
            <a:graphicFrameLocks noGrp="1"/>
          </p:cNvGraphicFramePr>
          <p:nvPr>
            <p:extLst>
              <p:ext uri="{D42A27DB-BD31-4B8C-83A1-F6EECF244321}">
                <p14:modId xmlns:p14="http://schemas.microsoft.com/office/powerpoint/2010/main" val="4152881834"/>
              </p:ext>
            </p:extLst>
          </p:nvPr>
        </p:nvGraphicFramePr>
        <p:xfrm>
          <a:off x="464922" y="2241189"/>
          <a:ext cx="10851657" cy="4450681"/>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28</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19" name="TextBox 18">
            <a:extLst>
              <a:ext uri="{FF2B5EF4-FFF2-40B4-BE49-F238E27FC236}">
                <a16:creationId xmlns:a16="http://schemas.microsoft.com/office/drawing/2014/main" xmlns="" id="{E4CF8389-1C0D-4075-B959-604195EF2CFA}"/>
              </a:ext>
            </a:extLst>
          </p:cNvPr>
          <p:cNvSpPr txBox="1"/>
          <p:nvPr/>
        </p:nvSpPr>
        <p:spPr>
          <a:xfrm>
            <a:off x="464923" y="6457712"/>
            <a:ext cx="2655295" cy="276999"/>
          </a:xfrm>
          <a:prstGeom prst="rect">
            <a:avLst/>
          </a:prstGeom>
          <a:noFill/>
        </p:spPr>
        <p:txBody>
          <a:bodyPr wrap="square" rtlCol="0">
            <a:spAutoFit/>
          </a:bodyPr>
          <a:lstStyle/>
          <a:p>
            <a:r>
              <a:rPr lang="ru-RU" sz="1200" dirty="0">
                <a:latin typeface="CB_Stem Light" panose="020B0503020203020204" pitchFamily="34" charset="-52"/>
                <a:cs typeface="CB_Stem Light" panose="020B0503020203020204" pitchFamily="34" charset="-52"/>
              </a:rPr>
              <a:t>Источник: Росстат, Банк России</a:t>
            </a:r>
          </a:p>
        </p:txBody>
      </p:sp>
      <p:sp>
        <p:nvSpPr>
          <p:cNvPr id="101" name="TextBox 100">
            <a:extLst>
              <a:ext uri="{FF2B5EF4-FFF2-40B4-BE49-F238E27FC236}">
                <a16:creationId xmlns:a16="http://schemas.microsoft.com/office/drawing/2014/main" xmlns="" id="{FE564784-11BD-4E5F-800B-976A9DE36CE0}"/>
              </a:ext>
            </a:extLst>
          </p:cNvPr>
          <p:cNvSpPr txBox="1"/>
          <p:nvPr/>
        </p:nvSpPr>
        <p:spPr>
          <a:xfrm>
            <a:off x="5593193" y="4149080"/>
            <a:ext cx="2218305" cy="509788"/>
          </a:xfrm>
          <a:prstGeom prst="rect">
            <a:avLst/>
          </a:prstGeom>
          <a:noFill/>
        </p:spPr>
        <p:txBody>
          <a:bodyPr wrap="square" lIns="0" tIns="0" rIns="0" bIns="0" rtlCol="0" anchor="t" anchorCtr="0">
            <a:noAutofit/>
          </a:bodyPr>
          <a:lstStyle/>
          <a:p>
            <a:pPr algn="l">
              <a:lnSpc>
                <a:spcPct val="90000"/>
              </a:lnSpc>
            </a:pPr>
            <a:r>
              <a:rPr lang="ru-RU" sz="2000" dirty="0">
                <a:latin typeface="CB_Stem Light" panose="020B0503020203020204" pitchFamily="34" charset="-52"/>
                <a:cs typeface="CB_Stem Light" panose="020B0503020203020204" pitchFamily="34" charset="-52"/>
              </a:rPr>
              <a:t>Ключевая ставка, % годовых</a:t>
            </a:r>
            <a:endParaRPr lang="ru-RU" sz="1000" cap="none" baseline="0" dirty="0">
              <a:latin typeface="CB_Stem Light" panose="020B0503020203020204" pitchFamily="34" charset="-52"/>
              <a:cs typeface="CB_Stem Light" panose="020B0503020203020204" pitchFamily="34" charset="-52"/>
            </a:endParaRPr>
          </a:p>
        </p:txBody>
      </p:sp>
      <p:sp>
        <p:nvSpPr>
          <p:cNvPr id="5" name="Прямоугольник 4">
            <a:extLst>
              <a:ext uri="{FF2B5EF4-FFF2-40B4-BE49-F238E27FC236}">
                <a16:creationId xmlns:a16="http://schemas.microsoft.com/office/drawing/2014/main" xmlns="" id="{17074433-B503-4740-A44D-8BD686DEA587}"/>
              </a:ext>
            </a:extLst>
          </p:cNvPr>
          <p:cNvSpPr/>
          <p:nvPr/>
        </p:nvSpPr>
        <p:spPr>
          <a:xfrm>
            <a:off x="425370" y="5085577"/>
            <a:ext cx="585065" cy="32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Box 101">
            <a:extLst>
              <a:ext uri="{FF2B5EF4-FFF2-40B4-BE49-F238E27FC236}">
                <a16:creationId xmlns:a16="http://schemas.microsoft.com/office/drawing/2014/main" xmlns="" id="{7A797F45-C2F2-4C94-949A-9CB42E97E76A}"/>
              </a:ext>
            </a:extLst>
          </p:cNvPr>
          <p:cNvSpPr txBox="1"/>
          <p:nvPr/>
        </p:nvSpPr>
        <p:spPr>
          <a:xfrm>
            <a:off x="605390" y="5121354"/>
            <a:ext cx="401192" cy="311302"/>
          </a:xfrm>
          <a:prstGeom prst="rect">
            <a:avLst/>
          </a:prstGeom>
          <a:noFill/>
        </p:spPr>
        <p:txBody>
          <a:bodyPr wrap="square" lIns="0" tIns="0" rIns="0" bIns="0" rtlCol="0" anchor="t" anchorCtr="0">
            <a:noAutofit/>
          </a:bodyPr>
          <a:lstStyle/>
          <a:p>
            <a:pPr algn="l">
              <a:lnSpc>
                <a:spcPct val="90000"/>
              </a:lnSpc>
            </a:pPr>
            <a:r>
              <a:rPr lang="ru-RU" dirty="0">
                <a:solidFill>
                  <a:schemeClr val="accent5"/>
                </a:solidFill>
                <a:latin typeface="CB_Stem Light" panose="020B0503020203020204" pitchFamily="34" charset="-52"/>
                <a:cs typeface="CB_Stem Light" panose="020B0503020203020204" pitchFamily="34" charset="-52"/>
              </a:rPr>
              <a:t>4%</a:t>
            </a:r>
            <a:endParaRPr lang="ru-RU" sz="900" cap="none" baseline="0" dirty="0">
              <a:solidFill>
                <a:schemeClr val="accent5"/>
              </a:solidFill>
              <a:latin typeface="CB_Stem Light" panose="020B0503020203020204" pitchFamily="34" charset="-52"/>
              <a:cs typeface="CB_Stem Light" panose="020B0503020203020204" pitchFamily="34" charset="-52"/>
            </a:endParaRPr>
          </a:p>
        </p:txBody>
      </p:sp>
      <p:sp>
        <p:nvSpPr>
          <p:cNvPr id="7" name="Заголовок 6">
            <a:extLst>
              <a:ext uri="{FF2B5EF4-FFF2-40B4-BE49-F238E27FC236}">
                <a16:creationId xmlns:a16="http://schemas.microsoft.com/office/drawing/2014/main" xmlns="" id="{F77708CC-7BA4-457F-917E-2E1560E4A550}"/>
              </a:ext>
            </a:extLst>
          </p:cNvPr>
          <p:cNvSpPr>
            <a:spLocks noGrp="1"/>
          </p:cNvSpPr>
          <p:nvPr>
            <p:ph type="title"/>
          </p:nvPr>
        </p:nvSpPr>
        <p:spPr>
          <a:xfrm>
            <a:off x="433387" y="1060319"/>
            <a:ext cx="11325225" cy="654181"/>
          </a:xfrm>
        </p:spPr>
        <p:txBody>
          <a:bodyPr/>
          <a:lstStyle/>
          <a:p>
            <a:r>
              <a:rPr lang="ru-RU" dirty="0">
                <a:solidFill>
                  <a:schemeClr val="tx1"/>
                </a:solidFill>
              </a:rPr>
              <a:t>В </a:t>
            </a:r>
            <a:r>
              <a:rPr lang="ru-RU" dirty="0" smtClean="0">
                <a:solidFill>
                  <a:schemeClr val="tx1"/>
                </a:solidFill>
              </a:rPr>
              <a:t>октябре большинство показателей устойчивого роста цен возросли к предыдущему месяцу</a:t>
            </a:r>
            <a:endParaRPr lang="ru-RU" dirty="0">
              <a:solidFill>
                <a:schemeClr val="tx1"/>
              </a:solidFill>
            </a:endParaRPr>
          </a:p>
        </p:txBody>
      </p:sp>
      <p:sp>
        <p:nvSpPr>
          <p:cNvPr id="36" name="TextBox 35">
            <a:extLst>
              <a:ext uri="{FF2B5EF4-FFF2-40B4-BE49-F238E27FC236}">
                <a16:creationId xmlns:a16="http://schemas.microsoft.com/office/drawing/2014/main" xmlns="" id="{9C51EA64-BEAA-4E58-9ECD-1AC47EF2A8E2}"/>
              </a:ext>
            </a:extLst>
          </p:cNvPr>
          <p:cNvSpPr txBox="1"/>
          <p:nvPr/>
        </p:nvSpPr>
        <p:spPr>
          <a:xfrm>
            <a:off x="10904176" y="4648320"/>
            <a:ext cx="990110" cy="300302"/>
          </a:xfrm>
          <a:prstGeom prst="rect">
            <a:avLst/>
          </a:prstGeom>
          <a:noFill/>
        </p:spPr>
        <p:txBody>
          <a:bodyPr wrap="square" lIns="0" tIns="0" rIns="0" bIns="0" rtlCol="0" anchor="t" anchorCtr="0">
            <a:noAutofit/>
          </a:bodyPr>
          <a:lstStyle/>
          <a:p>
            <a:pPr algn="l">
              <a:lnSpc>
                <a:spcPct val="90000"/>
              </a:lnSpc>
            </a:pPr>
            <a:r>
              <a:rPr lang="en-US" sz="1600" dirty="0">
                <a:solidFill>
                  <a:schemeClr val="accent1"/>
                </a:solidFill>
                <a:latin typeface="CB_Stem Light" panose="020B0503020203020204" pitchFamily="34" charset="-52"/>
                <a:cs typeface="CB_Stem Light" panose="020B0503020203020204" pitchFamily="34" charset="-52"/>
              </a:rPr>
              <a:t>8</a:t>
            </a:r>
            <a:r>
              <a:rPr lang="ru-RU" sz="1600" dirty="0" smtClean="0">
                <a:solidFill>
                  <a:schemeClr val="accent1"/>
                </a:solidFill>
                <a:latin typeface="CB_Stem Light" panose="020B0503020203020204" pitchFamily="34" charset="-52"/>
                <a:cs typeface="CB_Stem Light" panose="020B0503020203020204" pitchFamily="34" charset="-52"/>
              </a:rPr>
              <a:t>,54%</a:t>
            </a:r>
            <a:endParaRPr lang="ru-RU" sz="800" cap="none" baseline="0" dirty="0">
              <a:solidFill>
                <a:schemeClr val="accent1"/>
              </a:solidFill>
              <a:latin typeface="CB_Stem Light" panose="020B0503020203020204" pitchFamily="34" charset="-52"/>
              <a:cs typeface="CB_Stem Light" panose="020B0503020203020204" pitchFamily="34" charset="-52"/>
            </a:endParaRPr>
          </a:p>
        </p:txBody>
      </p:sp>
      <p:sp>
        <p:nvSpPr>
          <p:cNvPr id="41"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52" name="TextBox 51">
            <a:extLst>
              <a:ext uri="{FF2B5EF4-FFF2-40B4-BE49-F238E27FC236}">
                <a16:creationId xmlns:a16="http://schemas.microsoft.com/office/drawing/2014/main" xmlns="" id="{FE564784-11BD-4E5F-800B-976A9DE36CE0}"/>
              </a:ext>
            </a:extLst>
          </p:cNvPr>
          <p:cNvSpPr txBox="1"/>
          <p:nvPr/>
        </p:nvSpPr>
        <p:spPr>
          <a:xfrm>
            <a:off x="10904176" y="4206137"/>
            <a:ext cx="1342131" cy="469651"/>
          </a:xfrm>
          <a:prstGeom prst="rect">
            <a:avLst/>
          </a:prstGeom>
          <a:noFill/>
        </p:spPr>
        <p:txBody>
          <a:bodyPr wrap="square" lIns="0" tIns="0" rIns="0" bIns="0" rtlCol="0" anchor="t" anchorCtr="0">
            <a:noAutofit/>
          </a:bodyPr>
          <a:lstStyle/>
          <a:p>
            <a:pPr algn="l">
              <a:lnSpc>
                <a:spcPct val="90000"/>
              </a:lnSpc>
            </a:pPr>
            <a:r>
              <a:rPr lang="ru-RU" sz="1600" dirty="0">
                <a:solidFill>
                  <a:srgbClr val="0082BB"/>
                </a:solidFill>
                <a:latin typeface="CB_Stem Light" panose="020B0503020203020204" pitchFamily="34" charset="-52"/>
                <a:cs typeface="CB_Stem Light" panose="020B0503020203020204" pitchFamily="34" charset="-52"/>
              </a:rPr>
              <a:t>Инфляция, % год к году</a:t>
            </a:r>
            <a:endParaRPr lang="ru-RU" sz="800" cap="none" baseline="0" dirty="0">
              <a:solidFill>
                <a:srgbClr val="0082BB"/>
              </a:solidFill>
              <a:latin typeface="CB_Stem Light" panose="020B0503020203020204" pitchFamily="34" charset="-52"/>
              <a:cs typeface="CB_Stem Light" panose="020B0503020203020204" pitchFamily="34" charset="-52"/>
            </a:endParaRPr>
          </a:p>
        </p:txBody>
      </p:sp>
      <p:sp>
        <p:nvSpPr>
          <p:cNvPr id="2" name="TextBox 1"/>
          <p:cNvSpPr txBox="1"/>
          <p:nvPr/>
        </p:nvSpPr>
        <p:spPr>
          <a:xfrm>
            <a:off x="10805371" y="2531442"/>
            <a:ext cx="2025225" cy="338554"/>
          </a:xfrm>
          <a:prstGeom prst="rect">
            <a:avLst/>
          </a:prstGeom>
          <a:noFill/>
        </p:spPr>
        <p:txBody>
          <a:bodyPr wrap="square" rtlCol="0">
            <a:spAutoFit/>
          </a:bodyPr>
          <a:lstStyle/>
          <a:p>
            <a:r>
              <a:rPr lang="en-US" sz="1600" dirty="0" smtClean="0">
                <a:latin typeface="CB_Stem Light" panose="020B0604020202020204" charset="-52"/>
                <a:cs typeface="CB_Stem Light" panose="020B0604020202020204" charset="-52"/>
              </a:rPr>
              <a:t>21</a:t>
            </a:r>
            <a:r>
              <a:rPr lang="ru-RU" sz="1600" dirty="0" smtClean="0">
                <a:latin typeface="CB_Stem Light" panose="020B0604020202020204" charset="-52"/>
                <a:cs typeface="CB_Stem Light" panose="020B0604020202020204" charset="-52"/>
              </a:rPr>
              <a:t>,00</a:t>
            </a:r>
            <a:r>
              <a:rPr lang="ru-RU" sz="1600" dirty="0">
                <a:latin typeface="CB_Stem Light" panose="020B0604020202020204" charset="-52"/>
                <a:cs typeface="CB_Stem Light" panose="020B0604020202020204" charset="-52"/>
              </a:rPr>
              <a:t>%</a:t>
            </a:r>
          </a:p>
        </p:txBody>
      </p:sp>
      <p:sp>
        <p:nvSpPr>
          <p:cNvPr id="13" name="TextBox 12">
            <a:extLst>
              <a:ext uri="{FF2B5EF4-FFF2-40B4-BE49-F238E27FC236}">
                <a16:creationId xmlns:a16="http://schemas.microsoft.com/office/drawing/2014/main" xmlns="" id="{FE564784-11BD-4E5F-800B-976A9DE36CE0}"/>
              </a:ext>
            </a:extLst>
          </p:cNvPr>
          <p:cNvSpPr txBox="1"/>
          <p:nvPr/>
        </p:nvSpPr>
        <p:spPr>
          <a:xfrm>
            <a:off x="2225570" y="5053939"/>
            <a:ext cx="1945071" cy="446132"/>
          </a:xfrm>
          <a:prstGeom prst="rect">
            <a:avLst/>
          </a:prstGeom>
          <a:noFill/>
        </p:spPr>
        <p:txBody>
          <a:bodyPr wrap="square" lIns="0" tIns="0" rIns="0" bIns="0" rtlCol="0" anchor="t" anchorCtr="0">
            <a:noAutofit/>
          </a:bodyPr>
          <a:lstStyle/>
          <a:p>
            <a:pPr algn="l">
              <a:lnSpc>
                <a:spcPct val="90000"/>
              </a:lnSpc>
            </a:pPr>
            <a:r>
              <a:rPr lang="ru-RU" sz="1600" dirty="0">
                <a:solidFill>
                  <a:srgbClr val="FF0000"/>
                </a:solidFill>
                <a:latin typeface="CB_Stem Light" panose="020B0503020203020204" pitchFamily="34" charset="-52"/>
                <a:cs typeface="CB_Stem Light" panose="020B0503020203020204" pitchFamily="34" charset="-52"/>
              </a:rPr>
              <a:t>Цель по инфляции – вблизи 4%</a:t>
            </a:r>
            <a:endParaRPr lang="ru-RU" sz="800" cap="none" baseline="0" dirty="0">
              <a:solidFill>
                <a:srgbClr val="FF0000"/>
              </a:solidFill>
              <a:latin typeface="CB_Stem Light" panose="020B0503020203020204" pitchFamily="34" charset="-52"/>
              <a:cs typeface="CB_Stem Light" panose="020B0503020203020204" pitchFamily="34" charset="-52"/>
            </a:endParaRPr>
          </a:p>
        </p:txBody>
      </p:sp>
    </p:spTree>
    <p:extLst>
      <p:ext uri="{BB962C8B-B14F-4D97-AF65-F5344CB8AC3E}">
        <p14:creationId xmlns:p14="http://schemas.microsoft.com/office/powerpoint/2010/main" val="3230872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A4B20160-DBA6-45AF-A8AB-AE05ECFE2FC6}"/>
              </a:ext>
            </a:extLst>
          </p:cNvPr>
          <p:cNvSpPr/>
          <p:nvPr/>
        </p:nvSpPr>
        <p:spPr>
          <a:xfrm>
            <a:off x="433387" y="1769492"/>
            <a:ext cx="11325224" cy="1831584"/>
          </a:xfrm>
          <a:prstGeom prst="rect">
            <a:avLst/>
          </a:prstGeom>
          <a:solidFill>
            <a:srgbClr val="8DB9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B_Stem Light" panose="020B0604020202020204" charset="-52"/>
              <a:ea typeface="+mn-ea"/>
              <a:cs typeface="CB_Stem Light" panose="020B0604020202020204" charset="-52"/>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99AE-6A35-4C1E-8082-A4A87B5CA521}" type="slidenum">
              <a:rPr kumimoji="0" lang="ru-RU" sz="1600" b="1" i="0" u="none" strike="noStrike" kern="1200" cap="none" spc="0" normalizeH="0" baseline="0" noProof="0" smtClean="0">
                <a:ln>
                  <a:noFill/>
                </a:ln>
                <a:solidFill>
                  <a:srgbClr val="888A8D"/>
                </a:solidFill>
                <a:effectLst/>
                <a:uLnTx/>
                <a:uFillTx/>
                <a:latin typeface="CB_Stem" panose="020B0503020203020204" pitchFamily="34" charset="-52"/>
                <a:ea typeface="+mn-ea"/>
                <a:cs typeface="CB_Stem" panose="020B0503020203020204" pitchFamily="34" charset="-52"/>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600" b="1" i="0" u="none" strike="noStrike" kern="1200" cap="none" spc="0" normalizeH="0" baseline="0" noProof="0" dirty="0">
              <a:ln>
                <a:noFill/>
              </a:ln>
              <a:solidFill>
                <a:srgbClr val="888A8D"/>
              </a:solidFill>
              <a:effectLst/>
              <a:uLnTx/>
              <a:uFillTx/>
              <a:latin typeface="CB_Stem" panose="020B0503020203020204" pitchFamily="34" charset="-52"/>
              <a:ea typeface="+mn-ea"/>
              <a:cs typeface="CB_Stem" panose="020B0503020203020204" pitchFamily="34" charset="-52"/>
            </a:endParaRPr>
          </a:p>
        </p:txBody>
      </p:sp>
      <p:sp>
        <p:nvSpPr>
          <p:cNvPr id="5" name="Нижний колонтитул 2"/>
          <p:cNvSpPr>
            <a:spLocks noGrp="1"/>
          </p:cNvSpPr>
          <p:nvPr>
            <p:ph type="ftr" sz="quarter" idx="11"/>
          </p:nvPr>
        </p:nvSpPr>
        <p:spPr>
          <a:xfrm>
            <a:off x="2357438" y="431800"/>
            <a:ext cx="8439150" cy="3240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888A8D"/>
                </a:solidFill>
                <a:effectLst/>
                <a:uLnTx/>
                <a:uFillTx/>
                <a:latin typeface="CB_Stem Light" panose="020B0604020202020204" charset="-52"/>
                <a:cs typeface="CB_Stem Light" panose="020B0604020202020204" charset="-52"/>
              </a:rPr>
              <a:t>Денежно-кредитная политика Банка России</a:t>
            </a:r>
          </a:p>
        </p:txBody>
      </p:sp>
      <p:sp>
        <p:nvSpPr>
          <p:cNvPr id="18" name="Прямоугольник 17">
            <a:extLst>
              <a:ext uri="{FF2B5EF4-FFF2-40B4-BE49-F238E27FC236}">
                <a16:creationId xmlns:a16="http://schemas.microsoft.com/office/drawing/2014/main" xmlns="" id="{EEF7B063-FDED-4768-AA0E-ECFD41C74288}"/>
              </a:ext>
            </a:extLst>
          </p:cNvPr>
          <p:cNvSpPr/>
          <p:nvPr/>
        </p:nvSpPr>
        <p:spPr>
          <a:xfrm>
            <a:off x="1569119" y="1820236"/>
            <a:ext cx="10015788" cy="1631216"/>
          </a:xfrm>
          <a:prstGeom prst="rect">
            <a:avLst/>
          </a:prstGeom>
        </p:spPr>
        <p:txBody>
          <a:bodyPr wrap="square">
            <a:spAutoFit/>
          </a:bodyPr>
          <a:lstStyle/>
          <a:p>
            <a:pPr lvl="0">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Годовая </a:t>
            </a:r>
            <a:r>
              <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rPr>
              <a:t>инфляция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составит 8,0–8,5% </a:t>
            </a:r>
            <a:r>
              <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rPr>
              <a:t>в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2024 году. </a:t>
            </a:r>
          </a:p>
          <a:p>
            <a:pPr lvl="0">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В 2025 году с учетом политики</a:t>
            </a:r>
            <a:r>
              <a:rPr kumimoji="0" lang="ru-RU" sz="2000" b="0" i="0" u="none" strike="noStrike" kern="1200" cap="none" spc="0" normalizeH="0" noProof="0" dirty="0" smtClean="0">
                <a:ln>
                  <a:noFill/>
                </a:ln>
                <a:solidFill>
                  <a:prstClr val="black"/>
                </a:solidFill>
                <a:effectLst/>
                <a:uLnTx/>
                <a:uFillTx/>
                <a:latin typeface="CB_Stem Light" panose="020B0604020202020204" charset="-52"/>
                <a:ea typeface="+mn-ea"/>
                <a:cs typeface="CB_Stem Light" panose="020B0604020202020204" charset="-52"/>
              </a:rPr>
              <a:t> Банка России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инфляция снизится до </a:t>
            </a:r>
            <a:r>
              <a:rPr lang="ru-RU" sz="2000" dirty="0" smtClean="0">
                <a:solidFill>
                  <a:prstClr val="black"/>
                </a:solidFill>
                <a:latin typeface="CB_Stem Light" panose="020B0604020202020204" charset="-52"/>
                <a:cs typeface="CB_Stem Light" panose="020B0604020202020204" charset="-52"/>
              </a:rPr>
              <a:t>4,5–5,0%, до 4% в 2026 году и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будет находиться на цели в дальнейшем.</a:t>
            </a:r>
            <a:endPar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smtClean="0">
              <a:ln>
                <a:noFill/>
              </a:ln>
              <a:solidFill>
                <a:prstClr val="black"/>
              </a:solidFill>
              <a:effectLst/>
              <a:uLnTx/>
              <a:uFillTx/>
              <a:latin typeface="CB_Stem Light" panose="020B0604020202020204"/>
              <a:cs typeface="CB_Stem Light" panose="020B0604020202020204" charset="-5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uLnTx/>
                <a:uFillTx/>
                <a:latin typeface="CB_Stem Medium" panose="020B0604020202020204" charset="-52"/>
                <a:cs typeface="CB_Stem Medium" panose="020B0604020202020204" charset="-52"/>
              </a:rPr>
              <a:t>Цель </a:t>
            </a:r>
            <a:r>
              <a:rPr kumimoji="0" lang="ru-RU" sz="2000" b="1" i="0" u="none" strike="noStrike" kern="1200" cap="none" spc="0" normalizeH="0" baseline="0" noProof="0" dirty="0">
                <a:ln>
                  <a:noFill/>
                </a:ln>
                <a:solidFill>
                  <a:prstClr val="black"/>
                </a:solidFill>
                <a:effectLst/>
                <a:uLnTx/>
                <a:uFillTx/>
                <a:latin typeface="CB_Stem Medium" panose="020B0604020202020204" charset="-52"/>
                <a:cs typeface="CB_Stem Medium" panose="020B0604020202020204" charset="-52"/>
              </a:rPr>
              <a:t>Банка России по </a:t>
            </a:r>
            <a:r>
              <a:rPr kumimoji="0" lang="ru-RU" sz="2000" b="1" i="0" u="none" strike="noStrike" kern="1200" cap="none" spc="0" normalizeH="0" baseline="0" noProof="0" dirty="0" smtClean="0">
                <a:ln>
                  <a:noFill/>
                </a:ln>
                <a:solidFill>
                  <a:prstClr val="black"/>
                </a:solidFill>
                <a:effectLst/>
                <a:uLnTx/>
                <a:uFillTx/>
                <a:latin typeface="CB_Stem Medium" panose="020B0604020202020204" charset="-52"/>
                <a:cs typeface="CB_Stem Medium" panose="020B0604020202020204" charset="-52"/>
              </a:rPr>
              <a:t>инфляции </a:t>
            </a:r>
            <a:r>
              <a:rPr kumimoji="0" lang="ru-RU" sz="2000" b="1" i="0" u="none" strike="noStrike" kern="1200" cap="none" spc="0" normalizeH="0" baseline="0" noProof="0" dirty="0">
                <a:ln>
                  <a:noFill/>
                </a:ln>
                <a:solidFill>
                  <a:prstClr val="black"/>
                </a:solidFill>
                <a:effectLst/>
                <a:uLnTx/>
                <a:uFillTx/>
                <a:latin typeface="CB_Stem Medium" panose="020B0604020202020204" charset="-52"/>
                <a:cs typeface="CB_Stem Medium" panose="020B0604020202020204" charset="-52"/>
              </a:rPr>
              <a:t>— вблизи 4% в </a:t>
            </a:r>
            <a:r>
              <a:rPr kumimoji="0" lang="ru-RU" sz="2000" b="1" i="0" u="none" strike="noStrike" kern="1200" cap="none" spc="0" normalizeH="0" baseline="0" noProof="0" dirty="0" smtClean="0">
                <a:ln>
                  <a:noFill/>
                </a:ln>
                <a:solidFill>
                  <a:prstClr val="black"/>
                </a:solidFill>
                <a:effectLst/>
                <a:uLnTx/>
                <a:uFillTx/>
                <a:latin typeface="CB_Stem Medium" panose="020B0604020202020204" charset="-52"/>
                <a:cs typeface="CB_Stem Medium" panose="020B0604020202020204" charset="-52"/>
              </a:rPr>
              <a:t>год</a:t>
            </a:r>
            <a:endParaRPr kumimoji="0" lang="ru-RU" sz="2000" b="1" i="0" u="none" strike="noStrike" kern="1200" cap="none" spc="0" normalizeH="0" baseline="0" noProof="0" dirty="0">
              <a:ln>
                <a:noFill/>
              </a:ln>
              <a:solidFill>
                <a:prstClr val="black"/>
              </a:solidFill>
              <a:effectLst/>
              <a:uLnTx/>
              <a:uFillTx/>
              <a:latin typeface="CB_Stem Medium" panose="020B0604020202020204" charset="-52"/>
              <a:cs typeface="CB_Stem Medium" panose="020B0604020202020204" charset="-52"/>
            </a:endParaRPr>
          </a:p>
        </p:txBody>
      </p:sp>
      <p:pic>
        <p:nvPicPr>
          <p:cNvPr id="19" name="Picture 16" descr="Картинки по запросу &quot;basket icon&quot;">
            <a:extLst>
              <a:ext uri="{FF2B5EF4-FFF2-40B4-BE49-F238E27FC236}">
                <a16:creationId xmlns:a16="http://schemas.microsoft.com/office/drawing/2014/main" xmlns="" id="{09D851FC-28AC-459A-A0A4-6F5B1D0302DC}"/>
              </a:ext>
            </a:extLst>
          </p:cNvPr>
          <p:cNvPicPr>
            <a:picLocks noChangeAspect="1" noChangeArrowheads="1"/>
          </p:cNvPicPr>
          <p:nvPr/>
        </p:nvPicPr>
        <p:blipFill>
          <a:blip r:embed="rId3" cstate="print">
            <a:clrChange>
              <a:clrFrom>
                <a:srgbClr val="FFFFFF"/>
              </a:clrFrom>
              <a:clrTo>
                <a:srgbClr val="FFFFFF">
                  <a:alpha val="0"/>
                </a:srgbClr>
              </a:clrTo>
            </a:clrChange>
          </a:blip>
          <a:srcRect b="10774"/>
          <a:stretch>
            <a:fillRect/>
          </a:stretch>
        </p:blipFill>
        <p:spPr bwMode="auto">
          <a:xfrm>
            <a:off x="635200" y="1898830"/>
            <a:ext cx="916524" cy="882142"/>
          </a:xfrm>
          <a:prstGeom prst="rect">
            <a:avLst/>
          </a:prstGeom>
          <a:noFill/>
        </p:spPr>
      </p:pic>
      <p:sp>
        <p:nvSpPr>
          <p:cNvPr id="24" name="Заголовок 6">
            <a:extLst>
              <a:ext uri="{FF2B5EF4-FFF2-40B4-BE49-F238E27FC236}">
                <a16:creationId xmlns:a16="http://schemas.microsoft.com/office/drawing/2014/main" xmlns="" id="{F77708CC-7BA4-457F-917E-2E1560E4A550}"/>
              </a:ext>
            </a:extLst>
          </p:cNvPr>
          <p:cNvSpPr>
            <a:spLocks noGrp="1"/>
          </p:cNvSpPr>
          <p:nvPr>
            <p:ph type="title"/>
          </p:nvPr>
        </p:nvSpPr>
        <p:spPr>
          <a:xfrm>
            <a:off x="433387" y="1060319"/>
            <a:ext cx="11325225" cy="654181"/>
          </a:xfrm>
        </p:spPr>
        <p:txBody>
          <a:bodyPr/>
          <a:lstStyle/>
          <a:p>
            <a:r>
              <a:rPr lang="ru-RU" dirty="0">
                <a:latin typeface="CB_Stem Medium" panose="020B0604020202020204" charset="-52"/>
                <a:cs typeface="CB_Stem Medium" panose="020B0604020202020204" charset="-52"/>
              </a:rPr>
              <a:t>Прогноз Банка России от </a:t>
            </a:r>
            <a:r>
              <a:rPr lang="ru-RU" dirty="0" smtClean="0">
                <a:latin typeface="CB_Stem Medium" panose="020B0604020202020204" charset="-52"/>
                <a:cs typeface="CB_Stem Medium" panose="020B0604020202020204" charset="-52"/>
              </a:rPr>
              <a:t>25.10.2024</a:t>
            </a:r>
            <a:endParaRPr lang="ru-RU" dirty="0">
              <a:latin typeface="CB_Stem Medium" panose="020B0604020202020204" charset="-52"/>
              <a:cs typeface="CB_Stem Medium" panose="020B0604020202020204" charset="-52"/>
            </a:endParaRPr>
          </a:p>
        </p:txBody>
      </p:sp>
      <p:sp>
        <p:nvSpPr>
          <p:cNvPr id="26" name="Прямоугольник 25">
            <a:extLst>
              <a:ext uri="{FF2B5EF4-FFF2-40B4-BE49-F238E27FC236}">
                <a16:creationId xmlns:a16="http://schemas.microsoft.com/office/drawing/2014/main" xmlns="" id="{34232B54-6165-4771-A8BD-AC73C5A45F49}"/>
              </a:ext>
            </a:extLst>
          </p:cNvPr>
          <p:cNvSpPr/>
          <p:nvPr/>
        </p:nvSpPr>
        <p:spPr>
          <a:xfrm>
            <a:off x="245350" y="6084295"/>
            <a:ext cx="1179131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b="0" i="1" u="none" strike="noStrike" kern="1200" cap="none" spc="0" normalizeH="0" baseline="0" noProof="0" dirty="0">
                <a:ln>
                  <a:noFill/>
                </a:ln>
                <a:solidFill>
                  <a:srgbClr val="18436E"/>
                </a:solidFill>
                <a:effectLst/>
                <a:uLnTx/>
                <a:uFillTx/>
                <a:latin typeface="CB_Stem Light" panose="020B0604020202020204" charset="-52"/>
                <a:cs typeface="CB_Stem Light" panose="020B0604020202020204" charset="-52"/>
              </a:rPr>
              <a:t>Следующее заседание Совета директоров Банка России по ключевой ставке </a:t>
            </a:r>
            <a:r>
              <a:rPr kumimoji="0" lang="ru-RU" altLang="ru-RU" b="0" i="1" u="none" strike="noStrike" kern="1200" cap="none" spc="0" normalizeH="0" baseline="0" noProof="0" dirty="0" smtClean="0">
                <a:ln>
                  <a:noFill/>
                </a:ln>
                <a:solidFill>
                  <a:srgbClr val="18436E"/>
                </a:solidFill>
                <a:effectLst/>
                <a:uLnTx/>
                <a:uFillTx/>
                <a:latin typeface="CB_Stem Light" panose="020B0604020202020204" charset="-52"/>
                <a:cs typeface="CB_Stem Light" panose="020B0604020202020204" charset="-52"/>
              </a:rPr>
              <a:t>– 20 </a:t>
            </a:r>
            <a:r>
              <a:rPr lang="ru-RU" altLang="ru-RU" i="1" dirty="0" smtClean="0">
                <a:solidFill>
                  <a:srgbClr val="18436E"/>
                </a:solidFill>
                <a:latin typeface="CB_Stem Light" panose="020B0604020202020204" charset="-52"/>
                <a:cs typeface="CB_Stem Light" panose="020B0604020202020204" charset="-52"/>
              </a:rPr>
              <a:t>декабря</a:t>
            </a:r>
            <a:r>
              <a:rPr kumimoji="0" lang="ru-RU" altLang="ru-RU" b="0" i="1" u="none" strike="noStrike" kern="1200" cap="none" spc="0" normalizeH="0" baseline="0" noProof="0" dirty="0" smtClean="0">
                <a:ln>
                  <a:noFill/>
                </a:ln>
                <a:solidFill>
                  <a:srgbClr val="18436E"/>
                </a:solidFill>
                <a:effectLst/>
                <a:uLnTx/>
                <a:uFillTx/>
                <a:latin typeface="CB_Stem Light" panose="020B0604020202020204" charset="-52"/>
                <a:cs typeface="CB_Stem Light" panose="020B0604020202020204" charset="-52"/>
              </a:rPr>
              <a:t> 2024 </a:t>
            </a:r>
            <a:r>
              <a:rPr kumimoji="0" lang="ru-RU" altLang="ru-RU" b="0" i="1" u="none" strike="noStrike" kern="1200" cap="none" spc="0" normalizeH="0" baseline="0" noProof="0" dirty="0">
                <a:ln>
                  <a:noFill/>
                </a:ln>
                <a:solidFill>
                  <a:srgbClr val="18436E"/>
                </a:solidFill>
                <a:effectLst/>
                <a:uLnTx/>
                <a:uFillTx/>
                <a:latin typeface="CB_Stem Light" panose="020B0604020202020204" charset="-52"/>
                <a:cs typeface="CB_Stem Light" panose="020B0604020202020204" charset="-52"/>
              </a:rPr>
              <a:t>года</a:t>
            </a:r>
          </a:p>
        </p:txBody>
      </p:sp>
      <p:sp>
        <p:nvSpPr>
          <p:cNvPr id="15" name="Прямоугольник 14">
            <a:extLst>
              <a:ext uri="{FF2B5EF4-FFF2-40B4-BE49-F238E27FC236}">
                <a16:creationId xmlns:a16="http://schemas.microsoft.com/office/drawing/2014/main" xmlns="" id="{D9B83CC9-FA39-44B9-802B-9AD016814476}"/>
              </a:ext>
            </a:extLst>
          </p:cNvPr>
          <p:cNvSpPr/>
          <p:nvPr/>
        </p:nvSpPr>
        <p:spPr>
          <a:xfrm>
            <a:off x="433387" y="4061939"/>
            <a:ext cx="11325224" cy="1753246"/>
          </a:xfrm>
          <a:prstGeom prst="rect">
            <a:avLst/>
          </a:prstGeom>
          <a:solidFill>
            <a:srgbClr val="8DB9E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B_Stem Light" panose="020B0604020202020204" charset="-52"/>
              <a:ea typeface="+mn-ea"/>
              <a:cs typeface="CB_Stem Light" panose="020B0604020202020204" charset="-52"/>
            </a:endParaRPr>
          </a:p>
        </p:txBody>
      </p:sp>
      <p:sp>
        <p:nvSpPr>
          <p:cNvPr id="16" name="Прямоугольник 15">
            <a:extLst>
              <a:ext uri="{FF2B5EF4-FFF2-40B4-BE49-F238E27FC236}">
                <a16:creationId xmlns:a16="http://schemas.microsoft.com/office/drawing/2014/main" xmlns="" id="{34232B54-6165-4771-A8BD-AC73C5A45F49}"/>
              </a:ext>
            </a:extLst>
          </p:cNvPr>
          <p:cNvSpPr/>
          <p:nvPr/>
        </p:nvSpPr>
        <p:spPr>
          <a:xfrm>
            <a:off x="1661637" y="4479265"/>
            <a:ext cx="926354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rPr>
              <a:t>Средняя ключевая ставка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с 28 октября до конца 2024 года составит 21,0–21,3% годовых, 17,0–20,0% </a:t>
            </a:r>
            <a:r>
              <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rPr>
              <a:t>годовых в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2025 году, 12,0–13,0%</a:t>
            </a:r>
            <a:r>
              <a:rPr kumimoji="0" lang="ru-RU" sz="2000" b="0" i="0" u="none" strike="noStrike" kern="1200" cap="none" spc="0" normalizeH="0" baseline="0" noProof="0" dirty="0" smtClean="0">
                <a:ln>
                  <a:noFill/>
                </a:ln>
                <a:solidFill>
                  <a:srgbClr val="FF0000"/>
                </a:solidFill>
                <a:effectLst/>
                <a:uLnTx/>
                <a:uFillTx/>
                <a:latin typeface="CB_Stem Light" panose="020B0604020202020204" charset="-52"/>
                <a:ea typeface="+mn-ea"/>
                <a:cs typeface="CB_Stem Light" panose="020B0604020202020204" charset="-52"/>
              </a:rPr>
              <a:t> </a:t>
            </a:r>
            <a:r>
              <a:rPr kumimoji="0" lang="ru-RU" sz="2000" b="0" i="0" u="none" strike="noStrike" kern="1200" cap="none" spc="0" normalizeH="0" baseline="0" noProof="0" dirty="0">
                <a:ln>
                  <a:noFill/>
                </a:ln>
                <a:solidFill>
                  <a:prstClr val="black"/>
                </a:solidFill>
                <a:effectLst/>
                <a:uLnTx/>
                <a:uFillTx/>
                <a:latin typeface="CB_Stem Light" panose="020B0604020202020204" charset="-52"/>
                <a:ea typeface="+mn-ea"/>
                <a:cs typeface="CB_Stem Light" panose="020B0604020202020204" charset="-52"/>
              </a:rPr>
              <a:t>годовых в </a:t>
            </a:r>
            <a:r>
              <a:rPr kumimoji="0" lang="ru-RU" sz="2000" b="0" i="0" u="none" strike="noStrike" kern="1200" cap="none" spc="0" normalizeH="0" baseline="0" noProof="0" dirty="0" smtClean="0">
                <a:ln>
                  <a:noFill/>
                </a:ln>
                <a:solidFill>
                  <a:prstClr val="black"/>
                </a:solidFill>
                <a:effectLst/>
                <a:uLnTx/>
                <a:uFillTx/>
                <a:latin typeface="CB_Stem Light" panose="020B0604020202020204" charset="-52"/>
                <a:ea typeface="+mn-ea"/>
                <a:cs typeface="CB_Stem Light" panose="020B0604020202020204" charset="-52"/>
              </a:rPr>
              <a:t>2026 году и 7,5–8,5% годовых в 2027 году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Arial"/>
                <a:ea typeface="+mn-ea"/>
                <a:cs typeface="+mn-cs"/>
              </a:rPr>
              <a:t> </a:t>
            </a:r>
          </a:p>
        </p:txBody>
      </p:sp>
      <p:pic>
        <p:nvPicPr>
          <p:cNvPr id="17" name="Picture 19" descr="C:\Users\Семейный\Desktop\df  dff.png">
            <a:extLst>
              <a:ext uri="{FF2B5EF4-FFF2-40B4-BE49-F238E27FC236}">
                <a16:creationId xmlns:a16="http://schemas.microsoft.com/office/drawing/2014/main" xmlns="" id="{20327A34-5A96-462B-9812-B9ED7713B9CB}"/>
              </a:ext>
            </a:extLst>
          </p:cNvPr>
          <p:cNvPicPr>
            <a:picLocks noChangeAspect="1" noChangeArrowheads="1"/>
          </p:cNvPicPr>
          <p:nvPr/>
        </p:nvPicPr>
        <p:blipFill>
          <a:blip r:embed="rId4" cstate="print">
            <a:duotone>
              <a:schemeClr val="bg2">
                <a:shade val="45000"/>
                <a:satMod val="135000"/>
              </a:schemeClr>
              <a:prstClr val="white"/>
            </a:duotone>
          </a:blip>
          <a:srcRect t="19048" b="19048"/>
          <a:stretch>
            <a:fillRect/>
          </a:stretch>
        </p:blipFill>
        <p:spPr bwMode="auto">
          <a:xfrm>
            <a:off x="433102" y="4638954"/>
            <a:ext cx="1297413" cy="725261"/>
          </a:xfrm>
          <a:prstGeom prst="rect">
            <a:avLst/>
          </a:prstGeom>
          <a:noFill/>
        </p:spPr>
      </p:pic>
    </p:spTree>
    <p:extLst>
      <p:ext uri="{BB962C8B-B14F-4D97-AF65-F5344CB8AC3E}">
        <p14:creationId xmlns:p14="http://schemas.microsoft.com/office/powerpoint/2010/main" val="27952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Есть много видов экономической политики, но у них общая цель</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3</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graphicFrame>
        <p:nvGraphicFramePr>
          <p:cNvPr id="12" name="Схема 11"/>
          <p:cNvGraphicFramePr/>
          <p:nvPr>
            <p:extLst>
              <p:ext uri="{D42A27DB-BD31-4B8C-83A1-F6EECF244321}">
                <p14:modId xmlns:p14="http://schemas.microsoft.com/office/powerpoint/2010/main" val="2358438734"/>
              </p:ext>
            </p:extLst>
          </p:nvPr>
        </p:nvGraphicFramePr>
        <p:xfrm>
          <a:off x="667671" y="1583795"/>
          <a:ext cx="10363679"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Прямоугольник 15"/>
          <p:cNvSpPr/>
          <p:nvPr/>
        </p:nvSpPr>
        <p:spPr>
          <a:xfrm>
            <a:off x="4685979" y="5094185"/>
            <a:ext cx="2321469" cy="707886"/>
          </a:xfrm>
          <a:prstGeom prst="rect">
            <a:avLst/>
          </a:prstGeom>
        </p:spPr>
        <p:txBody>
          <a:bodyPr wrap="none">
            <a:spAutoFit/>
          </a:bodyPr>
          <a:lstStyle/>
          <a:p>
            <a:pPr lvl="0" algn="ctr"/>
            <a:r>
              <a:rPr lang="ru-RU" sz="2000" b="1" dirty="0">
                <a:latin typeface="CB_Stem Light" panose="020B0604020202020204" charset="-52"/>
                <a:cs typeface="CB_Stem Light" panose="020B0604020202020204" charset="-52"/>
              </a:rPr>
              <a:t>Благосостояние</a:t>
            </a:r>
          </a:p>
          <a:p>
            <a:pPr lvl="0" algn="ctr"/>
            <a:r>
              <a:rPr lang="ru-RU" sz="2000" b="1" dirty="0">
                <a:latin typeface="CB_Stem Light" panose="020B0604020202020204" charset="-52"/>
                <a:cs typeface="CB_Stem Light" panose="020B0604020202020204" charset="-52"/>
              </a:rPr>
              <a:t> общества</a:t>
            </a:r>
          </a:p>
        </p:txBody>
      </p:sp>
      <p:sp>
        <p:nvSpPr>
          <p:cNvPr id="7" name="TextBox 6"/>
          <p:cNvSpPr txBox="1"/>
          <p:nvPr/>
        </p:nvSpPr>
        <p:spPr>
          <a:xfrm rot="15993443">
            <a:off x="4193172" y="5231268"/>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Р</a:t>
            </a:r>
          </a:p>
        </p:txBody>
      </p:sp>
      <p:sp>
        <p:nvSpPr>
          <p:cNvPr id="10" name="TextBox 9"/>
          <p:cNvSpPr txBox="1"/>
          <p:nvPr/>
        </p:nvSpPr>
        <p:spPr>
          <a:xfrm rot="16728114">
            <a:off x="4159737" y="4828251"/>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О</a:t>
            </a:r>
          </a:p>
        </p:txBody>
      </p:sp>
      <p:sp>
        <p:nvSpPr>
          <p:cNvPr id="11" name="TextBox 10"/>
          <p:cNvSpPr txBox="1"/>
          <p:nvPr/>
        </p:nvSpPr>
        <p:spPr>
          <a:xfrm rot="17791496">
            <a:off x="4328327" y="4403094"/>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С</a:t>
            </a:r>
          </a:p>
        </p:txBody>
      </p:sp>
      <p:sp>
        <p:nvSpPr>
          <p:cNvPr id="13" name="TextBox 12"/>
          <p:cNvSpPr txBox="1"/>
          <p:nvPr/>
        </p:nvSpPr>
        <p:spPr>
          <a:xfrm rot="19054346">
            <a:off x="4664013" y="4029001"/>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Т</a:t>
            </a:r>
          </a:p>
        </p:txBody>
      </p:sp>
      <p:sp>
        <p:nvSpPr>
          <p:cNvPr id="14" name="TextBox 13"/>
          <p:cNvSpPr txBox="1"/>
          <p:nvPr/>
        </p:nvSpPr>
        <p:spPr>
          <a:xfrm rot="21026247">
            <a:off x="5239400" y="3781948"/>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Э</a:t>
            </a:r>
          </a:p>
        </p:txBody>
      </p:sp>
      <p:sp>
        <p:nvSpPr>
          <p:cNvPr id="15" name="TextBox 14"/>
          <p:cNvSpPr txBox="1"/>
          <p:nvPr/>
        </p:nvSpPr>
        <p:spPr>
          <a:xfrm>
            <a:off x="5632167" y="3744035"/>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К</a:t>
            </a:r>
          </a:p>
        </p:txBody>
      </p:sp>
      <p:sp>
        <p:nvSpPr>
          <p:cNvPr id="17" name="TextBox 16"/>
          <p:cNvSpPr txBox="1"/>
          <p:nvPr/>
        </p:nvSpPr>
        <p:spPr>
          <a:xfrm rot="1282416">
            <a:off x="5970860" y="3776999"/>
            <a:ext cx="51499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О</a:t>
            </a:r>
          </a:p>
        </p:txBody>
      </p:sp>
      <p:sp>
        <p:nvSpPr>
          <p:cNvPr id="18" name="TextBox 17"/>
          <p:cNvSpPr txBox="1"/>
          <p:nvPr/>
        </p:nvSpPr>
        <p:spPr>
          <a:xfrm rot="1908207">
            <a:off x="6315502" y="3906658"/>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Н</a:t>
            </a:r>
          </a:p>
        </p:txBody>
      </p:sp>
      <p:sp>
        <p:nvSpPr>
          <p:cNvPr id="19" name="TextBox 18"/>
          <p:cNvSpPr txBox="1"/>
          <p:nvPr/>
        </p:nvSpPr>
        <p:spPr>
          <a:xfrm rot="2785580">
            <a:off x="6635744" y="4119866"/>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О</a:t>
            </a:r>
          </a:p>
        </p:txBody>
      </p:sp>
      <p:sp>
        <p:nvSpPr>
          <p:cNvPr id="20" name="TextBox 19"/>
          <p:cNvSpPr txBox="1"/>
          <p:nvPr/>
        </p:nvSpPr>
        <p:spPr>
          <a:xfrm rot="3636413">
            <a:off x="6876018" y="4382219"/>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М</a:t>
            </a:r>
          </a:p>
        </p:txBody>
      </p:sp>
      <p:sp>
        <p:nvSpPr>
          <p:cNvPr id="21" name="TextBox 20"/>
          <p:cNvSpPr txBox="1"/>
          <p:nvPr/>
        </p:nvSpPr>
        <p:spPr>
          <a:xfrm rot="4337080">
            <a:off x="7038431" y="4764337"/>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И</a:t>
            </a:r>
          </a:p>
        </p:txBody>
      </p:sp>
      <p:sp>
        <p:nvSpPr>
          <p:cNvPr id="22" name="TextBox 21"/>
          <p:cNvSpPr txBox="1"/>
          <p:nvPr/>
        </p:nvSpPr>
        <p:spPr>
          <a:xfrm rot="5804545">
            <a:off x="7075340" y="5490535"/>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И</a:t>
            </a:r>
          </a:p>
        </p:txBody>
      </p:sp>
      <p:sp>
        <p:nvSpPr>
          <p:cNvPr id="23" name="TextBox 22"/>
          <p:cNvSpPr txBox="1"/>
          <p:nvPr/>
        </p:nvSpPr>
        <p:spPr>
          <a:xfrm rot="5029312">
            <a:off x="7077506" y="5134285"/>
            <a:ext cx="495055" cy="461665"/>
          </a:xfrm>
          <a:prstGeom prst="rect">
            <a:avLst/>
          </a:prstGeom>
          <a:noFill/>
        </p:spPr>
        <p:txBody>
          <a:bodyPr wrap="square" rtlCol="0">
            <a:spAutoFit/>
          </a:bodyPr>
          <a:lstStyle/>
          <a:p>
            <a:r>
              <a:rPr lang="ru-RU" sz="2400" b="1" dirty="0">
                <a:latin typeface="CB_Stem Light" panose="020B0604020202020204" charset="-52"/>
                <a:cs typeface="CB_Stem Light" panose="020B0604020202020204" charset="-52"/>
              </a:rPr>
              <a:t>К</a:t>
            </a:r>
          </a:p>
        </p:txBody>
      </p:sp>
    </p:spTree>
    <p:extLst>
      <p:ext uri="{BB962C8B-B14F-4D97-AF65-F5344CB8AC3E}">
        <p14:creationId xmlns:p14="http://schemas.microsoft.com/office/powerpoint/2010/main" val="4293193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CB_Stem Medium" panose="020B0604020202020204" charset="-52"/>
                <a:cs typeface="CB_Stem Medium" panose="020B0604020202020204" charset="-52"/>
              </a:rPr>
              <a:t>Баланс рисков для прогноза инфляции существенно смещен в сторону </a:t>
            </a:r>
            <a:r>
              <a:rPr lang="ru-RU" dirty="0" err="1" smtClean="0">
                <a:latin typeface="CB_Stem Medium" panose="020B0604020202020204" charset="-52"/>
                <a:cs typeface="CB_Stem Medium" panose="020B0604020202020204" charset="-52"/>
              </a:rPr>
              <a:t>проинфляционных</a:t>
            </a:r>
            <a:endParaRPr lang="ru-RU" dirty="0">
              <a:latin typeface="CB_Stem Medium" panose="020B0604020202020204" charset="-52"/>
              <a:cs typeface="CB_Stem Medium" panose="020B0604020202020204" charset="-52"/>
            </a:endParaRPr>
          </a:p>
        </p:txBody>
      </p:sp>
      <p:sp>
        <p:nvSpPr>
          <p:cNvPr id="5" name="Нижний колонтитул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888A8D"/>
                </a:solidFill>
                <a:effectLst/>
                <a:uLnTx/>
                <a:uFillTx/>
                <a:latin typeface="CB_Stem Light" panose="020B0604020202020204" charset="-52"/>
                <a:cs typeface="CB_Stem Light" panose="020B0604020202020204" charset="-52"/>
              </a:rPr>
              <a:t>Денежно-кредитная политика Банка России</a:t>
            </a:r>
            <a:endParaRPr kumimoji="0" lang="ru-RU" sz="1200" b="0" i="0" u="none" strike="noStrike" kern="1200" cap="none" spc="0" normalizeH="0" baseline="0" noProof="0" dirty="0">
              <a:ln>
                <a:noFill/>
              </a:ln>
              <a:solidFill>
                <a:srgbClr val="888A8D"/>
              </a:solidFill>
              <a:effectLst/>
              <a:uLnTx/>
              <a:uFillTx/>
              <a:latin typeface="CB_Stem Light" panose="020B0604020202020204" charset="-52"/>
              <a:cs typeface="CB_Stem Light" panose="020B0604020202020204" charset="-52"/>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99AE-6A35-4C1E-8082-A4A87B5CA521}" type="slidenum">
              <a:rPr kumimoji="0" lang="ru-RU" sz="1600" b="1" i="0" u="none" strike="noStrike" kern="1200" cap="none" spc="0" normalizeH="0" baseline="0" noProof="0" smtClean="0">
                <a:ln>
                  <a:noFill/>
                </a:ln>
                <a:solidFill>
                  <a:srgbClr val="888A8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600" b="1" i="0" u="none" strike="noStrike" kern="1200" cap="none" spc="0" normalizeH="0" baseline="0" noProof="0" dirty="0">
              <a:ln>
                <a:noFill/>
              </a:ln>
              <a:solidFill>
                <a:srgbClr val="888A8D"/>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p:cNvSpPr/>
          <p:nvPr/>
        </p:nvSpPr>
        <p:spPr>
          <a:xfrm>
            <a:off x="433387" y="2290799"/>
            <a:ext cx="4680000" cy="450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prstClr val="white"/>
                </a:solidFill>
                <a:effectLst/>
                <a:uLnTx/>
                <a:uFillTx/>
                <a:latin typeface="CB_Stem Medium" panose="020B0604020202020204" charset="-52"/>
                <a:cs typeface="CB_Stem Medium" panose="020B0604020202020204" charset="-52"/>
              </a:rPr>
              <a:t>Проинфляционные риски</a:t>
            </a:r>
          </a:p>
        </p:txBody>
      </p:sp>
      <p:cxnSp>
        <p:nvCxnSpPr>
          <p:cNvPr id="31" name="Соединительная линия уступом 30"/>
          <p:cNvCxnSpPr>
            <a:stCxn id="14" idx="3"/>
          </p:cNvCxnSpPr>
          <p:nvPr/>
        </p:nvCxnSpPr>
        <p:spPr>
          <a:xfrm>
            <a:off x="5113387" y="2515824"/>
            <a:ext cx="787527" cy="2898647"/>
          </a:xfrm>
          <a:prstGeom prst="bentConnector2">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5042746" y="3334979"/>
            <a:ext cx="8581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5082952" y="4412738"/>
            <a:ext cx="83807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V="1">
            <a:off x="5082952" y="5414471"/>
            <a:ext cx="817962" cy="381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7078611" y="2290799"/>
            <a:ext cx="4680000" cy="45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prstClr val="white"/>
                </a:solidFill>
                <a:effectLst/>
                <a:uLnTx/>
                <a:uFillTx/>
                <a:latin typeface="CB_Stem Medium" panose="020B0604020202020204" charset="-52"/>
                <a:cs typeface="CB_Stem Medium" panose="020B0604020202020204" charset="-52"/>
              </a:rPr>
              <a:t>Дезинфляционные риски</a:t>
            </a:r>
          </a:p>
        </p:txBody>
      </p:sp>
      <p:sp>
        <p:nvSpPr>
          <p:cNvPr id="54" name="Прямоугольник 53"/>
          <p:cNvSpPr/>
          <p:nvPr/>
        </p:nvSpPr>
        <p:spPr>
          <a:xfrm>
            <a:off x="7069998" y="2925189"/>
            <a:ext cx="4680000" cy="740334"/>
          </a:xfrm>
          <a:prstGeom prst="rect">
            <a:avLst/>
          </a:prstGeom>
          <a:solidFill>
            <a:srgbClr val="C6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Более быстрое замедление внутреннего</a:t>
            </a:r>
            <a:r>
              <a:rPr kumimoji="0" lang="ru-RU" sz="2000" b="0" i="0" u="none" strike="noStrike" kern="1200" cap="none" spc="0" normalizeH="0" baseline="0" noProof="0" dirty="0" smtClean="0">
                <a:ln>
                  <a:noFill/>
                </a:ln>
                <a:solidFill>
                  <a:srgbClr val="FF0000"/>
                </a:solidFill>
                <a:effectLst/>
                <a:uLnTx/>
                <a:uFillTx/>
                <a:latin typeface="CB_Stem Light" panose="020B0604020202020204"/>
                <a:ea typeface="+mn-ea"/>
                <a:cs typeface="CB_Stem" panose="020B0503020203020204" pitchFamily="34" charset="-52"/>
              </a:rPr>
              <a:t> </a:t>
            </a: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спроса</a:t>
            </a:r>
            <a:endPar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endParaRPr>
          </a:p>
        </p:txBody>
      </p:sp>
      <p:sp>
        <p:nvSpPr>
          <p:cNvPr id="16" name="Прямоугольник 15"/>
          <p:cNvSpPr/>
          <p:nvPr/>
        </p:nvSpPr>
        <p:spPr>
          <a:xfrm>
            <a:off x="415843" y="4124534"/>
            <a:ext cx="4680000" cy="940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Высокие и </a:t>
            </a:r>
            <a:r>
              <a:rPr kumimoji="0" lang="ru-RU" sz="2000" b="0" i="0" u="none" strike="noStrike" kern="1200" cap="none" spc="0" normalizeH="0" baseline="0" noProof="0" dirty="0" err="1">
                <a:ln>
                  <a:noFill/>
                </a:ln>
                <a:solidFill>
                  <a:prstClr val="black"/>
                </a:solidFill>
                <a:effectLst/>
                <a:uLnTx/>
                <a:uFillTx/>
                <a:latin typeface="CB_Stem Light" panose="020B0604020202020204"/>
                <a:ea typeface="+mn-ea"/>
                <a:cs typeface="CB_Stem" panose="020B0503020203020204" pitchFamily="34" charset="-52"/>
              </a:rPr>
              <a:t>незаякоренные</a:t>
            </a:r>
            <a:r>
              <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 инфляционные </a:t>
            </a: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ожидания</a:t>
            </a:r>
            <a:r>
              <a:rPr kumimoji="0" lang="ru-RU" sz="2000" b="0" i="0" u="none" strike="noStrike" kern="1200" cap="none" spc="0" normalizeH="0" baseline="0" noProof="0" dirty="0" smtClean="0">
                <a:ln>
                  <a:noFill/>
                </a:ln>
                <a:solidFill>
                  <a:srgbClr val="FF0000"/>
                </a:solidFill>
                <a:effectLst/>
                <a:uLnTx/>
                <a:uFillTx/>
                <a:latin typeface="CB_Stem Light" panose="020B0604020202020204"/>
                <a:ea typeface="+mn-ea"/>
                <a:cs typeface="CB_Stem" panose="020B0503020203020204" pitchFamily="34" charset="-52"/>
              </a:rPr>
              <a:t>      </a:t>
            </a: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рост спроса</a:t>
            </a:r>
            <a:endPar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endParaRPr>
          </a:p>
        </p:txBody>
      </p:sp>
      <p:sp>
        <p:nvSpPr>
          <p:cNvPr id="19" name="Прямоугольник 18"/>
          <p:cNvSpPr/>
          <p:nvPr/>
        </p:nvSpPr>
        <p:spPr>
          <a:xfrm>
            <a:off x="428228" y="5165005"/>
            <a:ext cx="4680000" cy="9773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Ухудшение внешних условий дополнительные издержки компаний</a:t>
            </a:r>
            <a:endPar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endParaRPr>
          </a:p>
        </p:txBody>
      </p:sp>
      <p:sp>
        <p:nvSpPr>
          <p:cNvPr id="34" name="Прямоугольник 33"/>
          <p:cNvSpPr/>
          <p:nvPr/>
        </p:nvSpPr>
        <p:spPr>
          <a:xfrm>
            <a:off x="433387" y="2826962"/>
            <a:ext cx="4680000" cy="11971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a:cs typeface="CB_Stem" panose="020B0503020203020204" pitchFamily="34" charset="-52"/>
              </a:rPr>
              <a:t>Нарастание ограничений </a:t>
            </a:r>
            <a:r>
              <a:rPr lang="ru-RU" sz="2000" dirty="0" smtClean="0">
                <a:solidFill>
                  <a:prstClr val="black"/>
                </a:solidFill>
                <a:latin typeface="CB_Stem Light" panose="020B0604020202020204"/>
                <a:cs typeface="CB_Stem" panose="020B0503020203020204" pitchFamily="34" charset="-52"/>
              </a:rPr>
              <a:t>трудовых ресурсов </a:t>
            </a:r>
            <a:r>
              <a:rPr kumimoji="0" lang="ru-RU" sz="2000" b="0" i="0" u="none" strike="noStrike" kern="1200" cap="none" spc="0" normalizeH="0" baseline="0" noProof="0" dirty="0" smtClean="0">
                <a:ln>
                  <a:noFill/>
                </a:ln>
                <a:solidFill>
                  <a:prstClr val="black"/>
                </a:solidFill>
                <a:effectLst/>
                <a:uLnTx/>
                <a:uFillTx/>
                <a:latin typeface="CB_Stem Light" panose="020B0604020202020204"/>
                <a:cs typeface="CB_Stem" panose="020B0503020203020204" pitchFamily="34" charset="-52"/>
              </a:rPr>
              <a:t>для наращивания производства при сильном росте </a:t>
            </a:r>
            <a:r>
              <a:rPr lang="ru-RU" sz="2000" dirty="0" smtClean="0">
                <a:solidFill>
                  <a:prstClr val="black"/>
                </a:solidFill>
                <a:latin typeface="CB_Stem Light" panose="020B0604020202020204"/>
                <a:cs typeface="CB_Stem" panose="020B0503020203020204" pitchFamily="34" charset="-52"/>
              </a:rPr>
              <a:t>спроса</a:t>
            </a:r>
            <a:endParaRPr kumimoji="0" lang="ru-RU" sz="2000" b="0" i="0" u="none" strike="noStrike" kern="1200" cap="none" spc="0" normalizeH="0" baseline="0" noProof="0" dirty="0">
              <a:ln>
                <a:noFill/>
              </a:ln>
              <a:solidFill>
                <a:prstClr val="black"/>
              </a:solidFill>
              <a:effectLst/>
              <a:uLnTx/>
              <a:uFillTx/>
              <a:latin typeface="CB_Stem Light" panose="020B0604020202020204"/>
              <a:cs typeface="CB_Stem" panose="020B0503020203020204" pitchFamily="34" charset="-52"/>
            </a:endParaRPr>
          </a:p>
        </p:txBody>
      </p:sp>
      <p:sp>
        <p:nvSpPr>
          <p:cNvPr id="25" name="Овал 24"/>
          <p:cNvSpPr/>
          <p:nvPr/>
        </p:nvSpPr>
        <p:spPr>
          <a:xfrm>
            <a:off x="5363368" y="3190490"/>
            <a:ext cx="270030" cy="2700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1</a:t>
            </a:r>
          </a:p>
        </p:txBody>
      </p:sp>
      <p:sp>
        <p:nvSpPr>
          <p:cNvPr id="26" name="Овал 25"/>
          <p:cNvSpPr/>
          <p:nvPr/>
        </p:nvSpPr>
        <p:spPr>
          <a:xfrm>
            <a:off x="5381825" y="4298804"/>
            <a:ext cx="270030" cy="2700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2</a:t>
            </a:r>
          </a:p>
        </p:txBody>
      </p:sp>
      <p:sp>
        <p:nvSpPr>
          <p:cNvPr id="46" name="Овал 45"/>
          <p:cNvSpPr/>
          <p:nvPr/>
        </p:nvSpPr>
        <p:spPr>
          <a:xfrm>
            <a:off x="5386934" y="5288735"/>
            <a:ext cx="270030" cy="27003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3</a:t>
            </a:r>
          </a:p>
        </p:txBody>
      </p:sp>
      <p:cxnSp>
        <p:nvCxnSpPr>
          <p:cNvPr id="44" name="Прямая соединительная линия 43"/>
          <p:cNvCxnSpPr/>
          <p:nvPr/>
        </p:nvCxnSpPr>
        <p:spPr>
          <a:xfrm>
            <a:off x="6326295" y="2515824"/>
            <a:ext cx="7523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H="1">
            <a:off x="6317682" y="2502026"/>
            <a:ext cx="8613" cy="1910712"/>
          </a:xfrm>
          <a:prstGeom prst="line">
            <a:avLst/>
          </a:prstGeom>
          <a:ln w="38100">
            <a:solidFill>
              <a:srgbClr val="1278B6"/>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6326295" y="3317546"/>
            <a:ext cx="7523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Овал 50"/>
          <p:cNvSpPr/>
          <p:nvPr/>
        </p:nvSpPr>
        <p:spPr>
          <a:xfrm>
            <a:off x="6615616" y="3181026"/>
            <a:ext cx="270030" cy="2700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rPr>
              <a:t>1</a:t>
            </a:r>
          </a:p>
        </p:txBody>
      </p:sp>
      <p:cxnSp>
        <p:nvCxnSpPr>
          <p:cNvPr id="28" name="Прямая соединительная линия 27"/>
          <p:cNvCxnSpPr/>
          <p:nvPr/>
        </p:nvCxnSpPr>
        <p:spPr>
          <a:xfrm>
            <a:off x="6317682" y="4399595"/>
            <a:ext cx="7523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Овал 28"/>
          <p:cNvSpPr/>
          <p:nvPr/>
        </p:nvSpPr>
        <p:spPr>
          <a:xfrm>
            <a:off x="6615616" y="4264580"/>
            <a:ext cx="270030" cy="27003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2</a:t>
            </a:r>
            <a:endParaRPr kumimoji="0" lang="ru-RU" sz="18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endParaRPr>
          </a:p>
        </p:txBody>
      </p:sp>
      <p:sp>
        <p:nvSpPr>
          <p:cNvPr id="33" name="Прямоугольник 32"/>
          <p:cNvSpPr/>
          <p:nvPr/>
        </p:nvSpPr>
        <p:spPr>
          <a:xfrm>
            <a:off x="7069998" y="3816150"/>
            <a:ext cx="4680000" cy="979725"/>
          </a:xfrm>
          <a:prstGeom prst="rect">
            <a:avLst/>
          </a:prstGeom>
          <a:solidFill>
            <a:srgbClr val="C6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CB_Stem Light" panose="020B0604020202020204"/>
                <a:ea typeface="+mn-ea"/>
                <a:cs typeface="CB_Stem" panose="020B0503020203020204" pitchFamily="34" charset="-52"/>
              </a:rPr>
              <a:t>Большее увеличение потенциала экономики и производительности труда</a:t>
            </a:r>
            <a:endParaRPr kumimoji="0" lang="ru-RU" sz="2000" b="0" i="0" u="none" strike="noStrike" kern="1200" cap="none" spc="0" normalizeH="0" baseline="0" noProof="0" dirty="0">
              <a:ln>
                <a:noFill/>
              </a:ln>
              <a:solidFill>
                <a:prstClr val="black"/>
              </a:solidFill>
              <a:effectLst/>
              <a:uLnTx/>
              <a:uFillTx/>
              <a:latin typeface="CB_Stem Light" panose="020B0604020202020204"/>
              <a:ea typeface="+mn-ea"/>
              <a:cs typeface="CB_Stem" panose="020B0503020203020204" pitchFamily="34" charset="-52"/>
            </a:endParaRPr>
          </a:p>
        </p:txBody>
      </p:sp>
      <p:cxnSp>
        <p:nvCxnSpPr>
          <p:cNvPr id="6" name="Прямая со стрелкой 5"/>
          <p:cNvCxnSpPr/>
          <p:nvPr/>
        </p:nvCxnSpPr>
        <p:spPr>
          <a:xfrm>
            <a:off x="3755740" y="4568834"/>
            <a:ext cx="29583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4205790" y="5318339"/>
            <a:ext cx="29583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6258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Заголовок 6">
            <a:extLst>
              <a:ext uri="{FF2B5EF4-FFF2-40B4-BE49-F238E27FC236}">
                <a16:creationId xmlns:a16="http://schemas.microsoft.com/office/drawing/2014/main" xmlns="" id="{F77708CC-7BA4-457F-917E-2E1560E4A550}"/>
              </a:ext>
            </a:extLst>
          </p:cNvPr>
          <p:cNvSpPr>
            <a:spLocks noGrp="1"/>
          </p:cNvSpPr>
          <p:nvPr>
            <p:ph type="title"/>
          </p:nvPr>
        </p:nvSpPr>
        <p:spPr/>
        <p:txBody>
          <a:bodyPr/>
          <a:lstStyle/>
          <a:p>
            <a:r>
              <a:rPr lang="ru-RU" dirty="0" smtClean="0">
                <a:latin typeface="CB_Stem Medium" panose="020B0604020202020204" charset="-52"/>
                <a:cs typeface="CB_Stem Medium" panose="020B0604020202020204" charset="-52"/>
              </a:rPr>
              <a:t>Сигнал на будущее</a:t>
            </a:r>
            <a:endParaRPr lang="ru-RU" dirty="0">
              <a:latin typeface="CB_Stem Medium" panose="020B0604020202020204" charset="-52"/>
              <a:cs typeface="CB_Stem Medium" panose="020B0604020202020204" charset="-52"/>
            </a:endParaRPr>
          </a:p>
        </p:txBody>
      </p:sp>
      <p:sp>
        <p:nvSpPr>
          <p:cNvPr id="5" name="Нижний колонтитул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888A8D"/>
                </a:solidFill>
                <a:effectLst/>
                <a:uLnTx/>
                <a:uFillTx/>
                <a:latin typeface="CB_Stem Light" panose="020B0604020202020204" charset="-52"/>
                <a:cs typeface="CB_Stem Light" panose="020B0604020202020204" charset="-52"/>
              </a:rPr>
              <a:t>Денежно-кредитная политика Банка России</a:t>
            </a:r>
            <a:endParaRPr kumimoji="0" lang="ru-RU" sz="1200" b="0" i="0" u="none" strike="noStrike" kern="1200" cap="none" spc="0" normalizeH="0" baseline="0" noProof="0" dirty="0">
              <a:ln>
                <a:noFill/>
              </a:ln>
              <a:solidFill>
                <a:srgbClr val="888A8D"/>
              </a:solidFill>
              <a:effectLst/>
              <a:uLnTx/>
              <a:uFillTx/>
              <a:latin typeface="CB_Stem Light" panose="020B0604020202020204" charset="-52"/>
              <a:cs typeface="CB_Stem Light" panose="020B0604020202020204" charset="-52"/>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99AE-6A35-4C1E-8082-A4A87B5CA521}" type="slidenum">
              <a:rPr kumimoji="0" lang="ru-RU" sz="1600" b="1" i="0" u="none" strike="noStrike" kern="1200" cap="none" spc="0" normalizeH="0" baseline="0" noProof="0" smtClean="0">
                <a:ln>
                  <a:noFill/>
                </a:ln>
                <a:solidFill>
                  <a:srgbClr val="888A8D"/>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600" b="1" i="0" u="none" strike="noStrike" kern="1200" cap="none" spc="0" normalizeH="0" baseline="0" noProof="0" dirty="0">
              <a:ln>
                <a:noFill/>
              </a:ln>
              <a:solidFill>
                <a:srgbClr val="888A8D"/>
              </a:solidFill>
              <a:effectLst/>
              <a:uLnTx/>
              <a:uFillTx/>
              <a:latin typeface="Arial" panose="020B0604020202020204" pitchFamily="34" charset="0"/>
              <a:ea typeface="+mn-ea"/>
              <a:cs typeface="Arial" panose="020B0604020202020204" pitchFamily="34" charset="0"/>
            </a:endParaRPr>
          </a:p>
        </p:txBody>
      </p:sp>
      <p:sp>
        <p:nvSpPr>
          <p:cNvPr id="14" name="Прямоугольник 13">
            <a:extLst>
              <a:ext uri="{FF2B5EF4-FFF2-40B4-BE49-F238E27FC236}">
                <a16:creationId xmlns:a16="http://schemas.microsoft.com/office/drawing/2014/main" xmlns="" id="{A4B20160-DBA6-45AF-A8AB-AE05ECFE2FC6}"/>
              </a:ext>
            </a:extLst>
          </p:cNvPr>
          <p:cNvSpPr/>
          <p:nvPr/>
        </p:nvSpPr>
        <p:spPr>
          <a:xfrm>
            <a:off x="433387" y="2372052"/>
            <a:ext cx="11325224" cy="2046748"/>
          </a:xfrm>
          <a:prstGeom prst="rect">
            <a:avLst/>
          </a:prstGeom>
          <a:solidFill>
            <a:srgbClr val="8DB9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1600" b="0" i="1" u="none" strike="noStrike" kern="1200" cap="none" spc="0" normalizeH="0" baseline="0" noProof="0" dirty="0">
              <a:ln>
                <a:noFill/>
              </a:ln>
              <a:solidFill>
                <a:srgbClr val="18436E"/>
              </a:solidFill>
              <a:effectLst/>
              <a:uLnTx/>
              <a:uFillTx/>
              <a:latin typeface="CB_Stem Light" panose="020B0604020202020204" charset="-52"/>
              <a:ea typeface="+mn-ea"/>
              <a:cs typeface="CB_Stem Light" panose="020B0604020202020204" charset="-52"/>
            </a:endParaRPr>
          </a:p>
        </p:txBody>
      </p:sp>
      <p:sp>
        <p:nvSpPr>
          <p:cNvPr id="7" name="TextBox 6"/>
          <p:cNvSpPr txBox="1"/>
          <p:nvPr/>
        </p:nvSpPr>
        <p:spPr>
          <a:xfrm>
            <a:off x="1504032" y="2978950"/>
            <a:ext cx="10161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CB_Stem Medium" panose="020B0604020202020204" charset="-52"/>
                <a:cs typeface="CB_Stem Medium" panose="020B0604020202020204" charset="-52"/>
              </a:rPr>
              <a:t>Банк России допускает возможность повышения ключевой ставки на ближайшем заседании Совета директоров </a:t>
            </a:r>
            <a:endParaRPr kumimoji="0" lang="ru-RU" sz="2400" b="0" i="0" u="none" strike="noStrike" kern="1200" cap="none" spc="0" normalizeH="0" baseline="0" noProof="0" dirty="0">
              <a:ln>
                <a:noFill/>
              </a:ln>
              <a:solidFill>
                <a:prstClr val="black"/>
              </a:solidFill>
              <a:effectLst/>
              <a:uLnTx/>
              <a:uFillTx/>
              <a:latin typeface="CB_Stem Medium" panose="020B0604020202020204" charset="-52"/>
              <a:cs typeface="CB_Stem Medium" panose="020B0604020202020204" charset="-52"/>
            </a:endParaRPr>
          </a:p>
        </p:txBody>
      </p:sp>
      <p:pic>
        <p:nvPicPr>
          <p:cNvPr id="25" name="Рисунок 2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20215" y="3016301"/>
            <a:ext cx="790403" cy="758250"/>
          </a:xfrm>
          <a:prstGeom prst="rect">
            <a:avLst/>
          </a:prstGeom>
        </p:spPr>
      </p:pic>
      <p:sp>
        <p:nvSpPr>
          <p:cNvPr id="26" name="Прямоугольник 25">
            <a:extLst>
              <a:ext uri="{FF2B5EF4-FFF2-40B4-BE49-F238E27FC236}">
                <a16:creationId xmlns:a16="http://schemas.microsoft.com/office/drawing/2014/main" xmlns="" id="{34232B54-6165-4771-A8BD-AC73C5A45F49}"/>
              </a:ext>
            </a:extLst>
          </p:cNvPr>
          <p:cNvSpPr/>
          <p:nvPr/>
        </p:nvSpPr>
        <p:spPr>
          <a:xfrm>
            <a:off x="1325117" y="5364215"/>
            <a:ext cx="9541764" cy="58477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1900" b="0" i="1" u="none" strike="noStrike" kern="1200" cap="none" spc="0" normalizeH="0" baseline="0" noProof="0" dirty="0">
                <a:ln>
                  <a:noFill/>
                </a:ln>
                <a:effectLst/>
                <a:uLnTx/>
                <a:uFillTx/>
                <a:latin typeface="CB_Stem Light" panose="020B0604020202020204" charset="-52"/>
                <a:ea typeface="+mn-ea"/>
                <a:cs typeface="CB_Stem Light" panose="020B0604020202020204" charset="-52"/>
              </a:rPr>
              <a:t>Следующее заседание Совета директоров Банка России по ключевой ставке – </a:t>
            </a:r>
            <a:r>
              <a:rPr kumimoji="0" lang="ru-RU" altLang="ru-RU" sz="1900" b="0" i="1" u="none" strike="noStrike" kern="1200" cap="none" spc="0" normalizeH="0" baseline="0" noProof="0" dirty="0" smtClean="0">
                <a:ln>
                  <a:noFill/>
                </a:ln>
                <a:effectLst/>
                <a:uLnTx/>
                <a:uFillTx/>
                <a:latin typeface="CB_Stem Light" panose="020B0604020202020204" charset="-52"/>
                <a:ea typeface="+mn-ea"/>
                <a:cs typeface="CB_Stem Light" panose="020B0604020202020204" charset="-52"/>
              </a:rPr>
              <a:t> 20 декабря 2024 </a:t>
            </a:r>
            <a:r>
              <a:rPr kumimoji="0" lang="ru-RU" altLang="ru-RU" sz="1900" b="0" i="1" u="none" strike="noStrike" kern="1200" cap="none" spc="0" normalizeH="0" baseline="0" noProof="0" dirty="0">
                <a:ln>
                  <a:noFill/>
                </a:ln>
                <a:effectLst/>
                <a:uLnTx/>
                <a:uFillTx/>
                <a:latin typeface="CB_Stem Light" panose="020B0604020202020204" charset="-52"/>
                <a:ea typeface="+mn-ea"/>
                <a:cs typeface="CB_Stem Light" panose="020B0604020202020204" charset="-52"/>
              </a:rPr>
              <a:t>года</a:t>
            </a:r>
          </a:p>
        </p:txBody>
      </p:sp>
    </p:spTree>
    <p:extLst>
      <p:ext uri="{BB962C8B-B14F-4D97-AF65-F5344CB8AC3E}">
        <p14:creationId xmlns:p14="http://schemas.microsoft.com/office/powerpoint/2010/main" val="1760879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B9191475-8DCF-4A75-9C21-0F61A04AA580}"/>
              </a:ext>
            </a:extLst>
          </p:cNvPr>
          <p:cNvSpPr>
            <a:spLocks noGrp="1"/>
          </p:cNvSpPr>
          <p:nvPr>
            <p:ph type="body" sz="quarter" idx="11"/>
          </p:nvPr>
        </p:nvSpPr>
        <p:spPr>
          <a:xfrm>
            <a:off x="3845749" y="2213865"/>
            <a:ext cx="4815535" cy="1089027"/>
          </a:xfrm>
        </p:spPr>
        <p:txBody>
          <a:bodyPr/>
          <a:lstStyle/>
          <a:p>
            <a:r>
              <a:rPr lang="ru-RU" sz="2800" dirty="0">
                <a:latin typeface="CB_Stem Medium" panose="020B0603020203020204" pitchFamily="34" charset="-52"/>
                <a:cs typeface="CB_Stem Medium" panose="020B0603020203020204" pitchFamily="34" charset="-52"/>
              </a:rPr>
              <a:t>ПОЛЕЗНЫЕ РЕСУРСЫ</a:t>
            </a:r>
          </a:p>
        </p:txBody>
      </p:sp>
    </p:spTree>
    <p:extLst>
      <p:ext uri="{BB962C8B-B14F-4D97-AF65-F5344CB8AC3E}">
        <p14:creationId xmlns:p14="http://schemas.microsoft.com/office/powerpoint/2010/main" val="2483948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Номер слайда 3">
            <a:extLst>
              <a:ext uri="{FF2B5EF4-FFF2-40B4-BE49-F238E27FC236}">
                <a16:creationId xmlns:a16="http://schemas.microsoft.com/office/drawing/2014/main" xmlns="" id="{1EF3E43D-7CE9-4AA9-B6BE-0128C701A950}"/>
              </a:ext>
            </a:extLst>
          </p:cNvPr>
          <p:cNvSpPr>
            <a:spLocks noGrp="1"/>
          </p:cNvSpPr>
          <p:nvPr>
            <p:ph type="sldNum" sz="quarter" idx="12"/>
          </p:nvPr>
        </p:nvSpPr>
        <p:spPr>
          <a:xfrm>
            <a:off x="11014074" y="431801"/>
            <a:ext cx="744537" cy="324000"/>
          </a:xfrm>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33</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7" name="Заголовок 1">
            <a:extLst>
              <a:ext uri="{FF2B5EF4-FFF2-40B4-BE49-F238E27FC236}">
                <a16:creationId xmlns:a16="http://schemas.microsoft.com/office/drawing/2014/main" xmlns="" id="{3F09952E-6C05-45D8-A40F-61FA200C4B80}"/>
              </a:ext>
            </a:extLst>
          </p:cNvPr>
          <p:cNvSpPr>
            <a:spLocks noGrp="1"/>
          </p:cNvSpPr>
          <p:nvPr>
            <p:ph type="title"/>
          </p:nvPr>
        </p:nvSpPr>
        <p:spPr>
          <a:xfrm>
            <a:off x="433387" y="1107506"/>
            <a:ext cx="11325225" cy="606994"/>
          </a:xfrm>
        </p:spPr>
        <p:txBody>
          <a:bodyPr/>
          <a:lstStyle/>
          <a:p>
            <a:r>
              <a:rPr lang="ru-RU" dirty="0">
                <a:solidFill>
                  <a:schemeClr val="tx1"/>
                </a:solidFill>
                <a:latin typeface="CB_Stem Medium" panose="020B0603020203020204" pitchFamily="34" charset="-52"/>
                <a:cs typeface="CB_Stem Medium" panose="020B0603020203020204" pitchFamily="34" charset="-52"/>
              </a:rPr>
              <a:t>Материалы Банка России по ДКП в разделе:</a:t>
            </a:r>
          </a:p>
        </p:txBody>
      </p:sp>
      <p:pic>
        <p:nvPicPr>
          <p:cNvPr id="6" name="Рисунок 5">
            <a:extLst>
              <a:ext uri="{FF2B5EF4-FFF2-40B4-BE49-F238E27FC236}">
                <a16:creationId xmlns:a16="http://schemas.microsoft.com/office/drawing/2014/main" xmlns="" id="{2DD90054-3FFF-4E5A-ABD7-2978873EA991}"/>
              </a:ext>
            </a:extLst>
          </p:cNvPr>
          <p:cNvPicPr>
            <a:picLocks noChangeAspect="1"/>
          </p:cNvPicPr>
          <p:nvPr/>
        </p:nvPicPr>
        <p:blipFill rotWithShape="1">
          <a:blip r:embed="rId3" cstate="print"/>
          <a:srcRect l="30066" r="30066"/>
          <a:stretch/>
        </p:blipFill>
        <p:spPr>
          <a:xfrm>
            <a:off x="830415" y="2078051"/>
            <a:ext cx="1281983" cy="1808820"/>
          </a:xfrm>
          <a:prstGeom prst="rect">
            <a:avLst/>
          </a:prstGeom>
        </p:spPr>
      </p:pic>
      <p:sp>
        <p:nvSpPr>
          <p:cNvPr id="24" name="TextBox 23">
            <a:extLst>
              <a:ext uri="{FF2B5EF4-FFF2-40B4-BE49-F238E27FC236}">
                <a16:creationId xmlns:a16="http://schemas.microsoft.com/office/drawing/2014/main" xmlns="" id="{4632C4B8-8D85-499B-94B7-8E42CFDF654B}"/>
              </a:ext>
            </a:extLst>
          </p:cNvPr>
          <p:cNvSpPr txBox="1"/>
          <p:nvPr/>
        </p:nvSpPr>
        <p:spPr>
          <a:xfrm>
            <a:off x="2450595" y="2686542"/>
            <a:ext cx="6120680" cy="1200329"/>
          </a:xfrm>
          <a:prstGeom prst="rect">
            <a:avLst/>
          </a:prstGeom>
          <a:noFill/>
        </p:spPr>
        <p:txBody>
          <a:bodyPr wrap="square" rtlCol="0">
            <a:spAutoFit/>
          </a:bodyPr>
          <a:lstStyle/>
          <a:p>
            <a:pPr>
              <a:spcBef>
                <a:spcPts val="1200"/>
              </a:spcBef>
              <a:spcAft>
                <a:spcPts val="1200"/>
              </a:spcAft>
            </a:pPr>
            <a:r>
              <a:rPr lang="ru-RU" sz="2400" dirty="0">
                <a:latin typeface="CB_Stem Light" panose="020B0503020203020204" pitchFamily="34" charset="-52"/>
                <a:cs typeface="CB_Stem Light" panose="020B0503020203020204" pitchFamily="34" charset="-52"/>
              </a:rPr>
              <a:t>Основные направления единой государственной денежно-кредитной политики - ежегодно</a:t>
            </a:r>
          </a:p>
        </p:txBody>
      </p:sp>
      <p:pic>
        <p:nvPicPr>
          <p:cNvPr id="4098" name="Picture 2">
            <a:extLst>
              <a:ext uri="{FF2B5EF4-FFF2-40B4-BE49-F238E27FC236}">
                <a16:creationId xmlns:a16="http://schemas.microsoft.com/office/drawing/2014/main" xmlns="" id="{C957E237-A3A4-49FA-848E-188BF98B8C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7768" y="2078051"/>
            <a:ext cx="1808820" cy="18088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9E690733-5E37-41C9-8D70-F077F5A55F8F}"/>
              </a:ext>
            </a:extLst>
          </p:cNvPr>
          <p:cNvSpPr txBox="1"/>
          <p:nvPr/>
        </p:nvSpPr>
        <p:spPr>
          <a:xfrm>
            <a:off x="2543093" y="4994727"/>
            <a:ext cx="6028182" cy="830997"/>
          </a:xfrm>
          <a:prstGeom prst="rect">
            <a:avLst/>
          </a:prstGeom>
          <a:noFill/>
        </p:spPr>
        <p:txBody>
          <a:bodyPr wrap="square" rtlCol="0">
            <a:spAutoFit/>
          </a:bodyPr>
          <a:lstStyle/>
          <a:p>
            <a:pPr>
              <a:spcBef>
                <a:spcPts val="1200"/>
              </a:spcBef>
              <a:spcAft>
                <a:spcPts val="1200"/>
              </a:spcAft>
            </a:pPr>
            <a:r>
              <a:rPr lang="ru-RU" sz="2400" dirty="0">
                <a:latin typeface="CB_Stem Light" panose="020B0503020203020204" pitchFamily="34" charset="-52"/>
                <a:cs typeface="CB_Stem Light" panose="020B0503020203020204" pitchFamily="34" charset="-52"/>
              </a:rPr>
              <a:t>Резюме обсуждения ключевой </a:t>
            </a:r>
            <a:r>
              <a:rPr lang="ru-RU" sz="2400" dirty="0" smtClean="0">
                <a:latin typeface="CB_Stem Light" panose="020B0503020203020204" pitchFamily="34" charset="-52"/>
                <a:cs typeface="CB_Stem Light" panose="020B0503020203020204" pitchFamily="34" charset="-52"/>
              </a:rPr>
              <a:t>ставки – </a:t>
            </a:r>
            <a:r>
              <a:rPr lang="en-US" sz="2400" dirty="0">
                <a:latin typeface="CB_Stem Light" panose="020B0503020203020204" pitchFamily="34" charset="-52"/>
                <a:cs typeface="CB_Stem Light" panose="020B0503020203020204" pitchFamily="34" charset="-52"/>
              </a:rPr>
              <a:t>8</a:t>
            </a:r>
            <a:r>
              <a:rPr lang="ru-RU" sz="2400" dirty="0" smtClean="0">
                <a:latin typeface="CB_Stem Light" panose="020B0503020203020204" pitchFamily="34" charset="-52"/>
                <a:cs typeface="CB_Stem Light" panose="020B0503020203020204" pitchFamily="34" charset="-52"/>
              </a:rPr>
              <a:t> раз </a:t>
            </a:r>
            <a:r>
              <a:rPr lang="ru-RU" sz="2400" dirty="0">
                <a:latin typeface="CB_Stem Light" panose="020B0503020203020204" pitchFamily="34" charset="-52"/>
                <a:cs typeface="CB_Stem Light" panose="020B0503020203020204" pitchFamily="34" charset="-52"/>
              </a:rPr>
              <a:t>в год</a:t>
            </a:r>
          </a:p>
        </p:txBody>
      </p:sp>
      <p:sp>
        <p:nvSpPr>
          <p:cNvPr id="2" name="Прямоугольник 1"/>
          <p:cNvSpPr/>
          <p:nvPr/>
        </p:nvSpPr>
        <p:spPr>
          <a:xfrm>
            <a:off x="8705012" y="998730"/>
            <a:ext cx="2341538" cy="584775"/>
          </a:xfrm>
          <a:prstGeom prst="rect">
            <a:avLst/>
          </a:prstGeom>
        </p:spPr>
        <p:txBody>
          <a:bodyPr wrap="none">
            <a:spAutoFit/>
          </a:bodyPr>
          <a:lstStyle/>
          <a:p>
            <a:r>
              <a:rPr lang="ru-RU" sz="3200" b="1" dirty="0">
                <a:solidFill>
                  <a:schemeClr val="accent1"/>
                </a:solidFill>
                <a:latin typeface="CB_Stem Light" panose="020B0503020203020204" pitchFamily="34" charset="-52"/>
                <a:cs typeface="CB_Stem Light" panose="020B0503020203020204" pitchFamily="34" charset="-52"/>
              </a:rPr>
              <a:t>cbr.ru/</a:t>
            </a:r>
            <a:r>
              <a:rPr lang="ru-RU" sz="3200" b="1" dirty="0" err="1">
                <a:solidFill>
                  <a:schemeClr val="accent1"/>
                </a:solidFill>
                <a:latin typeface="CB_Stem Light" panose="020B0503020203020204" pitchFamily="34" charset="-52"/>
                <a:cs typeface="CB_Stem Light" panose="020B0503020203020204" pitchFamily="34" charset="-52"/>
              </a:rPr>
              <a:t>dkp</a:t>
            </a:r>
            <a:r>
              <a:rPr lang="ru-RU" sz="3200" b="1" dirty="0">
                <a:solidFill>
                  <a:schemeClr val="accent1"/>
                </a:solidFill>
                <a:latin typeface="CB_Stem Light" panose="020B0503020203020204" pitchFamily="34" charset="-52"/>
                <a:cs typeface="CB_Stem Light" panose="020B0503020203020204" pitchFamily="34" charset="-52"/>
              </a:rPr>
              <a:t>/</a:t>
            </a:r>
          </a:p>
        </p:txBody>
      </p:sp>
      <p:pic>
        <p:nvPicPr>
          <p:cNvPr id="13" name="Рисунок 12"/>
          <p:cNvPicPr>
            <a:picLocks noChangeAspect="1"/>
          </p:cNvPicPr>
          <p:nvPr/>
        </p:nvPicPr>
        <p:blipFill>
          <a:blip r:embed="rId5"/>
          <a:stretch>
            <a:fillRect/>
          </a:stretch>
        </p:blipFill>
        <p:spPr>
          <a:xfrm>
            <a:off x="813792" y="4464115"/>
            <a:ext cx="1300849" cy="1808820"/>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1335" y="4569296"/>
            <a:ext cx="1575175" cy="1514999"/>
          </a:xfrm>
          <a:prstGeom prst="rect">
            <a:avLst/>
          </a:prstGeom>
        </p:spPr>
      </p:pic>
    </p:spTree>
    <p:extLst>
      <p:ext uri="{BB962C8B-B14F-4D97-AF65-F5344CB8AC3E}">
        <p14:creationId xmlns:p14="http://schemas.microsoft.com/office/powerpoint/2010/main" val="462244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8" name="Номер слайда 3">
            <a:extLst>
              <a:ext uri="{FF2B5EF4-FFF2-40B4-BE49-F238E27FC236}">
                <a16:creationId xmlns:a16="http://schemas.microsoft.com/office/drawing/2014/main" xmlns="" id="{1EF3E43D-7CE9-4AA9-B6BE-0128C701A950}"/>
              </a:ext>
            </a:extLst>
          </p:cNvPr>
          <p:cNvSpPr>
            <a:spLocks noGrp="1"/>
          </p:cNvSpPr>
          <p:nvPr>
            <p:ph type="sldNum" sz="quarter" idx="12"/>
          </p:nvPr>
        </p:nvSpPr>
        <p:spPr>
          <a:xfrm>
            <a:off x="11014074" y="431801"/>
            <a:ext cx="744537" cy="324000"/>
          </a:xfrm>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34</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7" name="Заголовок 1">
            <a:extLst>
              <a:ext uri="{FF2B5EF4-FFF2-40B4-BE49-F238E27FC236}">
                <a16:creationId xmlns:a16="http://schemas.microsoft.com/office/drawing/2014/main" xmlns="" id="{3F09952E-6C05-45D8-A40F-61FA200C4B80}"/>
              </a:ext>
            </a:extLst>
          </p:cNvPr>
          <p:cNvSpPr>
            <a:spLocks noGrp="1"/>
          </p:cNvSpPr>
          <p:nvPr>
            <p:ph type="title"/>
          </p:nvPr>
        </p:nvSpPr>
        <p:spPr>
          <a:xfrm>
            <a:off x="433387" y="1107506"/>
            <a:ext cx="11325225" cy="606994"/>
          </a:xfrm>
        </p:spPr>
        <p:txBody>
          <a:bodyPr/>
          <a:lstStyle/>
          <a:p>
            <a:r>
              <a:rPr lang="ru-RU" dirty="0">
                <a:solidFill>
                  <a:schemeClr val="tx1"/>
                </a:solidFill>
                <a:latin typeface="CB_Stem Medium" panose="020B0603020203020204" pitchFamily="34" charset="-52"/>
                <a:cs typeface="CB_Stem Medium" panose="020B0603020203020204" pitchFamily="34" charset="-52"/>
              </a:rPr>
              <a:t>Материалы Банка России</a:t>
            </a:r>
          </a:p>
        </p:txBody>
      </p:sp>
      <p:sp>
        <p:nvSpPr>
          <p:cNvPr id="24" name="TextBox 23">
            <a:extLst>
              <a:ext uri="{FF2B5EF4-FFF2-40B4-BE49-F238E27FC236}">
                <a16:creationId xmlns:a16="http://schemas.microsoft.com/office/drawing/2014/main" xmlns="" id="{4632C4B8-8D85-499B-94B7-8E42CFDF654B}"/>
              </a:ext>
            </a:extLst>
          </p:cNvPr>
          <p:cNvSpPr txBox="1"/>
          <p:nvPr/>
        </p:nvSpPr>
        <p:spPr>
          <a:xfrm>
            <a:off x="830415" y="2324965"/>
            <a:ext cx="6930770" cy="400110"/>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ru-RU" sz="2000" dirty="0">
                <a:latin typeface="CB_Stem Light" panose="020B0503020203020204" pitchFamily="34" charset="-52"/>
                <a:cs typeface="CB_Stem Light" panose="020B0503020203020204" pitchFamily="34" charset="-52"/>
              </a:rPr>
              <a:t>«Динамика потребительских цен» - ежемесячно</a:t>
            </a:r>
          </a:p>
        </p:txBody>
      </p:sp>
      <p:sp>
        <p:nvSpPr>
          <p:cNvPr id="25" name="TextBox 24">
            <a:extLst>
              <a:ext uri="{FF2B5EF4-FFF2-40B4-BE49-F238E27FC236}">
                <a16:creationId xmlns:a16="http://schemas.microsoft.com/office/drawing/2014/main" xmlns="" id="{9E690733-5E37-41C9-8D70-F077F5A55F8F}"/>
              </a:ext>
            </a:extLst>
          </p:cNvPr>
          <p:cNvSpPr txBox="1"/>
          <p:nvPr/>
        </p:nvSpPr>
        <p:spPr>
          <a:xfrm>
            <a:off x="830415" y="2899455"/>
            <a:ext cx="11296255" cy="400110"/>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ru-RU" sz="2000" dirty="0">
                <a:latin typeface="CB_Stem Light" panose="020B0503020203020204" pitchFamily="34" charset="-52"/>
                <a:cs typeface="CB_Stem Light" panose="020B0503020203020204" pitchFamily="34" charset="-52"/>
              </a:rPr>
              <a:t>Информационно-аналитические комментарии об инфляции в регионах - ежемесячно</a:t>
            </a:r>
          </a:p>
        </p:txBody>
      </p:sp>
      <p:sp>
        <p:nvSpPr>
          <p:cNvPr id="14" name="TextBox 13">
            <a:extLst>
              <a:ext uri="{FF2B5EF4-FFF2-40B4-BE49-F238E27FC236}">
                <a16:creationId xmlns:a16="http://schemas.microsoft.com/office/drawing/2014/main" xmlns="" id="{4DF17E90-047E-439A-B3ED-5FA74D7E1BA9}"/>
              </a:ext>
            </a:extLst>
          </p:cNvPr>
          <p:cNvSpPr txBox="1"/>
          <p:nvPr/>
        </p:nvSpPr>
        <p:spPr>
          <a:xfrm>
            <a:off x="830415" y="3493867"/>
            <a:ext cx="10486165" cy="400110"/>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ru-RU" sz="2000" dirty="0">
                <a:latin typeface="CB_Stem Light" panose="020B0503020203020204" pitchFamily="34" charset="-52"/>
                <a:cs typeface="CB_Stem Light" panose="020B0503020203020204" pitchFamily="34" charset="-52"/>
              </a:rPr>
              <a:t>Доклад «Региональная экономика: комментарии ГУ» - 8 раз в год</a:t>
            </a:r>
          </a:p>
        </p:txBody>
      </p:sp>
      <p:sp>
        <p:nvSpPr>
          <p:cNvPr id="12" name="TextBox 11">
            <a:extLst>
              <a:ext uri="{FF2B5EF4-FFF2-40B4-BE49-F238E27FC236}">
                <a16:creationId xmlns:a16="http://schemas.microsoft.com/office/drawing/2014/main" xmlns="" id="{84E13151-6467-4D71-A07B-40293DE645E5}"/>
              </a:ext>
            </a:extLst>
          </p:cNvPr>
          <p:cNvSpPr txBox="1"/>
          <p:nvPr/>
        </p:nvSpPr>
        <p:spPr>
          <a:xfrm>
            <a:off x="446416" y="1559851"/>
            <a:ext cx="6144639" cy="646331"/>
          </a:xfrm>
          <a:prstGeom prst="rect">
            <a:avLst/>
          </a:prstGeom>
          <a:noFill/>
        </p:spPr>
        <p:txBody>
          <a:bodyPr wrap="square" rtlCol="0">
            <a:spAutoFit/>
          </a:bodyPr>
          <a:lstStyle/>
          <a:p>
            <a:pPr>
              <a:spcBef>
                <a:spcPts val="1200"/>
              </a:spcBef>
              <a:spcAft>
                <a:spcPts val="1200"/>
              </a:spcAft>
            </a:pPr>
            <a:r>
              <a:rPr lang="ru-RU" sz="2400" b="1" dirty="0">
                <a:latin typeface="CB_Stem Light" panose="020B0503020203020204" pitchFamily="34" charset="-52"/>
                <a:cs typeface="CB_Stem Light" panose="020B0503020203020204" pitchFamily="34" charset="-52"/>
              </a:rPr>
              <a:t>На сайте </a:t>
            </a:r>
            <a:r>
              <a:rPr lang="en-US" sz="3600" b="1" dirty="0">
                <a:solidFill>
                  <a:schemeClr val="accent1"/>
                </a:solidFill>
                <a:latin typeface="CB_Stem Light" panose="020B0503020203020204" pitchFamily="34" charset="-52"/>
                <a:cs typeface="CB_Stem Light" panose="020B0503020203020204" pitchFamily="34" charset="-52"/>
              </a:rPr>
              <a:t>cbr.ru</a:t>
            </a:r>
            <a:r>
              <a:rPr lang="en-US" sz="3600" b="1" dirty="0">
                <a:latin typeface="CB_Stem Light" panose="020B0503020203020204" pitchFamily="34" charset="-52"/>
                <a:cs typeface="CB_Stem Light" panose="020B0503020203020204" pitchFamily="34" charset="-52"/>
              </a:rPr>
              <a:t> </a:t>
            </a:r>
            <a:r>
              <a:rPr lang="ru-RU" sz="2400" b="1" dirty="0">
                <a:latin typeface="CB_Stem Light" panose="020B0503020203020204" pitchFamily="34" charset="-52"/>
                <a:cs typeface="CB_Stem Light" panose="020B0503020203020204" pitchFamily="34" charset="-52"/>
              </a:rPr>
              <a:t>вы сможете найти:</a:t>
            </a:r>
          </a:p>
        </p:txBody>
      </p:sp>
      <p:sp>
        <p:nvSpPr>
          <p:cNvPr id="17" name="TextBox 16">
            <a:extLst>
              <a:ext uri="{FF2B5EF4-FFF2-40B4-BE49-F238E27FC236}">
                <a16:creationId xmlns:a16="http://schemas.microsoft.com/office/drawing/2014/main" xmlns="" id="{AE7F4E49-ECD0-4094-AEC8-46BC00DCE3EE}"/>
              </a:ext>
            </a:extLst>
          </p:cNvPr>
          <p:cNvSpPr txBox="1"/>
          <p:nvPr/>
        </p:nvSpPr>
        <p:spPr>
          <a:xfrm>
            <a:off x="446416" y="5286922"/>
            <a:ext cx="10350172" cy="461665"/>
          </a:xfrm>
          <a:prstGeom prst="rect">
            <a:avLst/>
          </a:prstGeom>
          <a:noFill/>
        </p:spPr>
        <p:txBody>
          <a:bodyPr wrap="square" rtlCol="0">
            <a:spAutoFit/>
          </a:bodyPr>
          <a:lstStyle/>
          <a:p>
            <a:pPr>
              <a:spcBef>
                <a:spcPts val="1200"/>
              </a:spcBef>
              <a:spcAft>
                <a:spcPts val="1200"/>
              </a:spcAft>
            </a:pPr>
            <a:r>
              <a:rPr lang="ru-RU" sz="2400" b="1" dirty="0">
                <a:latin typeface="CB_Stem Light" panose="020B0503020203020204" pitchFamily="34" charset="-52"/>
                <a:cs typeface="CB_Stem Light" panose="020B0503020203020204" pitchFamily="34" charset="-52"/>
              </a:rPr>
              <a:t>А также в социальных сетях (введите Банк России):</a:t>
            </a:r>
          </a:p>
        </p:txBody>
      </p:sp>
      <p:pic>
        <p:nvPicPr>
          <p:cNvPr id="1026" name="Picture 2">
            <a:extLst>
              <a:ext uri="{FF2B5EF4-FFF2-40B4-BE49-F238E27FC236}">
                <a16:creationId xmlns:a16="http://schemas.microsoft.com/office/drawing/2014/main" xmlns="" id="{34950F26-7CF7-451C-9318-B2493CC2FA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6440" y="5194425"/>
            <a:ext cx="804065" cy="804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D8017275-9B05-4550-8DA1-5E9E74D998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8551" b="-11592"/>
          <a:stretch/>
        </p:blipFill>
        <p:spPr bwMode="auto">
          <a:xfrm>
            <a:off x="11046550" y="5229200"/>
            <a:ext cx="867596" cy="785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Значок сервиса ютуб на прозрачном фоне">
            <a:extLst>
              <a:ext uri="{FF2B5EF4-FFF2-40B4-BE49-F238E27FC236}">
                <a16:creationId xmlns:a16="http://schemas.microsoft.com/office/drawing/2014/main" xmlns="" id="{6AB830B8-5F60-44CC-A2FA-ADBA5CFE2A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6300" y="5010587"/>
            <a:ext cx="1190765" cy="11907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D98BB4F5-D18B-45CF-86EA-53484469699E}"/>
              </a:ext>
            </a:extLst>
          </p:cNvPr>
          <p:cNvSpPr txBox="1"/>
          <p:nvPr/>
        </p:nvSpPr>
        <p:spPr>
          <a:xfrm>
            <a:off x="496985" y="5912838"/>
            <a:ext cx="6094070" cy="369332"/>
          </a:xfrm>
          <a:prstGeom prst="rect">
            <a:avLst/>
          </a:prstGeom>
          <a:noFill/>
        </p:spPr>
        <p:txBody>
          <a:bodyPr wrap="square">
            <a:spAutoFit/>
          </a:bodyPr>
          <a:lstStyle/>
          <a:p>
            <a:r>
              <a:rPr lang="ru-RU" sz="1800" b="1" dirty="0">
                <a:latin typeface="CB_Stem Light" panose="020B0503020203020204" pitchFamily="34" charset="-52"/>
                <a:cs typeface="CB_Stem Light" panose="020B0503020203020204" pitchFamily="34" charset="-52"/>
              </a:rPr>
              <a:t>(все аккаунты верифицированы)</a:t>
            </a:r>
            <a:endParaRPr lang="ru-RU" dirty="0"/>
          </a:p>
        </p:txBody>
      </p:sp>
      <p:sp>
        <p:nvSpPr>
          <p:cNvPr id="18" name="TextBox 17">
            <a:extLst>
              <a:ext uri="{FF2B5EF4-FFF2-40B4-BE49-F238E27FC236}">
                <a16:creationId xmlns:a16="http://schemas.microsoft.com/office/drawing/2014/main" xmlns="" id="{4DF17E90-047E-439A-B3ED-5FA74D7E1BA9}"/>
              </a:ext>
            </a:extLst>
          </p:cNvPr>
          <p:cNvSpPr txBox="1"/>
          <p:nvPr/>
        </p:nvSpPr>
        <p:spPr>
          <a:xfrm>
            <a:off x="830414" y="4060792"/>
            <a:ext cx="10928197" cy="707886"/>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ru-RU" sz="2000" dirty="0">
                <a:latin typeface="CB_Stem Light" panose="020B0503020203020204" pitchFamily="34" charset="-52"/>
                <a:cs typeface="CB_Stem Light" panose="020B0503020203020204" pitchFamily="34" charset="-52"/>
              </a:rPr>
              <a:t>Пресс-релизы и заявления Председателя Банка России по итогам заседаний Совета директоров Банка России по ключевой ставке</a:t>
            </a:r>
          </a:p>
        </p:txBody>
      </p:sp>
    </p:spTree>
    <p:extLst>
      <p:ext uri="{BB962C8B-B14F-4D97-AF65-F5344CB8AC3E}">
        <p14:creationId xmlns:p14="http://schemas.microsoft.com/office/powerpoint/2010/main" val="1820640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35</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pic>
        <p:nvPicPr>
          <p:cNvPr id="3" name="Рисунок 2">
            <a:extLst>
              <a:ext uri="{FF2B5EF4-FFF2-40B4-BE49-F238E27FC236}">
                <a16:creationId xmlns:a16="http://schemas.microsoft.com/office/drawing/2014/main" xmlns="" id="{287E28A0-1D9D-41D0-A965-2E600F4E196A}"/>
              </a:ext>
            </a:extLst>
          </p:cNvPr>
          <p:cNvPicPr>
            <a:picLocks noChangeAspect="1"/>
          </p:cNvPicPr>
          <p:nvPr/>
        </p:nvPicPr>
        <p:blipFill>
          <a:blip r:embed="rId3" cstate="print"/>
          <a:stretch>
            <a:fillRect/>
          </a:stretch>
        </p:blipFill>
        <p:spPr>
          <a:xfrm>
            <a:off x="2720625" y="1311985"/>
            <a:ext cx="4034474" cy="1475380"/>
          </a:xfrm>
          <a:prstGeom prst="rect">
            <a:avLst/>
          </a:prstGeom>
        </p:spPr>
      </p:pic>
      <p:pic>
        <p:nvPicPr>
          <p:cNvPr id="2058" name="Picture 10">
            <a:extLst>
              <a:ext uri="{FF2B5EF4-FFF2-40B4-BE49-F238E27FC236}">
                <a16:creationId xmlns:a16="http://schemas.microsoft.com/office/drawing/2014/main" xmlns="" id="{7DD394DF-F724-4DD6-BB74-FF4C9B607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00" y="1161898"/>
            <a:ext cx="1775554" cy="177555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xmlns="" id="{5034FC66-B933-4FA9-BCCA-26AB8FDC0099}"/>
              </a:ext>
            </a:extLst>
          </p:cNvPr>
          <p:cNvPicPr>
            <a:picLocks noChangeAspect="1"/>
          </p:cNvPicPr>
          <p:nvPr/>
        </p:nvPicPr>
        <p:blipFill>
          <a:blip r:embed="rId5" cstate="print"/>
          <a:stretch>
            <a:fillRect/>
          </a:stretch>
        </p:blipFill>
        <p:spPr>
          <a:xfrm>
            <a:off x="2720625" y="3744233"/>
            <a:ext cx="5015880" cy="681216"/>
          </a:xfrm>
          <a:prstGeom prst="rect">
            <a:avLst/>
          </a:prstGeom>
        </p:spPr>
      </p:pic>
      <p:pic>
        <p:nvPicPr>
          <p:cNvPr id="2060" name="Picture 12">
            <a:extLst>
              <a:ext uri="{FF2B5EF4-FFF2-40B4-BE49-F238E27FC236}">
                <a16:creationId xmlns:a16="http://schemas.microsoft.com/office/drawing/2014/main" xmlns="" id="{240011EA-A674-474F-8F38-0B99A292B2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229" y="2980547"/>
            <a:ext cx="1775554" cy="177555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xmlns="" id="{608142CB-CEB8-46B8-97D2-DCBABFC5A7A1}"/>
              </a:ext>
            </a:extLst>
          </p:cNvPr>
          <p:cNvPicPr>
            <a:picLocks noChangeAspect="1"/>
          </p:cNvPicPr>
          <p:nvPr/>
        </p:nvPicPr>
        <p:blipFill>
          <a:blip r:embed="rId7" cstate="print"/>
          <a:stretch>
            <a:fillRect/>
          </a:stretch>
        </p:blipFill>
        <p:spPr>
          <a:xfrm>
            <a:off x="2720625" y="5004175"/>
            <a:ext cx="3690410" cy="1534656"/>
          </a:xfrm>
          <a:prstGeom prst="rect">
            <a:avLst/>
          </a:prstGeom>
        </p:spPr>
      </p:pic>
      <p:pic>
        <p:nvPicPr>
          <p:cNvPr id="2062" name="Picture 14">
            <a:extLst>
              <a:ext uri="{FF2B5EF4-FFF2-40B4-BE49-F238E27FC236}">
                <a16:creationId xmlns:a16="http://schemas.microsoft.com/office/drawing/2014/main" xmlns="" id="{40632A3B-C66B-477C-985B-2675329E64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400" y="4818771"/>
            <a:ext cx="1775554" cy="1775554"/>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extLst>
              <a:ext uri="{FF2B5EF4-FFF2-40B4-BE49-F238E27FC236}">
                <a16:creationId xmlns:a16="http://schemas.microsoft.com/office/drawing/2014/main" xmlns="" id="{191E53D4-40FA-4FB1-9BC1-CCA284C7AC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6180" y="1043735"/>
            <a:ext cx="10310390" cy="5814265"/>
          </a:xfrm>
          <a:prstGeom prst="rect">
            <a:avLst/>
          </a:prstGeom>
        </p:spPr>
      </p:pic>
      <p:pic>
        <p:nvPicPr>
          <p:cNvPr id="1026" name="Picture 2" descr="Приложения в Google Play – ЦБ онлайн">
            <a:extLst>
              <a:ext uri="{FF2B5EF4-FFF2-40B4-BE49-F238E27FC236}">
                <a16:creationId xmlns:a16="http://schemas.microsoft.com/office/drawing/2014/main" xmlns="" id="{847F6B76-FCD2-4390-A872-FC7A29647AB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292" r="30950"/>
          <a:stretch/>
        </p:blipFill>
        <p:spPr bwMode="auto">
          <a:xfrm>
            <a:off x="8415028" y="2437521"/>
            <a:ext cx="189021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A63B320-858A-492F-8D43-74CBB8025568}"/>
              </a:ext>
            </a:extLst>
          </p:cNvPr>
          <p:cNvSpPr txBox="1"/>
          <p:nvPr/>
        </p:nvSpPr>
        <p:spPr>
          <a:xfrm>
            <a:off x="8683787" y="4636587"/>
            <a:ext cx="1575175" cy="369332"/>
          </a:xfrm>
          <a:prstGeom prst="rect">
            <a:avLst/>
          </a:prstGeom>
          <a:noFill/>
        </p:spPr>
        <p:txBody>
          <a:bodyPr wrap="square" rtlCol="0">
            <a:spAutoFit/>
          </a:bodyPr>
          <a:lstStyle/>
          <a:p>
            <a:r>
              <a:rPr lang="ru-RU" dirty="0">
                <a:latin typeface="CB_Stem" panose="020B0503020203020204" pitchFamily="34" charset="-52"/>
                <a:cs typeface="CB_Stem" panose="020B0503020203020204" pitchFamily="34" charset="-52"/>
              </a:rPr>
              <a:t>ЦБ онлайн</a:t>
            </a:r>
          </a:p>
        </p:txBody>
      </p:sp>
    </p:spTree>
    <p:extLst>
      <p:ext uri="{BB962C8B-B14F-4D97-AF65-F5344CB8AC3E}">
        <p14:creationId xmlns:p14="http://schemas.microsoft.com/office/powerpoint/2010/main" val="4225619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36</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pic>
        <p:nvPicPr>
          <p:cNvPr id="8" name="Рисунок 7"/>
          <p:cNvPicPr/>
          <p:nvPr/>
        </p:nvPicPr>
        <p:blipFill rotWithShape="1">
          <a:blip r:embed="rId3"/>
          <a:srcRect l="16433" t="13682" r="32064" b="11256"/>
          <a:stretch/>
        </p:blipFill>
        <p:spPr bwMode="auto">
          <a:xfrm>
            <a:off x="3080665" y="1000125"/>
            <a:ext cx="5797905" cy="4857750"/>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3"/>
          <a:srcRect l="16433" t="13682" r="32064" b="11256"/>
          <a:stretch/>
        </p:blipFill>
        <p:spPr bwMode="auto">
          <a:xfrm>
            <a:off x="2630615" y="1000125"/>
            <a:ext cx="6247955" cy="5174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7618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ru-RU" smtClean="0">
                <a:solidFill>
                  <a:srgbClr val="888A8D"/>
                </a:solidFill>
              </a:rPr>
              <a:t>Колонтитул раздела или подраздела</a:t>
            </a:r>
            <a:endParaRPr lang="ru-RU" dirty="0">
              <a:solidFill>
                <a:srgbClr val="888A8D"/>
              </a:solidFill>
            </a:endParaRP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rPr>
              <a:pPr/>
              <a:t>37</a:t>
            </a:fld>
            <a:endParaRPr lang="ru-RU" dirty="0">
              <a:solidFill>
                <a:srgbClr val="888A8D"/>
              </a:solidFill>
            </a:endParaRPr>
          </a:p>
        </p:txBody>
      </p:sp>
      <p:pic>
        <p:nvPicPr>
          <p:cNvPr id="5" name="Рисунок 4"/>
          <p:cNvPicPr/>
          <p:nvPr/>
        </p:nvPicPr>
        <p:blipFill rotWithShape="1">
          <a:blip r:embed="rId3"/>
          <a:srcRect l="35673" t="11051" r="35617" b="51307"/>
          <a:stretch/>
        </p:blipFill>
        <p:spPr bwMode="auto">
          <a:xfrm>
            <a:off x="335360" y="0"/>
            <a:ext cx="9811090" cy="66243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816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B9191475-8DCF-4A75-9C21-0F61A04AA580}"/>
              </a:ext>
            </a:extLst>
          </p:cNvPr>
          <p:cNvSpPr>
            <a:spLocks noGrp="1"/>
          </p:cNvSpPr>
          <p:nvPr>
            <p:ph type="body" sz="quarter" idx="11"/>
          </p:nvPr>
        </p:nvSpPr>
        <p:spPr>
          <a:xfrm>
            <a:off x="3845749" y="2213865"/>
            <a:ext cx="4815535" cy="1089027"/>
          </a:xfrm>
        </p:spPr>
        <p:txBody>
          <a:bodyPr/>
          <a:lstStyle/>
          <a:p>
            <a:r>
              <a:rPr lang="ru-RU" sz="2800" dirty="0">
                <a:latin typeface="CB_Stem Medium" panose="020B0603020203020204" pitchFamily="34" charset="-52"/>
                <a:cs typeface="CB_Stem Medium" panose="020B0603020203020204" pitchFamily="34" charset="-52"/>
              </a:rPr>
              <a:t>СПАСИБО ЗА ВНИМАНИЕ</a:t>
            </a:r>
          </a:p>
        </p:txBody>
      </p:sp>
    </p:spTree>
    <p:extLst>
      <p:ext uri="{BB962C8B-B14F-4D97-AF65-F5344CB8AC3E}">
        <p14:creationId xmlns:p14="http://schemas.microsoft.com/office/powerpoint/2010/main" val="122334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От чего зависит рост экономики?</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4</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grpSp>
        <p:nvGrpSpPr>
          <p:cNvPr id="11" name="Группа 10"/>
          <p:cNvGrpSpPr/>
          <p:nvPr/>
        </p:nvGrpSpPr>
        <p:grpSpPr>
          <a:xfrm>
            <a:off x="1639002" y="2528900"/>
            <a:ext cx="10288464" cy="2841044"/>
            <a:chOff x="1551362" y="2187706"/>
            <a:chExt cx="10288464" cy="2841044"/>
          </a:xfrm>
        </p:grpSpPr>
        <p:grpSp>
          <p:nvGrpSpPr>
            <p:cNvPr id="12" name="Группа 38"/>
            <p:cNvGrpSpPr/>
            <p:nvPr/>
          </p:nvGrpSpPr>
          <p:grpSpPr>
            <a:xfrm>
              <a:off x="2361016" y="2187706"/>
              <a:ext cx="7986874" cy="1468017"/>
              <a:chOff x="2078268" y="3477301"/>
              <a:chExt cx="6810541" cy="1251803"/>
            </a:xfrm>
          </p:grpSpPr>
          <p:pic>
            <p:nvPicPr>
              <p:cNvPr id="15"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2828" y="4258787"/>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8968" y="3758987"/>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540" y="4145672"/>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7680" y="3500865"/>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2953" y="3477301"/>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a08647cec486718eaf66a38d6f6f878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492" y="3924023"/>
                <a:ext cx="470317" cy="4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Прямая со стрелкой 20"/>
              <p:cNvCxnSpPr/>
              <p:nvPr/>
            </p:nvCxnSpPr>
            <p:spPr>
              <a:xfrm flipV="1">
                <a:off x="2078268" y="4526804"/>
                <a:ext cx="1305012" cy="1275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4023707" y="4310003"/>
                <a:ext cx="1305012" cy="1275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6342106" y="4068023"/>
                <a:ext cx="1305012" cy="1275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Прямая со стрелкой 12"/>
            <p:cNvCxnSpPr/>
            <p:nvPr/>
          </p:nvCxnSpPr>
          <p:spPr>
            <a:xfrm flipV="1">
              <a:off x="1551362" y="4169214"/>
              <a:ext cx="8796528" cy="859536"/>
            </a:xfrm>
            <a:prstGeom prst="straightConnector1">
              <a:avLst/>
            </a:prstGeom>
            <a:ln w="76200">
              <a:solidFill>
                <a:srgbClr val="006299"/>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1271049">
              <a:off x="7109105" y="4482335"/>
              <a:ext cx="4730721" cy="400110"/>
            </a:xfrm>
            <a:prstGeom prst="rect">
              <a:avLst/>
            </a:prstGeom>
            <a:noFill/>
          </p:spPr>
          <p:txBody>
            <a:bodyPr wrap="square" rtlCol="0">
              <a:spAutoFit/>
            </a:bodyPr>
            <a:lstStyle/>
            <a:p>
              <a:r>
                <a:rPr lang="ru-RU" sz="2000" dirty="0">
                  <a:solidFill>
                    <a:srgbClr val="006299"/>
                  </a:solidFill>
                  <a:latin typeface="CB_Stem Light" panose="020B0604020202020204" charset="-52"/>
                  <a:cs typeface="CB_Stem Light" panose="020B0604020202020204" charset="-52"/>
                </a:rPr>
                <a:t>Потенциальный рост экономики</a:t>
              </a:r>
            </a:p>
          </p:txBody>
        </p:sp>
      </p:grpSp>
      <p:sp>
        <p:nvSpPr>
          <p:cNvPr id="24" name="Прямоугольник 23"/>
          <p:cNvSpPr/>
          <p:nvPr/>
        </p:nvSpPr>
        <p:spPr>
          <a:xfrm>
            <a:off x="380365" y="1853825"/>
            <a:ext cx="7068589" cy="1015663"/>
          </a:xfrm>
          <a:prstGeom prst="rect">
            <a:avLst/>
          </a:prstGeom>
        </p:spPr>
        <p:txBody>
          <a:bodyPr wrap="square">
            <a:spAutoFit/>
          </a:bodyPr>
          <a:lstStyle/>
          <a:p>
            <a:r>
              <a:rPr lang="ru-RU" sz="2000" dirty="0">
                <a:latin typeface="CB_Stem Light" panose="020B0604020202020204" charset="-52"/>
                <a:cs typeface="CB_Stem Light" panose="020B0604020202020204" charset="-52"/>
              </a:rPr>
              <a:t>прежде всего от количества ресурсов и производительности / эффективности их использования </a:t>
            </a:r>
          </a:p>
        </p:txBody>
      </p:sp>
      <p:sp>
        <p:nvSpPr>
          <p:cNvPr id="25" name="Прямоугольник 24"/>
          <p:cNvSpPr/>
          <p:nvPr/>
        </p:nvSpPr>
        <p:spPr>
          <a:xfrm>
            <a:off x="417304" y="3052781"/>
            <a:ext cx="2095951" cy="1631216"/>
          </a:xfrm>
          <a:prstGeom prst="rect">
            <a:avLst/>
          </a:prstGeom>
        </p:spPr>
        <p:txBody>
          <a:bodyPr wrap="square">
            <a:spAutoFit/>
          </a:bodyPr>
          <a:lstStyle/>
          <a:p>
            <a:pPr algn="ctr"/>
            <a:endParaRPr lang="ru-RU" sz="2000" dirty="0">
              <a:latin typeface="CB_Stem Medium" panose="020B0604020202020204" charset="-52"/>
              <a:cs typeface="CB_Stem Medium" panose="020B0604020202020204" charset="-52"/>
            </a:endParaRPr>
          </a:p>
          <a:p>
            <a:pPr algn="ctr"/>
            <a:r>
              <a:rPr lang="ru-RU" sz="2000" dirty="0">
                <a:latin typeface="CB_Stem Medium" panose="020B0604020202020204" charset="-52"/>
                <a:cs typeface="CB_Stem Medium" panose="020B0604020202020204" charset="-52"/>
              </a:rPr>
              <a:t>+</a:t>
            </a:r>
          </a:p>
          <a:p>
            <a:pPr algn="ctr"/>
            <a:r>
              <a:rPr lang="ru-RU" sz="2000" dirty="0">
                <a:latin typeface="CB_Stem Medium" panose="020B0604020202020204" charset="-52"/>
                <a:cs typeface="CB_Stem Medium" panose="020B0604020202020204" charset="-52"/>
              </a:rPr>
              <a:t>КАПИТАЛ</a:t>
            </a:r>
          </a:p>
          <a:p>
            <a:pPr algn="ctr"/>
            <a:r>
              <a:rPr lang="ru-RU" sz="2000" dirty="0">
                <a:latin typeface="CB_Stem Medium" panose="020B0604020202020204" charset="-52"/>
                <a:cs typeface="CB_Stem Medium" panose="020B0604020202020204" charset="-52"/>
              </a:rPr>
              <a:t>+</a:t>
            </a:r>
          </a:p>
          <a:p>
            <a:pPr algn="ctr"/>
            <a:r>
              <a:rPr lang="ru-RU" sz="2000" dirty="0">
                <a:latin typeface="CB_Stem Medium" panose="020B0604020202020204" charset="-52"/>
                <a:cs typeface="CB_Stem Medium" panose="020B0604020202020204" charset="-52"/>
              </a:rPr>
              <a:t>ТЕХНОЛОГИИ</a:t>
            </a:r>
          </a:p>
        </p:txBody>
      </p:sp>
      <p:sp>
        <p:nvSpPr>
          <p:cNvPr id="26" name="TextBox 25"/>
          <p:cNvSpPr txBox="1"/>
          <p:nvPr/>
        </p:nvSpPr>
        <p:spPr>
          <a:xfrm>
            <a:off x="401285" y="5904275"/>
            <a:ext cx="11357326" cy="707886"/>
          </a:xfrm>
          <a:prstGeom prst="rect">
            <a:avLst/>
          </a:prstGeom>
          <a:noFill/>
        </p:spPr>
        <p:txBody>
          <a:bodyPr wrap="square" rtlCol="0">
            <a:spAutoFit/>
          </a:bodyPr>
          <a:lstStyle/>
          <a:p>
            <a:r>
              <a:rPr lang="ru-RU" sz="2000" dirty="0">
                <a:solidFill>
                  <a:srgbClr val="006299"/>
                </a:solidFill>
                <a:latin typeface="CB_Stem Light" panose="020B0604020202020204" charset="-52"/>
                <a:cs typeface="CB_Stem Light" panose="020B0604020202020204" charset="-52"/>
              </a:rPr>
              <a:t>Потенциальный рост экономики – это темп роста экономики при полном использовании всех ресурсов и мощностей</a:t>
            </a:r>
          </a:p>
        </p:txBody>
      </p:sp>
      <p:sp>
        <p:nvSpPr>
          <p:cNvPr id="27" name="Прямоугольник 26"/>
          <p:cNvSpPr/>
          <p:nvPr/>
        </p:nvSpPr>
        <p:spPr>
          <a:xfrm>
            <a:off x="1010435" y="3023955"/>
            <a:ext cx="813043" cy="369332"/>
          </a:xfrm>
          <a:prstGeom prst="rect">
            <a:avLst/>
          </a:prstGeom>
        </p:spPr>
        <p:txBody>
          <a:bodyPr wrap="none">
            <a:spAutoFit/>
          </a:bodyPr>
          <a:lstStyle/>
          <a:p>
            <a:r>
              <a:rPr lang="ru-RU" dirty="0">
                <a:latin typeface="CB_Stem Medium" panose="020B0604020202020204" charset="-52"/>
                <a:cs typeface="CB_Stem Medium" panose="020B0604020202020204" charset="-52"/>
              </a:rPr>
              <a:t>ТРУД</a:t>
            </a:r>
            <a:endParaRPr lang="ru-RU" dirty="0"/>
          </a:p>
        </p:txBody>
      </p:sp>
    </p:spTree>
    <p:extLst>
      <p:ext uri="{BB962C8B-B14F-4D97-AF65-F5344CB8AC3E}">
        <p14:creationId xmlns:p14="http://schemas.microsoft.com/office/powerpoint/2010/main" val="303554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Но экономическая активность не растет прямолинейно, с постоянным темпом, она развивается циклически</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604020202020204" charset="0"/>
                <a:cs typeface="CB_Stem Light" panose="020B0604020202020204" charset="0"/>
              </a:rPr>
              <a:pPr/>
              <a:t>5</a:t>
            </a:fld>
            <a:endParaRPr lang="ru-RU" dirty="0">
              <a:solidFill>
                <a:srgbClr val="888A8D"/>
              </a:solidFill>
              <a:latin typeface="CB_Stem Light" panose="020B0604020202020204" charset="0"/>
              <a:cs typeface="CB_Stem Light" panose="020B0604020202020204" charset="0"/>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604020202020204" charset="0"/>
                <a:cs typeface="CB_Stem Light" panose="020B0604020202020204" charset="0"/>
              </a:rPr>
              <a:t>Денежно-кредитная политика Банка России</a:t>
            </a:r>
          </a:p>
        </p:txBody>
      </p:sp>
      <p:cxnSp>
        <p:nvCxnSpPr>
          <p:cNvPr id="26" name="Прямая со стрелкой 25"/>
          <p:cNvCxnSpPr/>
          <p:nvPr/>
        </p:nvCxnSpPr>
        <p:spPr>
          <a:xfrm flipV="1">
            <a:off x="1551362" y="4169214"/>
            <a:ext cx="8796528" cy="859536"/>
          </a:xfrm>
          <a:prstGeom prst="straightConnector1">
            <a:avLst/>
          </a:prstGeom>
          <a:ln w="76200">
            <a:solidFill>
              <a:srgbClr val="006299"/>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596543">
            <a:off x="2893456" y="4723723"/>
            <a:ext cx="2910840" cy="369332"/>
          </a:xfrm>
          <a:prstGeom prst="rect">
            <a:avLst/>
          </a:prstGeom>
          <a:noFill/>
        </p:spPr>
        <p:txBody>
          <a:bodyPr wrap="square" rtlCol="0">
            <a:spAutoFit/>
          </a:bodyPr>
          <a:lstStyle/>
          <a:p>
            <a:r>
              <a:rPr lang="ru-RU" dirty="0">
                <a:solidFill>
                  <a:schemeClr val="accent6">
                    <a:lumMod val="75000"/>
                  </a:schemeClr>
                </a:solidFill>
                <a:latin typeface="CB_Stem Light" panose="020B0604020202020204" charset="0"/>
                <a:cs typeface="CB_Stem Light" panose="020B0604020202020204" charset="0"/>
              </a:rPr>
              <a:t>Спад, рецессия</a:t>
            </a:r>
          </a:p>
        </p:txBody>
      </p:sp>
      <p:sp>
        <p:nvSpPr>
          <p:cNvPr id="28" name="Полилиния 27"/>
          <p:cNvSpPr/>
          <p:nvPr/>
        </p:nvSpPr>
        <p:spPr>
          <a:xfrm>
            <a:off x="1484376" y="3340608"/>
            <a:ext cx="8723376" cy="2226068"/>
          </a:xfrm>
          <a:custGeom>
            <a:avLst/>
            <a:gdLst>
              <a:gd name="connsiteX0" fmla="*/ 0 w 8723376"/>
              <a:gd name="connsiteY0" fmla="*/ 1682496 h 2226068"/>
              <a:gd name="connsiteX1" fmla="*/ 1481328 w 8723376"/>
              <a:gd name="connsiteY1" fmla="*/ 795528 h 2226068"/>
              <a:gd name="connsiteX2" fmla="*/ 3346704 w 8723376"/>
              <a:gd name="connsiteY2" fmla="*/ 2221992 h 2226068"/>
              <a:gd name="connsiteX3" fmla="*/ 5230368 w 8723376"/>
              <a:gd name="connsiteY3" fmla="*/ 256032 h 2226068"/>
              <a:gd name="connsiteX4" fmla="*/ 6876288 w 8723376"/>
              <a:gd name="connsiteY4" fmla="*/ 1709928 h 2226068"/>
              <a:gd name="connsiteX5" fmla="*/ 8723376 w 8723376"/>
              <a:gd name="connsiteY5" fmla="*/ 0 h 222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76" h="2226068">
                <a:moveTo>
                  <a:pt x="0" y="1682496"/>
                </a:moveTo>
                <a:cubicBezTo>
                  <a:pt x="461772" y="1194054"/>
                  <a:pt x="923544" y="705612"/>
                  <a:pt x="1481328" y="795528"/>
                </a:cubicBezTo>
                <a:cubicBezTo>
                  <a:pt x="2039112" y="885444"/>
                  <a:pt x="2721864" y="2311908"/>
                  <a:pt x="3346704" y="2221992"/>
                </a:cubicBezTo>
                <a:cubicBezTo>
                  <a:pt x="3971544" y="2132076"/>
                  <a:pt x="4642104" y="341376"/>
                  <a:pt x="5230368" y="256032"/>
                </a:cubicBezTo>
                <a:cubicBezTo>
                  <a:pt x="5818632" y="170688"/>
                  <a:pt x="6294120" y="1752600"/>
                  <a:pt x="6876288" y="1709928"/>
                </a:cubicBezTo>
                <a:cubicBezTo>
                  <a:pt x="7458456" y="1667256"/>
                  <a:pt x="8090916" y="833628"/>
                  <a:pt x="8723376" y="0"/>
                </a:cubicBezTo>
              </a:path>
            </a:pathLst>
          </a:custGeom>
          <a:noFill/>
          <a:ln w="38100">
            <a:solidFill>
              <a:srgbClr val="006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0"/>
              <a:cs typeface="CB_Stem Light" panose="020B0604020202020204" charset="0"/>
            </a:endParaRPr>
          </a:p>
        </p:txBody>
      </p:sp>
      <p:sp>
        <p:nvSpPr>
          <p:cNvPr id="29" name="Полилиния 28"/>
          <p:cNvSpPr/>
          <p:nvPr/>
        </p:nvSpPr>
        <p:spPr>
          <a:xfrm>
            <a:off x="4810125" y="3610847"/>
            <a:ext cx="1927225" cy="1968500"/>
          </a:xfrm>
          <a:custGeom>
            <a:avLst/>
            <a:gdLst>
              <a:gd name="connsiteX0" fmla="*/ 0 w 1927225"/>
              <a:gd name="connsiteY0" fmla="*/ 1968500 h 1968500"/>
              <a:gd name="connsiteX1" fmla="*/ 25400 w 1927225"/>
              <a:gd name="connsiteY1" fmla="*/ 1965325 h 1968500"/>
              <a:gd name="connsiteX2" fmla="*/ 34925 w 1927225"/>
              <a:gd name="connsiteY2" fmla="*/ 1955800 h 1968500"/>
              <a:gd name="connsiteX3" fmla="*/ 57150 w 1927225"/>
              <a:gd name="connsiteY3" fmla="*/ 1949450 h 1968500"/>
              <a:gd name="connsiteX4" fmla="*/ 76200 w 1927225"/>
              <a:gd name="connsiteY4" fmla="*/ 1936750 h 1968500"/>
              <a:gd name="connsiteX5" fmla="*/ 85725 w 1927225"/>
              <a:gd name="connsiteY5" fmla="*/ 1933575 h 1968500"/>
              <a:gd name="connsiteX6" fmla="*/ 95250 w 1927225"/>
              <a:gd name="connsiteY6" fmla="*/ 1927225 h 1968500"/>
              <a:gd name="connsiteX7" fmla="*/ 104775 w 1927225"/>
              <a:gd name="connsiteY7" fmla="*/ 1924050 h 1968500"/>
              <a:gd name="connsiteX8" fmla="*/ 123825 w 1927225"/>
              <a:gd name="connsiteY8" fmla="*/ 1914525 h 1968500"/>
              <a:gd name="connsiteX9" fmla="*/ 161925 w 1927225"/>
              <a:gd name="connsiteY9" fmla="*/ 1911350 h 1968500"/>
              <a:gd name="connsiteX10" fmla="*/ 184150 w 1927225"/>
              <a:gd name="connsiteY10" fmla="*/ 1905000 h 1968500"/>
              <a:gd name="connsiteX11" fmla="*/ 206375 w 1927225"/>
              <a:gd name="connsiteY11" fmla="*/ 1892300 h 1968500"/>
              <a:gd name="connsiteX12" fmla="*/ 215900 w 1927225"/>
              <a:gd name="connsiteY12" fmla="*/ 1889125 h 1968500"/>
              <a:gd name="connsiteX13" fmla="*/ 234950 w 1927225"/>
              <a:gd name="connsiteY13" fmla="*/ 1870075 h 1968500"/>
              <a:gd name="connsiteX14" fmla="*/ 244475 w 1927225"/>
              <a:gd name="connsiteY14" fmla="*/ 1860550 h 1968500"/>
              <a:gd name="connsiteX15" fmla="*/ 250825 w 1927225"/>
              <a:gd name="connsiteY15" fmla="*/ 1851025 h 1968500"/>
              <a:gd name="connsiteX16" fmla="*/ 269875 w 1927225"/>
              <a:gd name="connsiteY16" fmla="*/ 1838325 h 1968500"/>
              <a:gd name="connsiteX17" fmla="*/ 279400 w 1927225"/>
              <a:gd name="connsiteY17" fmla="*/ 1828800 h 1968500"/>
              <a:gd name="connsiteX18" fmla="*/ 298450 w 1927225"/>
              <a:gd name="connsiteY18" fmla="*/ 1816100 h 1968500"/>
              <a:gd name="connsiteX19" fmla="*/ 304800 w 1927225"/>
              <a:gd name="connsiteY19" fmla="*/ 1806575 h 1968500"/>
              <a:gd name="connsiteX20" fmla="*/ 314325 w 1927225"/>
              <a:gd name="connsiteY20" fmla="*/ 1803400 h 1968500"/>
              <a:gd name="connsiteX21" fmla="*/ 323850 w 1927225"/>
              <a:gd name="connsiteY21" fmla="*/ 1797050 h 1968500"/>
              <a:gd name="connsiteX22" fmla="*/ 342900 w 1927225"/>
              <a:gd name="connsiteY22" fmla="*/ 1778000 h 1968500"/>
              <a:gd name="connsiteX23" fmla="*/ 361950 w 1927225"/>
              <a:gd name="connsiteY23" fmla="*/ 1765300 h 1968500"/>
              <a:gd name="connsiteX24" fmla="*/ 374650 w 1927225"/>
              <a:gd name="connsiteY24" fmla="*/ 1746250 h 1968500"/>
              <a:gd name="connsiteX25" fmla="*/ 403225 w 1927225"/>
              <a:gd name="connsiteY25" fmla="*/ 1720850 h 1968500"/>
              <a:gd name="connsiteX26" fmla="*/ 409575 w 1927225"/>
              <a:gd name="connsiteY26" fmla="*/ 1711325 h 1968500"/>
              <a:gd name="connsiteX27" fmla="*/ 428625 w 1927225"/>
              <a:gd name="connsiteY27" fmla="*/ 1695450 h 1968500"/>
              <a:gd name="connsiteX28" fmla="*/ 441325 w 1927225"/>
              <a:gd name="connsiteY28" fmla="*/ 1676400 h 1968500"/>
              <a:gd name="connsiteX29" fmla="*/ 447675 w 1927225"/>
              <a:gd name="connsiteY29" fmla="*/ 1666875 h 1968500"/>
              <a:gd name="connsiteX30" fmla="*/ 457200 w 1927225"/>
              <a:gd name="connsiteY30" fmla="*/ 1663700 h 1968500"/>
              <a:gd name="connsiteX31" fmla="*/ 466725 w 1927225"/>
              <a:gd name="connsiteY31" fmla="*/ 1654175 h 1968500"/>
              <a:gd name="connsiteX32" fmla="*/ 479425 w 1927225"/>
              <a:gd name="connsiteY32" fmla="*/ 1635125 h 1968500"/>
              <a:gd name="connsiteX33" fmla="*/ 485775 w 1927225"/>
              <a:gd name="connsiteY33" fmla="*/ 1625600 h 1968500"/>
              <a:gd name="connsiteX34" fmla="*/ 504825 w 1927225"/>
              <a:gd name="connsiteY34" fmla="*/ 1606550 h 1968500"/>
              <a:gd name="connsiteX35" fmla="*/ 520700 w 1927225"/>
              <a:gd name="connsiteY35" fmla="*/ 1590675 h 1968500"/>
              <a:gd name="connsiteX36" fmla="*/ 546100 w 1927225"/>
              <a:gd name="connsiteY36" fmla="*/ 1552575 h 1968500"/>
              <a:gd name="connsiteX37" fmla="*/ 552450 w 1927225"/>
              <a:gd name="connsiteY37" fmla="*/ 1543050 h 1968500"/>
              <a:gd name="connsiteX38" fmla="*/ 558800 w 1927225"/>
              <a:gd name="connsiteY38" fmla="*/ 1533525 h 1968500"/>
              <a:gd name="connsiteX39" fmla="*/ 568325 w 1927225"/>
              <a:gd name="connsiteY39" fmla="*/ 1524000 h 1968500"/>
              <a:gd name="connsiteX40" fmla="*/ 574675 w 1927225"/>
              <a:gd name="connsiteY40" fmla="*/ 1514475 h 1968500"/>
              <a:gd name="connsiteX41" fmla="*/ 593725 w 1927225"/>
              <a:gd name="connsiteY41" fmla="*/ 1498600 h 1968500"/>
              <a:gd name="connsiteX42" fmla="*/ 612775 w 1927225"/>
              <a:gd name="connsiteY42" fmla="*/ 1482725 h 1968500"/>
              <a:gd name="connsiteX43" fmla="*/ 619125 w 1927225"/>
              <a:gd name="connsiteY43" fmla="*/ 1463675 h 1968500"/>
              <a:gd name="connsiteX44" fmla="*/ 638175 w 1927225"/>
              <a:gd name="connsiteY44" fmla="*/ 1435100 h 1968500"/>
              <a:gd name="connsiteX45" fmla="*/ 644525 w 1927225"/>
              <a:gd name="connsiteY45" fmla="*/ 1425575 h 1968500"/>
              <a:gd name="connsiteX46" fmla="*/ 650875 w 1927225"/>
              <a:gd name="connsiteY46" fmla="*/ 1416050 h 1968500"/>
              <a:gd name="connsiteX47" fmla="*/ 669925 w 1927225"/>
              <a:gd name="connsiteY47" fmla="*/ 1397000 h 1968500"/>
              <a:gd name="connsiteX48" fmla="*/ 679450 w 1927225"/>
              <a:gd name="connsiteY48" fmla="*/ 1387475 h 1968500"/>
              <a:gd name="connsiteX49" fmla="*/ 692150 w 1927225"/>
              <a:gd name="connsiteY49" fmla="*/ 1368425 h 1968500"/>
              <a:gd name="connsiteX50" fmla="*/ 698500 w 1927225"/>
              <a:gd name="connsiteY50" fmla="*/ 1358900 h 1968500"/>
              <a:gd name="connsiteX51" fmla="*/ 714375 w 1927225"/>
              <a:gd name="connsiteY51" fmla="*/ 1330325 h 1968500"/>
              <a:gd name="connsiteX52" fmla="*/ 720725 w 1927225"/>
              <a:gd name="connsiteY52" fmla="*/ 1320800 h 1968500"/>
              <a:gd name="connsiteX53" fmla="*/ 739775 w 1927225"/>
              <a:gd name="connsiteY53" fmla="*/ 1301750 h 1968500"/>
              <a:gd name="connsiteX54" fmla="*/ 752475 w 1927225"/>
              <a:gd name="connsiteY54" fmla="*/ 1285875 h 1968500"/>
              <a:gd name="connsiteX55" fmla="*/ 755650 w 1927225"/>
              <a:gd name="connsiteY55" fmla="*/ 1276350 h 1968500"/>
              <a:gd name="connsiteX56" fmla="*/ 771525 w 1927225"/>
              <a:gd name="connsiteY56" fmla="*/ 1257300 h 1968500"/>
              <a:gd name="connsiteX57" fmla="*/ 784225 w 1927225"/>
              <a:gd name="connsiteY57" fmla="*/ 1238250 h 1968500"/>
              <a:gd name="connsiteX58" fmla="*/ 790575 w 1927225"/>
              <a:gd name="connsiteY58" fmla="*/ 1228725 h 1968500"/>
              <a:gd name="connsiteX59" fmla="*/ 796925 w 1927225"/>
              <a:gd name="connsiteY59" fmla="*/ 1219200 h 1968500"/>
              <a:gd name="connsiteX60" fmla="*/ 803275 w 1927225"/>
              <a:gd name="connsiteY60" fmla="*/ 1206500 h 1968500"/>
              <a:gd name="connsiteX61" fmla="*/ 812800 w 1927225"/>
              <a:gd name="connsiteY61" fmla="*/ 1196975 h 1968500"/>
              <a:gd name="connsiteX62" fmla="*/ 835025 w 1927225"/>
              <a:gd name="connsiteY62" fmla="*/ 1171575 h 1968500"/>
              <a:gd name="connsiteX63" fmla="*/ 841375 w 1927225"/>
              <a:gd name="connsiteY63" fmla="*/ 1162050 h 1968500"/>
              <a:gd name="connsiteX64" fmla="*/ 844550 w 1927225"/>
              <a:gd name="connsiteY64" fmla="*/ 1152525 h 1968500"/>
              <a:gd name="connsiteX65" fmla="*/ 857250 w 1927225"/>
              <a:gd name="connsiteY65" fmla="*/ 1133475 h 1968500"/>
              <a:gd name="connsiteX66" fmla="*/ 863600 w 1927225"/>
              <a:gd name="connsiteY66" fmla="*/ 1123950 h 1968500"/>
              <a:gd name="connsiteX67" fmla="*/ 873125 w 1927225"/>
              <a:gd name="connsiteY67" fmla="*/ 1114425 h 1968500"/>
              <a:gd name="connsiteX68" fmla="*/ 889000 w 1927225"/>
              <a:gd name="connsiteY68" fmla="*/ 1085850 h 1968500"/>
              <a:gd name="connsiteX69" fmla="*/ 895350 w 1927225"/>
              <a:gd name="connsiteY69" fmla="*/ 1076325 h 1968500"/>
              <a:gd name="connsiteX70" fmla="*/ 904875 w 1927225"/>
              <a:gd name="connsiteY70" fmla="*/ 1066800 h 1968500"/>
              <a:gd name="connsiteX71" fmla="*/ 917575 w 1927225"/>
              <a:gd name="connsiteY71" fmla="*/ 1047750 h 1968500"/>
              <a:gd name="connsiteX72" fmla="*/ 923925 w 1927225"/>
              <a:gd name="connsiteY72" fmla="*/ 1038225 h 1968500"/>
              <a:gd name="connsiteX73" fmla="*/ 933450 w 1927225"/>
              <a:gd name="connsiteY73" fmla="*/ 1028700 h 1968500"/>
              <a:gd name="connsiteX74" fmla="*/ 955675 w 1927225"/>
              <a:gd name="connsiteY74" fmla="*/ 1003300 h 1968500"/>
              <a:gd name="connsiteX75" fmla="*/ 968375 w 1927225"/>
              <a:gd name="connsiteY75" fmla="*/ 984250 h 1968500"/>
              <a:gd name="connsiteX76" fmla="*/ 974725 w 1927225"/>
              <a:gd name="connsiteY76" fmla="*/ 974725 h 1968500"/>
              <a:gd name="connsiteX77" fmla="*/ 984250 w 1927225"/>
              <a:gd name="connsiteY77" fmla="*/ 955675 h 1968500"/>
              <a:gd name="connsiteX78" fmla="*/ 996950 w 1927225"/>
              <a:gd name="connsiteY78" fmla="*/ 936625 h 1968500"/>
              <a:gd name="connsiteX79" fmla="*/ 1000125 w 1927225"/>
              <a:gd name="connsiteY79" fmla="*/ 927100 h 1968500"/>
              <a:gd name="connsiteX80" fmla="*/ 1006475 w 1927225"/>
              <a:gd name="connsiteY80" fmla="*/ 917575 h 1968500"/>
              <a:gd name="connsiteX81" fmla="*/ 1025525 w 1927225"/>
              <a:gd name="connsiteY81" fmla="*/ 895350 h 1968500"/>
              <a:gd name="connsiteX82" fmla="*/ 1038225 w 1927225"/>
              <a:gd name="connsiteY82" fmla="*/ 876300 h 1968500"/>
              <a:gd name="connsiteX83" fmla="*/ 1050925 w 1927225"/>
              <a:gd name="connsiteY83" fmla="*/ 857250 h 1968500"/>
              <a:gd name="connsiteX84" fmla="*/ 1066800 w 1927225"/>
              <a:gd name="connsiteY84" fmla="*/ 838200 h 1968500"/>
              <a:gd name="connsiteX85" fmla="*/ 1069975 w 1927225"/>
              <a:gd name="connsiteY85" fmla="*/ 828675 h 1968500"/>
              <a:gd name="connsiteX86" fmla="*/ 1076325 w 1927225"/>
              <a:gd name="connsiteY86" fmla="*/ 819150 h 1968500"/>
              <a:gd name="connsiteX87" fmla="*/ 1085850 w 1927225"/>
              <a:gd name="connsiteY87" fmla="*/ 796925 h 1968500"/>
              <a:gd name="connsiteX88" fmla="*/ 1095375 w 1927225"/>
              <a:gd name="connsiteY88" fmla="*/ 784225 h 1968500"/>
              <a:gd name="connsiteX89" fmla="*/ 1108075 w 1927225"/>
              <a:gd name="connsiteY89" fmla="*/ 765175 h 1968500"/>
              <a:gd name="connsiteX90" fmla="*/ 1127125 w 1927225"/>
              <a:gd name="connsiteY90" fmla="*/ 736600 h 1968500"/>
              <a:gd name="connsiteX91" fmla="*/ 1133475 w 1927225"/>
              <a:gd name="connsiteY91" fmla="*/ 727075 h 1968500"/>
              <a:gd name="connsiteX92" fmla="*/ 1139825 w 1927225"/>
              <a:gd name="connsiteY92" fmla="*/ 717550 h 1968500"/>
              <a:gd name="connsiteX93" fmla="*/ 1143000 w 1927225"/>
              <a:gd name="connsiteY93" fmla="*/ 708025 h 1968500"/>
              <a:gd name="connsiteX94" fmla="*/ 1165225 w 1927225"/>
              <a:gd name="connsiteY94" fmla="*/ 676275 h 1968500"/>
              <a:gd name="connsiteX95" fmla="*/ 1177925 w 1927225"/>
              <a:gd name="connsiteY95" fmla="*/ 657225 h 1968500"/>
              <a:gd name="connsiteX96" fmla="*/ 1187450 w 1927225"/>
              <a:gd name="connsiteY96" fmla="*/ 644525 h 1968500"/>
              <a:gd name="connsiteX97" fmla="*/ 1196975 w 1927225"/>
              <a:gd name="connsiteY97" fmla="*/ 635000 h 1968500"/>
              <a:gd name="connsiteX98" fmla="*/ 1209675 w 1927225"/>
              <a:gd name="connsiteY98" fmla="*/ 615950 h 1968500"/>
              <a:gd name="connsiteX99" fmla="*/ 1219200 w 1927225"/>
              <a:gd name="connsiteY99" fmla="*/ 606425 h 1968500"/>
              <a:gd name="connsiteX100" fmla="*/ 1225550 w 1927225"/>
              <a:gd name="connsiteY100" fmla="*/ 593725 h 1968500"/>
              <a:gd name="connsiteX101" fmla="*/ 1235075 w 1927225"/>
              <a:gd name="connsiteY101" fmla="*/ 584200 h 1968500"/>
              <a:gd name="connsiteX102" fmla="*/ 1247775 w 1927225"/>
              <a:gd name="connsiteY102" fmla="*/ 561975 h 1968500"/>
              <a:gd name="connsiteX103" fmla="*/ 1257300 w 1927225"/>
              <a:gd name="connsiteY103" fmla="*/ 552450 h 1968500"/>
              <a:gd name="connsiteX104" fmla="*/ 1270000 w 1927225"/>
              <a:gd name="connsiteY104" fmla="*/ 533400 h 1968500"/>
              <a:gd name="connsiteX105" fmla="*/ 1276350 w 1927225"/>
              <a:gd name="connsiteY105" fmla="*/ 523875 h 1968500"/>
              <a:gd name="connsiteX106" fmla="*/ 1282700 w 1927225"/>
              <a:gd name="connsiteY106" fmla="*/ 514350 h 1968500"/>
              <a:gd name="connsiteX107" fmla="*/ 1298575 w 1927225"/>
              <a:gd name="connsiteY107" fmla="*/ 492125 h 1968500"/>
              <a:gd name="connsiteX108" fmla="*/ 1301750 w 1927225"/>
              <a:gd name="connsiteY108" fmla="*/ 482600 h 1968500"/>
              <a:gd name="connsiteX109" fmla="*/ 1327150 w 1927225"/>
              <a:gd name="connsiteY109" fmla="*/ 447675 h 1968500"/>
              <a:gd name="connsiteX110" fmla="*/ 1333500 w 1927225"/>
              <a:gd name="connsiteY110" fmla="*/ 434975 h 1968500"/>
              <a:gd name="connsiteX111" fmla="*/ 1343025 w 1927225"/>
              <a:gd name="connsiteY111" fmla="*/ 425450 h 1968500"/>
              <a:gd name="connsiteX112" fmla="*/ 1349375 w 1927225"/>
              <a:gd name="connsiteY112" fmla="*/ 415925 h 1968500"/>
              <a:gd name="connsiteX113" fmla="*/ 1368425 w 1927225"/>
              <a:gd name="connsiteY113" fmla="*/ 403225 h 1968500"/>
              <a:gd name="connsiteX114" fmla="*/ 1377950 w 1927225"/>
              <a:gd name="connsiteY114" fmla="*/ 393700 h 1968500"/>
              <a:gd name="connsiteX115" fmla="*/ 1384300 w 1927225"/>
              <a:gd name="connsiteY115" fmla="*/ 384175 h 1968500"/>
              <a:gd name="connsiteX116" fmla="*/ 1393825 w 1927225"/>
              <a:gd name="connsiteY116" fmla="*/ 377825 h 1968500"/>
              <a:gd name="connsiteX117" fmla="*/ 1409700 w 1927225"/>
              <a:gd name="connsiteY117" fmla="*/ 358775 h 1968500"/>
              <a:gd name="connsiteX118" fmla="*/ 1425575 w 1927225"/>
              <a:gd name="connsiteY118" fmla="*/ 342900 h 1968500"/>
              <a:gd name="connsiteX119" fmla="*/ 1441450 w 1927225"/>
              <a:gd name="connsiteY119" fmla="*/ 327025 h 1968500"/>
              <a:gd name="connsiteX120" fmla="*/ 1450975 w 1927225"/>
              <a:gd name="connsiteY120" fmla="*/ 314325 h 1968500"/>
              <a:gd name="connsiteX121" fmla="*/ 1457325 w 1927225"/>
              <a:gd name="connsiteY121" fmla="*/ 304800 h 1968500"/>
              <a:gd name="connsiteX122" fmla="*/ 1466850 w 1927225"/>
              <a:gd name="connsiteY122" fmla="*/ 298450 h 1968500"/>
              <a:gd name="connsiteX123" fmla="*/ 1476375 w 1927225"/>
              <a:gd name="connsiteY123" fmla="*/ 288925 h 1968500"/>
              <a:gd name="connsiteX124" fmla="*/ 1485900 w 1927225"/>
              <a:gd name="connsiteY124" fmla="*/ 269875 h 1968500"/>
              <a:gd name="connsiteX125" fmla="*/ 1504950 w 1927225"/>
              <a:gd name="connsiteY125" fmla="*/ 254000 h 1968500"/>
              <a:gd name="connsiteX126" fmla="*/ 1520825 w 1927225"/>
              <a:gd name="connsiteY126" fmla="*/ 238125 h 1968500"/>
              <a:gd name="connsiteX127" fmla="*/ 1543050 w 1927225"/>
              <a:gd name="connsiteY127" fmla="*/ 212725 h 1968500"/>
              <a:gd name="connsiteX128" fmla="*/ 1558925 w 1927225"/>
              <a:gd name="connsiteY128" fmla="*/ 196850 h 1968500"/>
              <a:gd name="connsiteX129" fmla="*/ 1568450 w 1927225"/>
              <a:gd name="connsiteY129" fmla="*/ 187325 h 1968500"/>
              <a:gd name="connsiteX130" fmla="*/ 1587500 w 1927225"/>
              <a:gd name="connsiteY130" fmla="*/ 174625 h 1968500"/>
              <a:gd name="connsiteX131" fmla="*/ 1597025 w 1927225"/>
              <a:gd name="connsiteY131" fmla="*/ 168275 h 1968500"/>
              <a:gd name="connsiteX132" fmla="*/ 1616075 w 1927225"/>
              <a:gd name="connsiteY132" fmla="*/ 149225 h 1968500"/>
              <a:gd name="connsiteX133" fmla="*/ 1638300 w 1927225"/>
              <a:gd name="connsiteY133" fmla="*/ 133350 h 1968500"/>
              <a:gd name="connsiteX134" fmla="*/ 1654175 w 1927225"/>
              <a:gd name="connsiteY134" fmla="*/ 120650 h 1968500"/>
              <a:gd name="connsiteX135" fmla="*/ 1663700 w 1927225"/>
              <a:gd name="connsiteY135" fmla="*/ 111125 h 1968500"/>
              <a:gd name="connsiteX136" fmla="*/ 1682750 w 1927225"/>
              <a:gd name="connsiteY136" fmla="*/ 101600 h 1968500"/>
              <a:gd name="connsiteX137" fmla="*/ 1701800 w 1927225"/>
              <a:gd name="connsiteY137" fmla="*/ 88900 h 1968500"/>
              <a:gd name="connsiteX138" fmla="*/ 1720850 w 1927225"/>
              <a:gd name="connsiteY138" fmla="*/ 73025 h 1968500"/>
              <a:gd name="connsiteX139" fmla="*/ 1730375 w 1927225"/>
              <a:gd name="connsiteY139" fmla="*/ 69850 h 1968500"/>
              <a:gd name="connsiteX140" fmla="*/ 1749425 w 1927225"/>
              <a:gd name="connsiteY140" fmla="*/ 57150 h 1968500"/>
              <a:gd name="connsiteX141" fmla="*/ 1758950 w 1927225"/>
              <a:gd name="connsiteY141" fmla="*/ 50800 h 1968500"/>
              <a:gd name="connsiteX142" fmla="*/ 1768475 w 1927225"/>
              <a:gd name="connsiteY142" fmla="*/ 44450 h 1968500"/>
              <a:gd name="connsiteX143" fmla="*/ 1781175 w 1927225"/>
              <a:gd name="connsiteY143" fmla="*/ 38100 h 1968500"/>
              <a:gd name="connsiteX144" fmla="*/ 1790700 w 1927225"/>
              <a:gd name="connsiteY144" fmla="*/ 31750 h 1968500"/>
              <a:gd name="connsiteX145" fmla="*/ 1800225 w 1927225"/>
              <a:gd name="connsiteY145" fmla="*/ 28575 h 1968500"/>
              <a:gd name="connsiteX146" fmla="*/ 1809750 w 1927225"/>
              <a:gd name="connsiteY146" fmla="*/ 22225 h 1968500"/>
              <a:gd name="connsiteX147" fmla="*/ 1828800 w 1927225"/>
              <a:gd name="connsiteY147" fmla="*/ 15875 h 1968500"/>
              <a:gd name="connsiteX148" fmla="*/ 1847850 w 1927225"/>
              <a:gd name="connsiteY148" fmla="*/ 9525 h 1968500"/>
              <a:gd name="connsiteX149" fmla="*/ 1857375 w 1927225"/>
              <a:gd name="connsiteY149" fmla="*/ 6350 h 1968500"/>
              <a:gd name="connsiteX150" fmla="*/ 1885950 w 1927225"/>
              <a:gd name="connsiteY150" fmla="*/ 0 h 1968500"/>
              <a:gd name="connsiteX151" fmla="*/ 1927225 w 1927225"/>
              <a:gd name="connsiteY151" fmla="*/ 3175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927225" h="1968500">
                <a:moveTo>
                  <a:pt x="0" y="1968500"/>
                </a:moveTo>
                <a:cubicBezTo>
                  <a:pt x="8467" y="1967442"/>
                  <a:pt x="17381" y="1968241"/>
                  <a:pt x="25400" y="1965325"/>
                </a:cubicBezTo>
                <a:cubicBezTo>
                  <a:pt x="29620" y="1963791"/>
                  <a:pt x="31189" y="1958291"/>
                  <a:pt x="34925" y="1955800"/>
                </a:cubicBezTo>
                <a:cubicBezTo>
                  <a:pt x="37658" y="1953978"/>
                  <a:pt x="55456" y="1949873"/>
                  <a:pt x="57150" y="1949450"/>
                </a:cubicBezTo>
                <a:cubicBezTo>
                  <a:pt x="63500" y="1945217"/>
                  <a:pt x="68960" y="1939163"/>
                  <a:pt x="76200" y="1936750"/>
                </a:cubicBezTo>
                <a:cubicBezTo>
                  <a:pt x="79375" y="1935692"/>
                  <a:pt x="82732" y="1935072"/>
                  <a:pt x="85725" y="1933575"/>
                </a:cubicBezTo>
                <a:cubicBezTo>
                  <a:pt x="89138" y="1931868"/>
                  <a:pt x="91837" y="1928932"/>
                  <a:pt x="95250" y="1927225"/>
                </a:cubicBezTo>
                <a:cubicBezTo>
                  <a:pt x="98243" y="1925728"/>
                  <a:pt x="101782" y="1925547"/>
                  <a:pt x="104775" y="1924050"/>
                </a:cubicBezTo>
                <a:cubicBezTo>
                  <a:pt x="114505" y="1919185"/>
                  <a:pt x="112943" y="1915976"/>
                  <a:pt x="123825" y="1914525"/>
                </a:cubicBezTo>
                <a:cubicBezTo>
                  <a:pt x="136457" y="1912841"/>
                  <a:pt x="149225" y="1912408"/>
                  <a:pt x="161925" y="1911350"/>
                </a:cubicBezTo>
                <a:cubicBezTo>
                  <a:pt x="168370" y="1909739"/>
                  <a:pt x="177773" y="1907733"/>
                  <a:pt x="184150" y="1905000"/>
                </a:cubicBezTo>
                <a:cubicBezTo>
                  <a:pt x="223114" y="1888301"/>
                  <a:pt x="174489" y="1908243"/>
                  <a:pt x="206375" y="1892300"/>
                </a:cubicBezTo>
                <a:cubicBezTo>
                  <a:pt x="209368" y="1890803"/>
                  <a:pt x="212725" y="1890183"/>
                  <a:pt x="215900" y="1889125"/>
                </a:cubicBezTo>
                <a:lnTo>
                  <a:pt x="234950" y="1870075"/>
                </a:lnTo>
                <a:cubicBezTo>
                  <a:pt x="238125" y="1866900"/>
                  <a:pt x="241984" y="1864286"/>
                  <a:pt x="244475" y="1860550"/>
                </a:cubicBezTo>
                <a:cubicBezTo>
                  <a:pt x="246592" y="1857375"/>
                  <a:pt x="247953" y="1853538"/>
                  <a:pt x="250825" y="1851025"/>
                </a:cubicBezTo>
                <a:cubicBezTo>
                  <a:pt x="256568" y="1845999"/>
                  <a:pt x="264479" y="1843721"/>
                  <a:pt x="269875" y="1838325"/>
                </a:cubicBezTo>
                <a:cubicBezTo>
                  <a:pt x="273050" y="1835150"/>
                  <a:pt x="275856" y="1831557"/>
                  <a:pt x="279400" y="1828800"/>
                </a:cubicBezTo>
                <a:cubicBezTo>
                  <a:pt x="285424" y="1824115"/>
                  <a:pt x="298450" y="1816100"/>
                  <a:pt x="298450" y="1816100"/>
                </a:cubicBezTo>
                <a:cubicBezTo>
                  <a:pt x="300567" y="1812925"/>
                  <a:pt x="301820" y="1808959"/>
                  <a:pt x="304800" y="1806575"/>
                </a:cubicBezTo>
                <a:cubicBezTo>
                  <a:pt x="307413" y="1804484"/>
                  <a:pt x="311332" y="1804897"/>
                  <a:pt x="314325" y="1803400"/>
                </a:cubicBezTo>
                <a:cubicBezTo>
                  <a:pt x="317738" y="1801693"/>
                  <a:pt x="320998" y="1799585"/>
                  <a:pt x="323850" y="1797050"/>
                </a:cubicBezTo>
                <a:cubicBezTo>
                  <a:pt x="330562" y="1791084"/>
                  <a:pt x="335428" y="1782981"/>
                  <a:pt x="342900" y="1778000"/>
                </a:cubicBezTo>
                <a:lnTo>
                  <a:pt x="361950" y="1765300"/>
                </a:lnTo>
                <a:cubicBezTo>
                  <a:pt x="366183" y="1758950"/>
                  <a:pt x="369254" y="1751646"/>
                  <a:pt x="374650" y="1746250"/>
                </a:cubicBezTo>
                <a:cubicBezTo>
                  <a:pt x="396398" y="1724502"/>
                  <a:pt x="386228" y="1732181"/>
                  <a:pt x="403225" y="1720850"/>
                </a:cubicBezTo>
                <a:cubicBezTo>
                  <a:pt x="405342" y="1717675"/>
                  <a:pt x="407132" y="1714256"/>
                  <a:pt x="409575" y="1711325"/>
                </a:cubicBezTo>
                <a:cubicBezTo>
                  <a:pt x="417215" y="1702158"/>
                  <a:pt x="419259" y="1701694"/>
                  <a:pt x="428625" y="1695450"/>
                </a:cubicBezTo>
                <a:lnTo>
                  <a:pt x="441325" y="1676400"/>
                </a:lnTo>
                <a:cubicBezTo>
                  <a:pt x="443442" y="1673225"/>
                  <a:pt x="444055" y="1668082"/>
                  <a:pt x="447675" y="1666875"/>
                </a:cubicBezTo>
                <a:lnTo>
                  <a:pt x="457200" y="1663700"/>
                </a:lnTo>
                <a:cubicBezTo>
                  <a:pt x="460375" y="1660525"/>
                  <a:pt x="463968" y="1657719"/>
                  <a:pt x="466725" y="1654175"/>
                </a:cubicBezTo>
                <a:cubicBezTo>
                  <a:pt x="471410" y="1648151"/>
                  <a:pt x="475192" y="1641475"/>
                  <a:pt x="479425" y="1635125"/>
                </a:cubicBezTo>
                <a:cubicBezTo>
                  <a:pt x="481542" y="1631950"/>
                  <a:pt x="483077" y="1628298"/>
                  <a:pt x="485775" y="1625600"/>
                </a:cubicBezTo>
                <a:cubicBezTo>
                  <a:pt x="492125" y="1619250"/>
                  <a:pt x="499844" y="1614022"/>
                  <a:pt x="504825" y="1606550"/>
                </a:cubicBezTo>
                <a:cubicBezTo>
                  <a:pt x="513292" y="1593850"/>
                  <a:pt x="508000" y="1599142"/>
                  <a:pt x="520700" y="1590675"/>
                </a:cubicBezTo>
                <a:lnTo>
                  <a:pt x="546100" y="1552575"/>
                </a:lnTo>
                <a:lnTo>
                  <a:pt x="552450" y="1543050"/>
                </a:lnTo>
                <a:cubicBezTo>
                  <a:pt x="554567" y="1539875"/>
                  <a:pt x="556102" y="1536223"/>
                  <a:pt x="558800" y="1533525"/>
                </a:cubicBezTo>
                <a:cubicBezTo>
                  <a:pt x="561975" y="1530350"/>
                  <a:pt x="565450" y="1527449"/>
                  <a:pt x="568325" y="1524000"/>
                </a:cubicBezTo>
                <a:cubicBezTo>
                  <a:pt x="570768" y="1521069"/>
                  <a:pt x="572232" y="1517406"/>
                  <a:pt x="574675" y="1514475"/>
                </a:cubicBezTo>
                <a:cubicBezTo>
                  <a:pt x="587324" y="1499296"/>
                  <a:pt x="580102" y="1509952"/>
                  <a:pt x="593725" y="1498600"/>
                </a:cubicBezTo>
                <a:cubicBezTo>
                  <a:pt x="618171" y="1478228"/>
                  <a:pt x="589126" y="1498491"/>
                  <a:pt x="612775" y="1482725"/>
                </a:cubicBezTo>
                <a:cubicBezTo>
                  <a:pt x="614892" y="1476375"/>
                  <a:pt x="615412" y="1469244"/>
                  <a:pt x="619125" y="1463675"/>
                </a:cubicBezTo>
                <a:lnTo>
                  <a:pt x="638175" y="1435100"/>
                </a:lnTo>
                <a:lnTo>
                  <a:pt x="644525" y="1425575"/>
                </a:lnTo>
                <a:cubicBezTo>
                  <a:pt x="646642" y="1422400"/>
                  <a:pt x="648177" y="1418748"/>
                  <a:pt x="650875" y="1416050"/>
                </a:cubicBezTo>
                <a:lnTo>
                  <a:pt x="669925" y="1397000"/>
                </a:lnTo>
                <a:cubicBezTo>
                  <a:pt x="673100" y="1393825"/>
                  <a:pt x="676959" y="1391211"/>
                  <a:pt x="679450" y="1387475"/>
                </a:cubicBezTo>
                <a:lnTo>
                  <a:pt x="692150" y="1368425"/>
                </a:lnTo>
                <a:cubicBezTo>
                  <a:pt x="694267" y="1365250"/>
                  <a:pt x="697293" y="1362520"/>
                  <a:pt x="698500" y="1358900"/>
                </a:cubicBezTo>
                <a:cubicBezTo>
                  <a:pt x="704088" y="1342135"/>
                  <a:pt x="699819" y="1352160"/>
                  <a:pt x="714375" y="1330325"/>
                </a:cubicBezTo>
                <a:cubicBezTo>
                  <a:pt x="716492" y="1327150"/>
                  <a:pt x="718027" y="1323498"/>
                  <a:pt x="720725" y="1320800"/>
                </a:cubicBezTo>
                <a:lnTo>
                  <a:pt x="739775" y="1301750"/>
                </a:lnTo>
                <a:cubicBezTo>
                  <a:pt x="747755" y="1277809"/>
                  <a:pt x="736062" y="1306391"/>
                  <a:pt x="752475" y="1285875"/>
                </a:cubicBezTo>
                <a:cubicBezTo>
                  <a:pt x="754566" y="1283262"/>
                  <a:pt x="754153" y="1279343"/>
                  <a:pt x="755650" y="1276350"/>
                </a:cubicBezTo>
                <a:cubicBezTo>
                  <a:pt x="762457" y="1262735"/>
                  <a:pt x="761694" y="1269939"/>
                  <a:pt x="771525" y="1257300"/>
                </a:cubicBezTo>
                <a:cubicBezTo>
                  <a:pt x="776210" y="1251276"/>
                  <a:pt x="779992" y="1244600"/>
                  <a:pt x="784225" y="1238250"/>
                </a:cubicBezTo>
                <a:lnTo>
                  <a:pt x="790575" y="1228725"/>
                </a:lnTo>
                <a:cubicBezTo>
                  <a:pt x="792692" y="1225550"/>
                  <a:pt x="795218" y="1222613"/>
                  <a:pt x="796925" y="1219200"/>
                </a:cubicBezTo>
                <a:cubicBezTo>
                  <a:pt x="799042" y="1214967"/>
                  <a:pt x="800524" y="1210351"/>
                  <a:pt x="803275" y="1206500"/>
                </a:cubicBezTo>
                <a:cubicBezTo>
                  <a:pt x="805885" y="1202846"/>
                  <a:pt x="810043" y="1200519"/>
                  <a:pt x="812800" y="1196975"/>
                </a:cubicBezTo>
                <a:cubicBezTo>
                  <a:pt x="832746" y="1171331"/>
                  <a:pt x="816586" y="1183868"/>
                  <a:pt x="835025" y="1171575"/>
                </a:cubicBezTo>
                <a:cubicBezTo>
                  <a:pt x="837142" y="1168400"/>
                  <a:pt x="839668" y="1165463"/>
                  <a:pt x="841375" y="1162050"/>
                </a:cubicBezTo>
                <a:cubicBezTo>
                  <a:pt x="842872" y="1159057"/>
                  <a:pt x="842925" y="1155451"/>
                  <a:pt x="844550" y="1152525"/>
                </a:cubicBezTo>
                <a:cubicBezTo>
                  <a:pt x="848256" y="1145854"/>
                  <a:pt x="853017" y="1139825"/>
                  <a:pt x="857250" y="1133475"/>
                </a:cubicBezTo>
                <a:cubicBezTo>
                  <a:pt x="859367" y="1130300"/>
                  <a:pt x="860902" y="1126648"/>
                  <a:pt x="863600" y="1123950"/>
                </a:cubicBezTo>
                <a:lnTo>
                  <a:pt x="873125" y="1114425"/>
                </a:lnTo>
                <a:cubicBezTo>
                  <a:pt x="878713" y="1097660"/>
                  <a:pt x="874444" y="1107685"/>
                  <a:pt x="889000" y="1085850"/>
                </a:cubicBezTo>
                <a:cubicBezTo>
                  <a:pt x="891117" y="1082675"/>
                  <a:pt x="892652" y="1079023"/>
                  <a:pt x="895350" y="1076325"/>
                </a:cubicBezTo>
                <a:cubicBezTo>
                  <a:pt x="898525" y="1073150"/>
                  <a:pt x="902118" y="1070344"/>
                  <a:pt x="904875" y="1066800"/>
                </a:cubicBezTo>
                <a:cubicBezTo>
                  <a:pt x="909560" y="1060776"/>
                  <a:pt x="913342" y="1054100"/>
                  <a:pt x="917575" y="1047750"/>
                </a:cubicBezTo>
                <a:cubicBezTo>
                  <a:pt x="919692" y="1044575"/>
                  <a:pt x="921227" y="1040923"/>
                  <a:pt x="923925" y="1038225"/>
                </a:cubicBezTo>
                <a:cubicBezTo>
                  <a:pt x="927100" y="1035050"/>
                  <a:pt x="930693" y="1032244"/>
                  <a:pt x="933450" y="1028700"/>
                </a:cubicBezTo>
                <a:cubicBezTo>
                  <a:pt x="953396" y="1003056"/>
                  <a:pt x="937236" y="1015593"/>
                  <a:pt x="955675" y="1003300"/>
                </a:cubicBezTo>
                <a:lnTo>
                  <a:pt x="968375" y="984250"/>
                </a:lnTo>
                <a:cubicBezTo>
                  <a:pt x="970492" y="981075"/>
                  <a:pt x="973518" y="978345"/>
                  <a:pt x="974725" y="974725"/>
                </a:cubicBezTo>
                <a:cubicBezTo>
                  <a:pt x="982705" y="950784"/>
                  <a:pt x="971940" y="980294"/>
                  <a:pt x="984250" y="955675"/>
                </a:cubicBezTo>
                <a:cubicBezTo>
                  <a:pt x="993440" y="937295"/>
                  <a:pt x="978894" y="954681"/>
                  <a:pt x="996950" y="936625"/>
                </a:cubicBezTo>
                <a:cubicBezTo>
                  <a:pt x="998008" y="933450"/>
                  <a:pt x="998628" y="930093"/>
                  <a:pt x="1000125" y="927100"/>
                </a:cubicBezTo>
                <a:cubicBezTo>
                  <a:pt x="1001832" y="923687"/>
                  <a:pt x="1004257" y="920680"/>
                  <a:pt x="1006475" y="917575"/>
                </a:cubicBezTo>
                <a:cubicBezTo>
                  <a:pt x="1016658" y="903319"/>
                  <a:pt x="1013986" y="906889"/>
                  <a:pt x="1025525" y="895350"/>
                </a:cubicBezTo>
                <a:cubicBezTo>
                  <a:pt x="1031597" y="877134"/>
                  <a:pt x="1024352" y="894137"/>
                  <a:pt x="1038225" y="876300"/>
                </a:cubicBezTo>
                <a:cubicBezTo>
                  <a:pt x="1042910" y="870276"/>
                  <a:pt x="1045529" y="862646"/>
                  <a:pt x="1050925" y="857250"/>
                </a:cubicBezTo>
                <a:cubicBezTo>
                  <a:pt x="1057947" y="850228"/>
                  <a:pt x="1062380" y="847041"/>
                  <a:pt x="1066800" y="838200"/>
                </a:cubicBezTo>
                <a:cubicBezTo>
                  <a:pt x="1068297" y="835207"/>
                  <a:pt x="1068478" y="831668"/>
                  <a:pt x="1069975" y="828675"/>
                </a:cubicBezTo>
                <a:cubicBezTo>
                  <a:pt x="1071682" y="825262"/>
                  <a:pt x="1074618" y="822563"/>
                  <a:pt x="1076325" y="819150"/>
                </a:cubicBezTo>
                <a:cubicBezTo>
                  <a:pt x="1087128" y="797545"/>
                  <a:pt x="1069333" y="823352"/>
                  <a:pt x="1085850" y="796925"/>
                </a:cubicBezTo>
                <a:cubicBezTo>
                  <a:pt x="1088655" y="792438"/>
                  <a:pt x="1092340" y="788560"/>
                  <a:pt x="1095375" y="784225"/>
                </a:cubicBezTo>
                <a:cubicBezTo>
                  <a:pt x="1099752" y="777973"/>
                  <a:pt x="1103842" y="771525"/>
                  <a:pt x="1108075" y="765175"/>
                </a:cubicBezTo>
                <a:lnTo>
                  <a:pt x="1127125" y="736600"/>
                </a:lnTo>
                <a:lnTo>
                  <a:pt x="1133475" y="727075"/>
                </a:lnTo>
                <a:cubicBezTo>
                  <a:pt x="1135592" y="723900"/>
                  <a:pt x="1138618" y="721170"/>
                  <a:pt x="1139825" y="717550"/>
                </a:cubicBezTo>
                <a:cubicBezTo>
                  <a:pt x="1140883" y="714375"/>
                  <a:pt x="1141375" y="710951"/>
                  <a:pt x="1143000" y="708025"/>
                </a:cubicBezTo>
                <a:cubicBezTo>
                  <a:pt x="1151222" y="693225"/>
                  <a:pt x="1156261" y="689081"/>
                  <a:pt x="1165225" y="676275"/>
                </a:cubicBezTo>
                <a:cubicBezTo>
                  <a:pt x="1169602" y="670023"/>
                  <a:pt x="1173346" y="663330"/>
                  <a:pt x="1177925" y="657225"/>
                </a:cubicBezTo>
                <a:cubicBezTo>
                  <a:pt x="1181100" y="652992"/>
                  <a:pt x="1184006" y="648543"/>
                  <a:pt x="1187450" y="644525"/>
                </a:cubicBezTo>
                <a:cubicBezTo>
                  <a:pt x="1190372" y="641116"/>
                  <a:pt x="1194218" y="638544"/>
                  <a:pt x="1196975" y="635000"/>
                </a:cubicBezTo>
                <a:cubicBezTo>
                  <a:pt x="1201660" y="628976"/>
                  <a:pt x="1204279" y="621346"/>
                  <a:pt x="1209675" y="615950"/>
                </a:cubicBezTo>
                <a:cubicBezTo>
                  <a:pt x="1212850" y="612775"/>
                  <a:pt x="1216590" y="610079"/>
                  <a:pt x="1219200" y="606425"/>
                </a:cubicBezTo>
                <a:cubicBezTo>
                  <a:pt x="1221951" y="602574"/>
                  <a:pt x="1222799" y="597576"/>
                  <a:pt x="1225550" y="593725"/>
                </a:cubicBezTo>
                <a:cubicBezTo>
                  <a:pt x="1228160" y="590071"/>
                  <a:pt x="1232200" y="587649"/>
                  <a:pt x="1235075" y="584200"/>
                </a:cubicBezTo>
                <a:cubicBezTo>
                  <a:pt x="1250073" y="566202"/>
                  <a:pt x="1232248" y="583713"/>
                  <a:pt x="1247775" y="561975"/>
                </a:cubicBezTo>
                <a:cubicBezTo>
                  <a:pt x="1250385" y="558321"/>
                  <a:pt x="1254543" y="555994"/>
                  <a:pt x="1257300" y="552450"/>
                </a:cubicBezTo>
                <a:cubicBezTo>
                  <a:pt x="1261985" y="546426"/>
                  <a:pt x="1265767" y="539750"/>
                  <a:pt x="1270000" y="533400"/>
                </a:cubicBezTo>
                <a:lnTo>
                  <a:pt x="1276350" y="523875"/>
                </a:lnTo>
                <a:cubicBezTo>
                  <a:pt x="1278467" y="520700"/>
                  <a:pt x="1280410" y="517403"/>
                  <a:pt x="1282700" y="514350"/>
                </a:cubicBezTo>
                <a:cubicBezTo>
                  <a:pt x="1284857" y="511474"/>
                  <a:pt x="1296254" y="496768"/>
                  <a:pt x="1298575" y="492125"/>
                </a:cubicBezTo>
                <a:cubicBezTo>
                  <a:pt x="1300072" y="489132"/>
                  <a:pt x="1299953" y="485424"/>
                  <a:pt x="1301750" y="482600"/>
                </a:cubicBezTo>
                <a:cubicBezTo>
                  <a:pt x="1304091" y="478921"/>
                  <a:pt x="1321779" y="457073"/>
                  <a:pt x="1327150" y="447675"/>
                </a:cubicBezTo>
                <a:cubicBezTo>
                  <a:pt x="1329498" y="443566"/>
                  <a:pt x="1330749" y="438826"/>
                  <a:pt x="1333500" y="434975"/>
                </a:cubicBezTo>
                <a:cubicBezTo>
                  <a:pt x="1336110" y="431321"/>
                  <a:pt x="1340150" y="428899"/>
                  <a:pt x="1343025" y="425450"/>
                </a:cubicBezTo>
                <a:cubicBezTo>
                  <a:pt x="1345468" y="422519"/>
                  <a:pt x="1346503" y="418438"/>
                  <a:pt x="1349375" y="415925"/>
                </a:cubicBezTo>
                <a:cubicBezTo>
                  <a:pt x="1355118" y="410899"/>
                  <a:pt x="1363029" y="408621"/>
                  <a:pt x="1368425" y="403225"/>
                </a:cubicBezTo>
                <a:cubicBezTo>
                  <a:pt x="1371600" y="400050"/>
                  <a:pt x="1375075" y="397149"/>
                  <a:pt x="1377950" y="393700"/>
                </a:cubicBezTo>
                <a:cubicBezTo>
                  <a:pt x="1380393" y="390769"/>
                  <a:pt x="1381602" y="386873"/>
                  <a:pt x="1384300" y="384175"/>
                </a:cubicBezTo>
                <a:cubicBezTo>
                  <a:pt x="1386998" y="381477"/>
                  <a:pt x="1390650" y="379942"/>
                  <a:pt x="1393825" y="377825"/>
                </a:cubicBezTo>
                <a:cubicBezTo>
                  <a:pt x="1409591" y="354176"/>
                  <a:pt x="1389328" y="383221"/>
                  <a:pt x="1409700" y="358775"/>
                </a:cubicBezTo>
                <a:cubicBezTo>
                  <a:pt x="1422929" y="342900"/>
                  <a:pt x="1408112" y="354542"/>
                  <a:pt x="1425575" y="342900"/>
                </a:cubicBezTo>
                <a:cubicBezTo>
                  <a:pt x="1442508" y="317500"/>
                  <a:pt x="1420283" y="348192"/>
                  <a:pt x="1441450" y="327025"/>
                </a:cubicBezTo>
                <a:cubicBezTo>
                  <a:pt x="1445192" y="323283"/>
                  <a:pt x="1447899" y="318631"/>
                  <a:pt x="1450975" y="314325"/>
                </a:cubicBezTo>
                <a:cubicBezTo>
                  <a:pt x="1453193" y="311220"/>
                  <a:pt x="1454627" y="307498"/>
                  <a:pt x="1457325" y="304800"/>
                </a:cubicBezTo>
                <a:cubicBezTo>
                  <a:pt x="1460023" y="302102"/>
                  <a:pt x="1463919" y="300893"/>
                  <a:pt x="1466850" y="298450"/>
                </a:cubicBezTo>
                <a:cubicBezTo>
                  <a:pt x="1470299" y="295575"/>
                  <a:pt x="1473200" y="292100"/>
                  <a:pt x="1476375" y="288925"/>
                </a:cubicBezTo>
                <a:cubicBezTo>
                  <a:pt x="1478957" y="281178"/>
                  <a:pt x="1479745" y="276030"/>
                  <a:pt x="1485900" y="269875"/>
                </a:cubicBezTo>
                <a:cubicBezTo>
                  <a:pt x="1510875" y="244900"/>
                  <a:pt x="1478943" y="285208"/>
                  <a:pt x="1504950" y="254000"/>
                </a:cubicBezTo>
                <a:cubicBezTo>
                  <a:pt x="1518179" y="238125"/>
                  <a:pt x="1503362" y="249767"/>
                  <a:pt x="1520825" y="238125"/>
                </a:cubicBezTo>
                <a:cubicBezTo>
                  <a:pt x="1535642" y="215900"/>
                  <a:pt x="1527175" y="223308"/>
                  <a:pt x="1543050" y="212725"/>
                </a:cubicBezTo>
                <a:cubicBezTo>
                  <a:pt x="1554692" y="195262"/>
                  <a:pt x="1543050" y="210079"/>
                  <a:pt x="1558925" y="196850"/>
                </a:cubicBezTo>
                <a:cubicBezTo>
                  <a:pt x="1562374" y="193975"/>
                  <a:pt x="1564906" y="190082"/>
                  <a:pt x="1568450" y="187325"/>
                </a:cubicBezTo>
                <a:cubicBezTo>
                  <a:pt x="1574474" y="182640"/>
                  <a:pt x="1581150" y="178858"/>
                  <a:pt x="1587500" y="174625"/>
                </a:cubicBezTo>
                <a:cubicBezTo>
                  <a:pt x="1590675" y="172508"/>
                  <a:pt x="1594327" y="170973"/>
                  <a:pt x="1597025" y="168275"/>
                </a:cubicBezTo>
                <a:cubicBezTo>
                  <a:pt x="1603375" y="161925"/>
                  <a:pt x="1608603" y="154206"/>
                  <a:pt x="1616075" y="149225"/>
                </a:cubicBezTo>
                <a:cubicBezTo>
                  <a:pt x="1621483" y="145619"/>
                  <a:pt x="1634362" y="137288"/>
                  <a:pt x="1638300" y="133350"/>
                </a:cubicBezTo>
                <a:cubicBezTo>
                  <a:pt x="1652661" y="118989"/>
                  <a:pt x="1635632" y="126831"/>
                  <a:pt x="1654175" y="120650"/>
                </a:cubicBezTo>
                <a:cubicBezTo>
                  <a:pt x="1657350" y="117475"/>
                  <a:pt x="1659964" y="113616"/>
                  <a:pt x="1663700" y="111125"/>
                </a:cubicBezTo>
                <a:cubicBezTo>
                  <a:pt x="1692339" y="92032"/>
                  <a:pt x="1652775" y="126579"/>
                  <a:pt x="1682750" y="101600"/>
                </a:cubicBezTo>
                <a:cubicBezTo>
                  <a:pt x="1698605" y="88387"/>
                  <a:pt x="1685061" y="94480"/>
                  <a:pt x="1701800" y="88900"/>
                </a:cubicBezTo>
                <a:cubicBezTo>
                  <a:pt x="1708822" y="81878"/>
                  <a:pt x="1712009" y="77445"/>
                  <a:pt x="1720850" y="73025"/>
                </a:cubicBezTo>
                <a:cubicBezTo>
                  <a:pt x="1723843" y="71528"/>
                  <a:pt x="1727449" y="71475"/>
                  <a:pt x="1730375" y="69850"/>
                </a:cubicBezTo>
                <a:cubicBezTo>
                  <a:pt x="1737046" y="66144"/>
                  <a:pt x="1743075" y="61383"/>
                  <a:pt x="1749425" y="57150"/>
                </a:cubicBezTo>
                <a:lnTo>
                  <a:pt x="1758950" y="50800"/>
                </a:lnTo>
                <a:cubicBezTo>
                  <a:pt x="1762125" y="48683"/>
                  <a:pt x="1765062" y="46157"/>
                  <a:pt x="1768475" y="44450"/>
                </a:cubicBezTo>
                <a:cubicBezTo>
                  <a:pt x="1772708" y="42333"/>
                  <a:pt x="1777066" y="40448"/>
                  <a:pt x="1781175" y="38100"/>
                </a:cubicBezTo>
                <a:cubicBezTo>
                  <a:pt x="1784488" y="36207"/>
                  <a:pt x="1787287" y="33457"/>
                  <a:pt x="1790700" y="31750"/>
                </a:cubicBezTo>
                <a:cubicBezTo>
                  <a:pt x="1793693" y="30253"/>
                  <a:pt x="1797232" y="30072"/>
                  <a:pt x="1800225" y="28575"/>
                </a:cubicBezTo>
                <a:cubicBezTo>
                  <a:pt x="1803638" y="26868"/>
                  <a:pt x="1806263" y="23775"/>
                  <a:pt x="1809750" y="22225"/>
                </a:cubicBezTo>
                <a:cubicBezTo>
                  <a:pt x="1815867" y="19507"/>
                  <a:pt x="1822450" y="17992"/>
                  <a:pt x="1828800" y="15875"/>
                </a:cubicBezTo>
                <a:lnTo>
                  <a:pt x="1847850" y="9525"/>
                </a:lnTo>
                <a:cubicBezTo>
                  <a:pt x="1851025" y="8467"/>
                  <a:pt x="1854093" y="7006"/>
                  <a:pt x="1857375" y="6350"/>
                </a:cubicBezTo>
                <a:cubicBezTo>
                  <a:pt x="1877529" y="2319"/>
                  <a:pt x="1868015" y="4484"/>
                  <a:pt x="1885950" y="0"/>
                </a:cubicBezTo>
                <a:cubicBezTo>
                  <a:pt x="1918732" y="3642"/>
                  <a:pt x="1904941" y="3175"/>
                  <a:pt x="1927225" y="3175"/>
                </a:cubicBezTo>
              </a:path>
            </a:pathLst>
          </a:custGeom>
          <a:noFill/>
          <a:ln w="5715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0"/>
              <a:cs typeface="CB_Stem Light" panose="020B0604020202020204" charset="0"/>
            </a:endParaRPr>
          </a:p>
        </p:txBody>
      </p:sp>
      <p:sp>
        <p:nvSpPr>
          <p:cNvPr id="30" name="Полилиния 29"/>
          <p:cNvSpPr/>
          <p:nvPr/>
        </p:nvSpPr>
        <p:spPr>
          <a:xfrm>
            <a:off x="2775633" y="4120365"/>
            <a:ext cx="2066925" cy="1460544"/>
          </a:xfrm>
          <a:custGeom>
            <a:avLst/>
            <a:gdLst>
              <a:gd name="connsiteX0" fmla="*/ 0 w 2066925"/>
              <a:gd name="connsiteY0" fmla="*/ 9525 h 1460544"/>
              <a:gd name="connsiteX1" fmla="*/ 66675 w 2066925"/>
              <a:gd name="connsiteY1" fmla="*/ 4762 h 1460544"/>
              <a:gd name="connsiteX2" fmla="*/ 85725 w 2066925"/>
              <a:gd name="connsiteY2" fmla="*/ 0 h 1460544"/>
              <a:gd name="connsiteX3" fmla="*/ 200025 w 2066925"/>
              <a:gd name="connsiteY3" fmla="*/ 4762 h 1460544"/>
              <a:gd name="connsiteX4" fmla="*/ 228600 w 2066925"/>
              <a:gd name="connsiteY4" fmla="*/ 14287 h 1460544"/>
              <a:gd name="connsiteX5" fmla="*/ 257175 w 2066925"/>
              <a:gd name="connsiteY5" fmla="*/ 33337 h 1460544"/>
              <a:gd name="connsiteX6" fmla="*/ 285750 w 2066925"/>
              <a:gd name="connsiteY6" fmla="*/ 42862 h 1460544"/>
              <a:gd name="connsiteX7" fmla="*/ 300038 w 2066925"/>
              <a:gd name="connsiteY7" fmla="*/ 47625 h 1460544"/>
              <a:gd name="connsiteX8" fmla="*/ 314325 w 2066925"/>
              <a:gd name="connsiteY8" fmla="*/ 52387 h 1460544"/>
              <a:gd name="connsiteX9" fmla="*/ 342900 w 2066925"/>
              <a:gd name="connsiteY9" fmla="*/ 71437 h 1460544"/>
              <a:gd name="connsiteX10" fmla="*/ 371475 w 2066925"/>
              <a:gd name="connsiteY10" fmla="*/ 80962 h 1460544"/>
              <a:gd name="connsiteX11" fmla="*/ 385763 w 2066925"/>
              <a:gd name="connsiteY11" fmla="*/ 90487 h 1460544"/>
              <a:gd name="connsiteX12" fmla="*/ 414338 w 2066925"/>
              <a:gd name="connsiteY12" fmla="*/ 100012 h 1460544"/>
              <a:gd name="connsiteX13" fmla="*/ 442913 w 2066925"/>
              <a:gd name="connsiteY13" fmla="*/ 119062 h 1460544"/>
              <a:gd name="connsiteX14" fmla="*/ 452438 w 2066925"/>
              <a:gd name="connsiteY14" fmla="*/ 133350 h 1460544"/>
              <a:gd name="connsiteX15" fmla="*/ 466725 w 2066925"/>
              <a:gd name="connsiteY15" fmla="*/ 142875 h 1460544"/>
              <a:gd name="connsiteX16" fmla="*/ 495300 w 2066925"/>
              <a:gd name="connsiteY16" fmla="*/ 171450 h 1460544"/>
              <a:gd name="connsiteX17" fmla="*/ 528638 w 2066925"/>
              <a:gd name="connsiteY17" fmla="*/ 185737 h 1460544"/>
              <a:gd name="connsiteX18" fmla="*/ 557213 w 2066925"/>
              <a:gd name="connsiteY18" fmla="*/ 214312 h 1460544"/>
              <a:gd name="connsiteX19" fmla="*/ 585788 w 2066925"/>
              <a:gd name="connsiteY19" fmla="*/ 228600 h 1460544"/>
              <a:gd name="connsiteX20" fmla="*/ 614363 w 2066925"/>
              <a:gd name="connsiteY20" fmla="*/ 257175 h 1460544"/>
              <a:gd name="connsiteX21" fmla="*/ 628650 w 2066925"/>
              <a:gd name="connsiteY21" fmla="*/ 271462 h 1460544"/>
              <a:gd name="connsiteX22" fmla="*/ 652463 w 2066925"/>
              <a:gd name="connsiteY22" fmla="*/ 300037 h 1460544"/>
              <a:gd name="connsiteX23" fmla="*/ 671513 w 2066925"/>
              <a:gd name="connsiteY23" fmla="*/ 328612 h 1460544"/>
              <a:gd name="connsiteX24" fmla="*/ 704850 w 2066925"/>
              <a:gd name="connsiteY24" fmla="*/ 376237 h 1460544"/>
              <a:gd name="connsiteX25" fmla="*/ 747713 w 2066925"/>
              <a:gd name="connsiteY25" fmla="*/ 409575 h 1460544"/>
              <a:gd name="connsiteX26" fmla="*/ 776288 w 2066925"/>
              <a:gd name="connsiteY26" fmla="*/ 423862 h 1460544"/>
              <a:gd name="connsiteX27" fmla="*/ 804863 w 2066925"/>
              <a:gd name="connsiteY27" fmla="*/ 452437 h 1460544"/>
              <a:gd name="connsiteX28" fmla="*/ 814388 w 2066925"/>
              <a:gd name="connsiteY28" fmla="*/ 471487 h 1460544"/>
              <a:gd name="connsiteX29" fmla="*/ 823913 w 2066925"/>
              <a:gd name="connsiteY29" fmla="*/ 500062 h 1460544"/>
              <a:gd name="connsiteX30" fmla="*/ 847725 w 2066925"/>
              <a:gd name="connsiteY30" fmla="*/ 528637 h 1460544"/>
              <a:gd name="connsiteX31" fmla="*/ 852488 w 2066925"/>
              <a:gd name="connsiteY31" fmla="*/ 542925 h 1460544"/>
              <a:gd name="connsiteX32" fmla="*/ 881063 w 2066925"/>
              <a:gd name="connsiteY32" fmla="*/ 566737 h 1460544"/>
              <a:gd name="connsiteX33" fmla="*/ 890588 w 2066925"/>
              <a:gd name="connsiteY33" fmla="*/ 581025 h 1460544"/>
              <a:gd name="connsiteX34" fmla="*/ 904875 w 2066925"/>
              <a:gd name="connsiteY34" fmla="*/ 585787 h 1460544"/>
              <a:gd name="connsiteX35" fmla="*/ 947738 w 2066925"/>
              <a:gd name="connsiteY35" fmla="*/ 619125 h 1460544"/>
              <a:gd name="connsiteX36" fmla="*/ 966788 w 2066925"/>
              <a:gd name="connsiteY36" fmla="*/ 647700 h 1460544"/>
              <a:gd name="connsiteX37" fmla="*/ 976313 w 2066925"/>
              <a:gd name="connsiteY37" fmla="*/ 661987 h 1460544"/>
              <a:gd name="connsiteX38" fmla="*/ 1000125 w 2066925"/>
              <a:gd name="connsiteY38" fmla="*/ 690562 h 1460544"/>
              <a:gd name="connsiteX39" fmla="*/ 1014413 w 2066925"/>
              <a:gd name="connsiteY39" fmla="*/ 700087 h 1460544"/>
              <a:gd name="connsiteX40" fmla="*/ 1042988 w 2066925"/>
              <a:gd name="connsiteY40" fmla="*/ 728662 h 1460544"/>
              <a:gd name="connsiteX41" fmla="*/ 1071563 w 2066925"/>
              <a:gd name="connsiteY41" fmla="*/ 747712 h 1460544"/>
              <a:gd name="connsiteX42" fmla="*/ 1095375 w 2066925"/>
              <a:gd name="connsiteY42" fmla="*/ 776287 h 1460544"/>
              <a:gd name="connsiteX43" fmla="*/ 1109663 w 2066925"/>
              <a:gd name="connsiteY43" fmla="*/ 804862 h 1460544"/>
              <a:gd name="connsiteX44" fmla="*/ 1123950 w 2066925"/>
              <a:gd name="connsiteY44" fmla="*/ 819150 h 1460544"/>
              <a:gd name="connsiteX45" fmla="*/ 1133475 w 2066925"/>
              <a:gd name="connsiteY45" fmla="*/ 833437 h 1460544"/>
              <a:gd name="connsiteX46" fmla="*/ 1176338 w 2066925"/>
              <a:gd name="connsiteY46" fmla="*/ 866775 h 1460544"/>
              <a:gd name="connsiteX47" fmla="*/ 1185863 w 2066925"/>
              <a:gd name="connsiteY47" fmla="*/ 881062 h 1460544"/>
              <a:gd name="connsiteX48" fmla="*/ 1200150 w 2066925"/>
              <a:gd name="connsiteY48" fmla="*/ 895350 h 1460544"/>
              <a:gd name="connsiteX49" fmla="*/ 1209675 w 2066925"/>
              <a:gd name="connsiteY49" fmla="*/ 909637 h 1460544"/>
              <a:gd name="connsiteX50" fmla="*/ 1223963 w 2066925"/>
              <a:gd name="connsiteY50" fmla="*/ 919162 h 1460544"/>
              <a:gd name="connsiteX51" fmla="*/ 1247775 w 2066925"/>
              <a:gd name="connsiteY51" fmla="*/ 947737 h 1460544"/>
              <a:gd name="connsiteX52" fmla="*/ 1271588 w 2066925"/>
              <a:gd name="connsiteY52" fmla="*/ 971550 h 1460544"/>
              <a:gd name="connsiteX53" fmla="*/ 1290638 w 2066925"/>
              <a:gd name="connsiteY53" fmla="*/ 1000125 h 1460544"/>
              <a:gd name="connsiteX54" fmla="*/ 1333500 w 2066925"/>
              <a:gd name="connsiteY54" fmla="*/ 1023937 h 1460544"/>
              <a:gd name="connsiteX55" fmla="*/ 1347788 w 2066925"/>
              <a:gd name="connsiteY55" fmla="*/ 1038225 h 1460544"/>
              <a:gd name="connsiteX56" fmla="*/ 1362075 w 2066925"/>
              <a:gd name="connsiteY56" fmla="*/ 1047750 h 1460544"/>
              <a:gd name="connsiteX57" fmla="*/ 1371600 w 2066925"/>
              <a:gd name="connsiteY57" fmla="*/ 1062037 h 1460544"/>
              <a:gd name="connsiteX58" fmla="*/ 1385888 w 2066925"/>
              <a:gd name="connsiteY58" fmla="*/ 1076325 h 1460544"/>
              <a:gd name="connsiteX59" fmla="*/ 1395413 w 2066925"/>
              <a:gd name="connsiteY59" fmla="*/ 1090612 h 1460544"/>
              <a:gd name="connsiteX60" fmla="*/ 1423988 w 2066925"/>
              <a:gd name="connsiteY60" fmla="*/ 1119187 h 1460544"/>
              <a:gd name="connsiteX61" fmla="*/ 1447800 w 2066925"/>
              <a:gd name="connsiteY61" fmla="*/ 1147762 h 1460544"/>
              <a:gd name="connsiteX62" fmla="*/ 1471613 w 2066925"/>
              <a:gd name="connsiteY62" fmla="*/ 1176337 h 1460544"/>
              <a:gd name="connsiteX63" fmla="*/ 1485900 w 2066925"/>
              <a:gd name="connsiteY63" fmla="*/ 1185862 h 1460544"/>
              <a:gd name="connsiteX64" fmla="*/ 1528763 w 2066925"/>
              <a:gd name="connsiteY64" fmla="*/ 1228725 h 1460544"/>
              <a:gd name="connsiteX65" fmla="*/ 1543050 w 2066925"/>
              <a:gd name="connsiteY65" fmla="*/ 1243012 h 1460544"/>
              <a:gd name="connsiteX66" fmla="*/ 1557338 w 2066925"/>
              <a:gd name="connsiteY66" fmla="*/ 1252537 h 1460544"/>
              <a:gd name="connsiteX67" fmla="*/ 1585913 w 2066925"/>
              <a:gd name="connsiteY67" fmla="*/ 1276350 h 1460544"/>
              <a:gd name="connsiteX68" fmla="*/ 1619250 w 2066925"/>
              <a:gd name="connsiteY68" fmla="*/ 1290637 h 1460544"/>
              <a:gd name="connsiteX69" fmla="*/ 1647825 w 2066925"/>
              <a:gd name="connsiteY69" fmla="*/ 1309687 h 1460544"/>
              <a:gd name="connsiteX70" fmla="*/ 1662113 w 2066925"/>
              <a:gd name="connsiteY70" fmla="*/ 1319212 h 1460544"/>
              <a:gd name="connsiteX71" fmla="*/ 1666875 w 2066925"/>
              <a:gd name="connsiteY71" fmla="*/ 1333500 h 1460544"/>
              <a:gd name="connsiteX72" fmla="*/ 1681163 w 2066925"/>
              <a:gd name="connsiteY72" fmla="*/ 1343025 h 1460544"/>
              <a:gd name="connsiteX73" fmla="*/ 1714500 w 2066925"/>
              <a:gd name="connsiteY73" fmla="*/ 1366837 h 1460544"/>
              <a:gd name="connsiteX74" fmla="*/ 1728788 w 2066925"/>
              <a:gd name="connsiteY74" fmla="*/ 1371600 h 1460544"/>
              <a:gd name="connsiteX75" fmla="*/ 1743075 w 2066925"/>
              <a:gd name="connsiteY75" fmla="*/ 1381125 h 1460544"/>
              <a:gd name="connsiteX76" fmla="*/ 1757363 w 2066925"/>
              <a:gd name="connsiteY76" fmla="*/ 1395412 h 1460544"/>
              <a:gd name="connsiteX77" fmla="*/ 1776413 w 2066925"/>
              <a:gd name="connsiteY77" fmla="*/ 1400175 h 1460544"/>
              <a:gd name="connsiteX78" fmla="*/ 1819275 w 2066925"/>
              <a:gd name="connsiteY78" fmla="*/ 1414462 h 1460544"/>
              <a:gd name="connsiteX79" fmla="*/ 1847850 w 2066925"/>
              <a:gd name="connsiteY79" fmla="*/ 1428750 h 1460544"/>
              <a:gd name="connsiteX80" fmla="*/ 1881188 w 2066925"/>
              <a:gd name="connsiteY80" fmla="*/ 1438275 h 1460544"/>
              <a:gd name="connsiteX81" fmla="*/ 1909763 w 2066925"/>
              <a:gd name="connsiteY81" fmla="*/ 1447800 h 1460544"/>
              <a:gd name="connsiteX82" fmla="*/ 1976438 w 2066925"/>
              <a:gd name="connsiteY82" fmla="*/ 1457325 h 1460544"/>
              <a:gd name="connsiteX83" fmla="*/ 2066925 w 2066925"/>
              <a:gd name="connsiteY83" fmla="*/ 1447800 h 146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66925" h="1460544">
                <a:moveTo>
                  <a:pt x="0" y="9525"/>
                </a:moveTo>
                <a:cubicBezTo>
                  <a:pt x="22225" y="7937"/>
                  <a:pt x="44530" y="7223"/>
                  <a:pt x="66675" y="4762"/>
                </a:cubicBezTo>
                <a:cubicBezTo>
                  <a:pt x="73180" y="4039"/>
                  <a:pt x="79180" y="0"/>
                  <a:pt x="85725" y="0"/>
                </a:cubicBezTo>
                <a:cubicBezTo>
                  <a:pt x="123858" y="0"/>
                  <a:pt x="161925" y="3175"/>
                  <a:pt x="200025" y="4762"/>
                </a:cubicBezTo>
                <a:cubicBezTo>
                  <a:pt x="209550" y="7937"/>
                  <a:pt x="220246" y="8718"/>
                  <a:pt x="228600" y="14287"/>
                </a:cubicBezTo>
                <a:cubicBezTo>
                  <a:pt x="238125" y="20637"/>
                  <a:pt x="246315" y="29717"/>
                  <a:pt x="257175" y="33337"/>
                </a:cubicBezTo>
                <a:lnTo>
                  <a:pt x="285750" y="42862"/>
                </a:lnTo>
                <a:lnTo>
                  <a:pt x="300038" y="47625"/>
                </a:lnTo>
                <a:lnTo>
                  <a:pt x="314325" y="52387"/>
                </a:lnTo>
                <a:cubicBezTo>
                  <a:pt x="323850" y="58737"/>
                  <a:pt x="332040" y="67817"/>
                  <a:pt x="342900" y="71437"/>
                </a:cubicBezTo>
                <a:lnTo>
                  <a:pt x="371475" y="80962"/>
                </a:lnTo>
                <a:cubicBezTo>
                  <a:pt x="376238" y="84137"/>
                  <a:pt x="380532" y="88162"/>
                  <a:pt x="385763" y="90487"/>
                </a:cubicBezTo>
                <a:cubicBezTo>
                  <a:pt x="394938" y="94565"/>
                  <a:pt x="414338" y="100012"/>
                  <a:pt x="414338" y="100012"/>
                </a:cubicBezTo>
                <a:cubicBezTo>
                  <a:pt x="423863" y="106362"/>
                  <a:pt x="436563" y="109537"/>
                  <a:pt x="442913" y="119062"/>
                </a:cubicBezTo>
                <a:cubicBezTo>
                  <a:pt x="446088" y="123825"/>
                  <a:pt x="448391" y="129302"/>
                  <a:pt x="452438" y="133350"/>
                </a:cubicBezTo>
                <a:cubicBezTo>
                  <a:pt x="456485" y="137397"/>
                  <a:pt x="462447" y="139072"/>
                  <a:pt x="466725" y="142875"/>
                </a:cubicBezTo>
                <a:cubicBezTo>
                  <a:pt x="476793" y="151824"/>
                  <a:pt x="482521" y="167191"/>
                  <a:pt x="495300" y="171450"/>
                </a:cubicBezTo>
                <a:cubicBezTo>
                  <a:pt x="516323" y="178457"/>
                  <a:pt x="505098" y="173967"/>
                  <a:pt x="528638" y="185737"/>
                </a:cubicBezTo>
                <a:cubicBezTo>
                  <a:pt x="539290" y="201715"/>
                  <a:pt x="538127" y="203405"/>
                  <a:pt x="557213" y="214312"/>
                </a:cubicBezTo>
                <a:cubicBezTo>
                  <a:pt x="580379" y="227550"/>
                  <a:pt x="563390" y="208691"/>
                  <a:pt x="585788" y="228600"/>
                </a:cubicBezTo>
                <a:cubicBezTo>
                  <a:pt x="595856" y="237549"/>
                  <a:pt x="604838" y="247650"/>
                  <a:pt x="614363" y="257175"/>
                </a:cubicBezTo>
                <a:cubicBezTo>
                  <a:pt x="619125" y="261937"/>
                  <a:pt x="624914" y="265858"/>
                  <a:pt x="628650" y="271462"/>
                </a:cubicBezTo>
                <a:cubicBezTo>
                  <a:pt x="641911" y="291354"/>
                  <a:pt x="634127" y="281703"/>
                  <a:pt x="652463" y="300037"/>
                </a:cubicBezTo>
                <a:cubicBezTo>
                  <a:pt x="661570" y="327363"/>
                  <a:pt x="650702" y="301856"/>
                  <a:pt x="671513" y="328612"/>
                </a:cubicBezTo>
                <a:cubicBezTo>
                  <a:pt x="694464" y="358120"/>
                  <a:pt x="684042" y="351961"/>
                  <a:pt x="704850" y="376237"/>
                </a:cubicBezTo>
                <a:cubicBezTo>
                  <a:pt x="719771" y="393646"/>
                  <a:pt x="726215" y="395243"/>
                  <a:pt x="747713" y="409575"/>
                </a:cubicBezTo>
                <a:cubicBezTo>
                  <a:pt x="766178" y="421885"/>
                  <a:pt x="756569" y="417290"/>
                  <a:pt x="776288" y="423862"/>
                </a:cubicBezTo>
                <a:cubicBezTo>
                  <a:pt x="785813" y="433387"/>
                  <a:pt x="798839" y="440389"/>
                  <a:pt x="804863" y="452437"/>
                </a:cubicBezTo>
                <a:cubicBezTo>
                  <a:pt x="808038" y="458787"/>
                  <a:pt x="811751" y="464895"/>
                  <a:pt x="814388" y="471487"/>
                </a:cubicBezTo>
                <a:cubicBezTo>
                  <a:pt x="818117" y="480809"/>
                  <a:pt x="816814" y="492962"/>
                  <a:pt x="823913" y="500062"/>
                </a:cubicBezTo>
                <a:cubicBezTo>
                  <a:pt x="834444" y="510594"/>
                  <a:pt x="841095" y="515378"/>
                  <a:pt x="847725" y="528637"/>
                </a:cubicBezTo>
                <a:cubicBezTo>
                  <a:pt x="849970" y="533127"/>
                  <a:pt x="849703" y="538748"/>
                  <a:pt x="852488" y="542925"/>
                </a:cubicBezTo>
                <a:cubicBezTo>
                  <a:pt x="859822" y="553926"/>
                  <a:pt x="870520" y="559709"/>
                  <a:pt x="881063" y="566737"/>
                </a:cubicBezTo>
                <a:cubicBezTo>
                  <a:pt x="884238" y="571500"/>
                  <a:pt x="886118" y="577449"/>
                  <a:pt x="890588" y="581025"/>
                </a:cubicBezTo>
                <a:cubicBezTo>
                  <a:pt x="894508" y="584161"/>
                  <a:pt x="900487" y="583349"/>
                  <a:pt x="904875" y="585787"/>
                </a:cubicBezTo>
                <a:cubicBezTo>
                  <a:pt x="918967" y="593616"/>
                  <a:pt x="937174" y="605543"/>
                  <a:pt x="947738" y="619125"/>
                </a:cubicBezTo>
                <a:cubicBezTo>
                  <a:pt x="954766" y="628161"/>
                  <a:pt x="960438" y="638175"/>
                  <a:pt x="966788" y="647700"/>
                </a:cubicBezTo>
                <a:lnTo>
                  <a:pt x="976313" y="661987"/>
                </a:lnTo>
                <a:cubicBezTo>
                  <a:pt x="985679" y="676036"/>
                  <a:pt x="986373" y="679102"/>
                  <a:pt x="1000125" y="690562"/>
                </a:cubicBezTo>
                <a:cubicBezTo>
                  <a:pt x="1004522" y="694226"/>
                  <a:pt x="1010135" y="696284"/>
                  <a:pt x="1014413" y="700087"/>
                </a:cubicBezTo>
                <a:cubicBezTo>
                  <a:pt x="1024481" y="709036"/>
                  <a:pt x="1031780" y="721190"/>
                  <a:pt x="1042988" y="728662"/>
                </a:cubicBezTo>
                <a:lnTo>
                  <a:pt x="1071563" y="747712"/>
                </a:lnTo>
                <a:cubicBezTo>
                  <a:pt x="1091998" y="788582"/>
                  <a:pt x="1068449" y="749360"/>
                  <a:pt x="1095375" y="776287"/>
                </a:cubicBezTo>
                <a:cubicBezTo>
                  <a:pt x="1117854" y="798767"/>
                  <a:pt x="1094170" y="781623"/>
                  <a:pt x="1109663" y="804862"/>
                </a:cubicBezTo>
                <a:cubicBezTo>
                  <a:pt x="1113399" y="810466"/>
                  <a:pt x="1119638" y="813976"/>
                  <a:pt x="1123950" y="819150"/>
                </a:cubicBezTo>
                <a:cubicBezTo>
                  <a:pt x="1127614" y="823547"/>
                  <a:pt x="1129167" y="829668"/>
                  <a:pt x="1133475" y="833437"/>
                </a:cubicBezTo>
                <a:cubicBezTo>
                  <a:pt x="1166155" y="862032"/>
                  <a:pt x="1154837" y="840975"/>
                  <a:pt x="1176338" y="866775"/>
                </a:cubicBezTo>
                <a:cubicBezTo>
                  <a:pt x="1180002" y="871172"/>
                  <a:pt x="1182199" y="876665"/>
                  <a:pt x="1185863" y="881062"/>
                </a:cubicBezTo>
                <a:cubicBezTo>
                  <a:pt x="1190175" y="886236"/>
                  <a:pt x="1195838" y="890176"/>
                  <a:pt x="1200150" y="895350"/>
                </a:cubicBezTo>
                <a:cubicBezTo>
                  <a:pt x="1203814" y="899747"/>
                  <a:pt x="1205628" y="905590"/>
                  <a:pt x="1209675" y="909637"/>
                </a:cubicBezTo>
                <a:cubicBezTo>
                  <a:pt x="1213723" y="913684"/>
                  <a:pt x="1219200" y="915987"/>
                  <a:pt x="1223963" y="919162"/>
                </a:cubicBezTo>
                <a:cubicBezTo>
                  <a:pt x="1247612" y="954637"/>
                  <a:pt x="1217217" y="911067"/>
                  <a:pt x="1247775" y="947737"/>
                </a:cubicBezTo>
                <a:cubicBezTo>
                  <a:pt x="1267619" y="971550"/>
                  <a:pt x="1245394" y="954088"/>
                  <a:pt x="1271588" y="971550"/>
                </a:cubicBezTo>
                <a:cubicBezTo>
                  <a:pt x="1277938" y="981075"/>
                  <a:pt x="1281113" y="993775"/>
                  <a:pt x="1290638" y="1000125"/>
                </a:cubicBezTo>
                <a:cubicBezTo>
                  <a:pt x="1323390" y="1021960"/>
                  <a:pt x="1308353" y="1015555"/>
                  <a:pt x="1333500" y="1023937"/>
                </a:cubicBezTo>
                <a:cubicBezTo>
                  <a:pt x="1338263" y="1028700"/>
                  <a:pt x="1342614" y="1033913"/>
                  <a:pt x="1347788" y="1038225"/>
                </a:cubicBezTo>
                <a:cubicBezTo>
                  <a:pt x="1352185" y="1041889"/>
                  <a:pt x="1358028" y="1043703"/>
                  <a:pt x="1362075" y="1047750"/>
                </a:cubicBezTo>
                <a:cubicBezTo>
                  <a:pt x="1366122" y="1051797"/>
                  <a:pt x="1367936" y="1057640"/>
                  <a:pt x="1371600" y="1062037"/>
                </a:cubicBezTo>
                <a:cubicBezTo>
                  <a:pt x="1375912" y="1067211"/>
                  <a:pt x="1381576" y="1071151"/>
                  <a:pt x="1385888" y="1076325"/>
                </a:cubicBezTo>
                <a:cubicBezTo>
                  <a:pt x="1389552" y="1080722"/>
                  <a:pt x="1391610" y="1086334"/>
                  <a:pt x="1395413" y="1090612"/>
                </a:cubicBezTo>
                <a:cubicBezTo>
                  <a:pt x="1404362" y="1100680"/>
                  <a:pt x="1416516" y="1107979"/>
                  <a:pt x="1423988" y="1119187"/>
                </a:cubicBezTo>
                <a:cubicBezTo>
                  <a:pt x="1447637" y="1154662"/>
                  <a:pt x="1417242" y="1111092"/>
                  <a:pt x="1447800" y="1147762"/>
                </a:cubicBezTo>
                <a:cubicBezTo>
                  <a:pt x="1464831" y="1168199"/>
                  <a:pt x="1448842" y="1157361"/>
                  <a:pt x="1471613" y="1176337"/>
                </a:cubicBezTo>
                <a:cubicBezTo>
                  <a:pt x="1476010" y="1180001"/>
                  <a:pt x="1481622" y="1182059"/>
                  <a:pt x="1485900" y="1185862"/>
                </a:cubicBezTo>
                <a:lnTo>
                  <a:pt x="1528763" y="1228725"/>
                </a:lnTo>
                <a:cubicBezTo>
                  <a:pt x="1533525" y="1233487"/>
                  <a:pt x="1537446" y="1239276"/>
                  <a:pt x="1543050" y="1243012"/>
                </a:cubicBezTo>
                <a:cubicBezTo>
                  <a:pt x="1547813" y="1246187"/>
                  <a:pt x="1552941" y="1248873"/>
                  <a:pt x="1557338" y="1252537"/>
                </a:cubicBezTo>
                <a:cubicBezTo>
                  <a:pt x="1573140" y="1265705"/>
                  <a:pt x="1568173" y="1267480"/>
                  <a:pt x="1585913" y="1276350"/>
                </a:cubicBezTo>
                <a:cubicBezTo>
                  <a:pt x="1625326" y="1296056"/>
                  <a:pt x="1569701" y="1260908"/>
                  <a:pt x="1619250" y="1290637"/>
                </a:cubicBezTo>
                <a:cubicBezTo>
                  <a:pt x="1629066" y="1296527"/>
                  <a:pt x="1638300" y="1303337"/>
                  <a:pt x="1647825" y="1309687"/>
                </a:cubicBezTo>
                <a:lnTo>
                  <a:pt x="1662113" y="1319212"/>
                </a:lnTo>
                <a:cubicBezTo>
                  <a:pt x="1663700" y="1323975"/>
                  <a:pt x="1663739" y="1329580"/>
                  <a:pt x="1666875" y="1333500"/>
                </a:cubicBezTo>
                <a:cubicBezTo>
                  <a:pt x="1670451" y="1337970"/>
                  <a:pt x="1676505" y="1339698"/>
                  <a:pt x="1681163" y="1343025"/>
                </a:cubicBezTo>
                <a:cubicBezTo>
                  <a:pt x="1686192" y="1346617"/>
                  <a:pt x="1707021" y="1363097"/>
                  <a:pt x="1714500" y="1366837"/>
                </a:cubicBezTo>
                <a:cubicBezTo>
                  <a:pt x="1718990" y="1369082"/>
                  <a:pt x="1724298" y="1369355"/>
                  <a:pt x="1728788" y="1371600"/>
                </a:cubicBezTo>
                <a:cubicBezTo>
                  <a:pt x="1733907" y="1374160"/>
                  <a:pt x="1738678" y="1377461"/>
                  <a:pt x="1743075" y="1381125"/>
                </a:cubicBezTo>
                <a:cubicBezTo>
                  <a:pt x="1748249" y="1385437"/>
                  <a:pt x="1751515" y="1392070"/>
                  <a:pt x="1757363" y="1395412"/>
                </a:cubicBezTo>
                <a:cubicBezTo>
                  <a:pt x="1763046" y="1398659"/>
                  <a:pt x="1770144" y="1398294"/>
                  <a:pt x="1776413" y="1400175"/>
                </a:cubicBezTo>
                <a:cubicBezTo>
                  <a:pt x="1790838" y="1404503"/>
                  <a:pt x="1804988" y="1409700"/>
                  <a:pt x="1819275" y="1414462"/>
                </a:cubicBezTo>
                <a:cubicBezTo>
                  <a:pt x="1855191" y="1426434"/>
                  <a:pt x="1810918" y="1410285"/>
                  <a:pt x="1847850" y="1428750"/>
                </a:cubicBezTo>
                <a:cubicBezTo>
                  <a:pt x="1855847" y="1432748"/>
                  <a:pt x="1873567" y="1435989"/>
                  <a:pt x="1881188" y="1438275"/>
                </a:cubicBezTo>
                <a:cubicBezTo>
                  <a:pt x="1890805" y="1441160"/>
                  <a:pt x="1899918" y="1445831"/>
                  <a:pt x="1909763" y="1447800"/>
                </a:cubicBezTo>
                <a:cubicBezTo>
                  <a:pt x="1947671" y="1455381"/>
                  <a:pt x="1925530" y="1451668"/>
                  <a:pt x="1976438" y="1457325"/>
                </a:cubicBezTo>
                <a:cubicBezTo>
                  <a:pt x="2064404" y="1452437"/>
                  <a:pt x="2041926" y="1472799"/>
                  <a:pt x="2066925" y="1447800"/>
                </a:cubicBezTo>
              </a:path>
            </a:pathLst>
          </a:custGeom>
          <a:noFill/>
          <a:ln w="571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0"/>
              <a:cs typeface="CB_Stem Light" panose="020B0604020202020204" charset="0"/>
            </a:endParaRPr>
          </a:p>
        </p:txBody>
      </p:sp>
      <p:sp>
        <p:nvSpPr>
          <p:cNvPr id="31" name="TextBox 30"/>
          <p:cNvSpPr txBox="1"/>
          <p:nvPr/>
        </p:nvSpPr>
        <p:spPr>
          <a:xfrm rot="18570923">
            <a:off x="4322083" y="3984548"/>
            <a:ext cx="2910840" cy="369332"/>
          </a:xfrm>
          <a:prstGeom prst="rect">
            <a:avLst/>
          </a:prstGeom>
          <a:noFill/>
        </p:spPr>
        <p:txBody>
          <a:bodyPr wrap="square" rtlCol="0">
            <a:spAutoFit/>
          </a:bodyPr>
          <a:lstStyle/>
          <a:p>
            <a:r>
              <a:rPr lang="ru-RU" dirty="0">
                <a:solidFill>
                  <a:srgbClr val="92D050"/>
                </a:solidFill>
                <a:latin typeface="CB_Stem Light" panose="020B0604020202020204" charset="0"/>
                <a:cs typeface="CB_Stem Light" panose="020B0604020202020204" charset="0"/>
              </a:rPr>
              <a:t>Оживление, подъем</a:t>
            </a:r>
          </a:p>
        </p:txBody>
      </p:sp>
      <p:sp>
        <p:nvSpPr>
          <p:cNvPr id="32" name="TextBox 31"/>
          <p:cNvSpPr txBox="1"/>
          <p:nvPr/>
        </p:nvSpPr>
        <p:spPr>
          <a:xfrm rot="21271049">
            <a:off x="9783389" y="2871177"/>
            <a:ext cx="992624" cy="400110"/>
          </a:xfrm>
          <a:prstGeom prst="rect">
            <a:avLst/>
          </a:prstGeom>
          <a:noFill/>
        </p:spPr>
        <p:txBody>
          <a:bodyPr wrap="square" rtlCol="0">
            <a:spAutoFit/>
          </a:bodyPr>
          <a:lstStyle/>
          <a:p>
            <a:r>
              <a:rPr lang="ru-RU" sz="2000" dirty="0">
                <a:solidFill>
                  <a:srgbClr val="006299"/>
                </a:solidFill>
                <a:latin typeface="CB_Stem Light" panose="020B0604020202020204" charset="0"/>
                <a:cs typeface="CB_Stem Light" panose="020B0604020202020204" charset="0"/>
              </a:rPr>
              <a:t>ВВП</a:t>
            </a:r>
          </a:p>
        </p:txBody>
      </p:sp>
      <p:sp>
        <p:nvSpPr>
          <p:cNvPr id="33" name="TextBox 32"/>
          <p:cNvSpPr txBox="1"/>
          <p:nvPr/>
        </p:nvSpPr>
        <p:spPr>
          <a:xfrm rot="21271049">
            <a:off x="6745643" y="4452412"/>
            <a:ext cx="4730721" cy="400110"/>
          </a:xfrm>
          <a:prstGeom prst="rect">
            <a:avLst/>
          </a:prstGeom>
          <a:noFill/>
        </p:spPr>
        <p:txBody>
          <a:bodyPr wrap="square" rtlCol="0">
            <a:spAutoFit/>
          </a:bodyPr>
          <a:lstStyle/>
          <a:p>
            <a:r>
              <a:rPr lang="ru-RU" sz="2000" dirty="0">
                <a:solidFill>
                  <a:srgbClr val="006299"/>
                </a:solidFill>
                <a:latin typeface="CB_Stem Light" panose="020B0604020202020204" charset="0"/>
                <a:cs typeface="CB_Stem Light" panose="020B0604020202020204" charset="0"/>
              </a:rPr>
              <a:t>Потенциальный рост экономики</a:t>
            </a:r>
          </a:p>
        </p:txBody>
      </p:sp>
    </p:spTree>
    <p:extLst>
      <p:ext uri="{BB962C8B-B14F-4D97-AF65-F5344CB8AC3E}">
        <p14:creationId xmlns:p14="http://schemas.microsoft.com/office/powerpoint/2010/main" val="72838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Идеальная ситуация выглядит так:</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6</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cxnSp>
        <p:nvCxnSpPr>
          <p:cNvPr id="13" name="Прямая со стрелкой 12"/>
          <p:cNvCxnSpPr/>
          <p:nvPr/>
        </p:nvCxnSpPr>
        <p:spPr>
          <a:xfrm flipV="1">
            <a:off x="1392456" y="4572641"/>
            <a:ext cx="8796528" cy="859536"/>
          </a:xfrm>
          <a:prstGeom prst="straightConnector1">
            <a:avLst/>
          </a:prstGeom>
          <a:ln w="76200">
            <a:solidFill>
              <a:srgbClr val="006299"/>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1271049">
            <a:off x="6533728" y="4822000"/>
            <a:ext cx="4532426" cy="400110"/>
          </a:xfrm>
          <a:prstGeom prst="rect">
            <a:avLst/>
          </a:prstGeom>
          <a:noFill/>
        </p:spPr>
        <p:txBody>
          <a:bodyPr wrap="square" rtlCol="0">
            <a:spAutoFit/>
          </a:bodyPr>
          <a:lstStyle/>
          <a:p>
            <a:r>
              <a:rPr lang="ru-RU" sz="2000" dirty="0">
                <a:solidFill>
                  <a:srgbClr val="006299"/>
                </a:solidFill>
                <a:latin typeface="CB_Stem Light" panose="020B0604020202020204" charset="-52"/>
                <a:cs typeface="CB_Stem Light" panose="020B0604020202020204" charset="-52"/>
              </a:rPr>
              <a:t>Потенциальный рост экономики</a:t>
            </a:r>
          </a:p>
        </p:txBody>
      </p:sp>
      <p:sp>
        <p:nvSpPr>
          <p:cNvPr id="15" name="Полилиния 14"/>
          <p:cNvSpPr/>
          <p:nvPr/>
        </p:nvSpPr>
        <p:spPr>
          <a:xfrm>
            <a:off x="1325470" y="3744035"/>
            <a:ext cx="8723376" cy="2226068"/>
          </a:xfrm>
          <a:custGeom>
            <a:avLst/>
            <a:gdLst>
              <a:gd name="connsiteX0" fmla="*/ 0 w 8723376"/>
              <a:gd name="connsiteY0" fmla="*/ 1682496 h 2226068"/>
              <a:gd name="connsiteX1" fmla="*/ 1481328 w 8723376"/>
              <a:gd name="connsiteY1" fmla="*/ 795528 h 2226068"/>
              <a:gd name="connsiteX2" fmla="*/ 3346704 w 8723376"/>
              <a:gd name="connsiteY2" fmla="*/ 2221992 h 2226068"/>
              <a:gd name="connsiteX3" fmla="*/ 5230368 w 8723376"/>
              <a:gd name="connsiteY3" fmla="*/ 256032 h 2226068"/>
              <a:gd name="connsiteX4" fmla="*/ 6876288 w 8723376"/>
              <a:gd name="connsiteY4" fmla="*/ 1709928 h 2226068"/>
              <a:gd name="connsiteX5" fmla="*/ 8723376 w 8723376"/>
              <a:gd name="connsiteY5" fmla="*/ 0 h 222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76" h="2226068">
                <a:moveTo>
                  <a:pt x="0" y="1682496"/>
                </a:moveTo>
                <a:cubicBezTo>
                  <a:pt x="461772" y="1194054"/>
                  <a:pt x="923544" y="705612"/>
                  <a:pt x="1481328" y="795528"/>
                </a:cubicBezTo>
                <a:cubicBezTo>
                  <a:pt x="2039112" y="885444"/>
                  <a:pt x="2721864" y="2311908"/>
                  <a:pt x="3346704" y="2221992"/>
                </a:cubicBezTo>
                <a:cubicBezTo>
                  <a:pt x="3971544" y="2132076"/>
                  <a:pt x="4642104" y="341376"/>
                  <a:pt x="5230368" y="256032"/>
                </a:cubicBezTo>
                <a:cubicBezTo>
                  <a:pt x="5818632" y="170688"/>
                  <a:pt x="6294120" y="1752600"/>
                  <a:pt x="6876288" y="1709928"/>
                </a:cubicBezTo>
                <a:cubicBezTo>
                  <a:pt x="7458456" y="1667256"/>
                  <a:pt x="8090916" y="833628"/>
                  <a:pt x="8723376" y="0"/>
                </a:cubicBezTo>
              </a:path>
            </a:pathLst>
          </a:custGeom>
          <a:noFill/>
          <a:ln w="38100">
            <a:solidFill>
              <a:srgbClr val="006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cxnSp>
        <p:nvCxnSpPr>
          <p:cNvPr id="16" name="Прямая со стрелкой 15"/>
          <p:cNvCxnSpPr/>
          <p:nvPr/>
        </p:nvCxnSpPr>
        <p:spPr>
          <a:xfrm flipV="1">
            <a:off x="1459442" y="1691768"/>
            <a:ext cx="7708532" cy="3740409"/>
          </a:xfrm>
          <a:prstGeom prst="straightConnector1">
            <a:avLst/>
          </a:prstGeom>
          <a:ln w="762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Полилиния 16"/>
          <p:cNvSpPr/>
          <p:nvPr/>
        </p:nvSpPr>
        <p:spPr>
          <a:xfrm>
            <a:off x="1459582" y="1656155"/>
            <a:ext cx="7196328" cy="3767328"/>
          </a:xfrm>
          <a:custGeom>
            <a:avLst/>
            <a:gdLst>
              <a:gd name="connsiteX0" fmla="*/ 0 w 7196328"/>
              <a:gd name="connsiteY0" fmla="*/ 3767328 h 3767328"/>
              <a:gd name="connsiteX1" fmla="*/ 868680 w 7196328"/>
              <a:gd name="connsiteY1" fmla="*/ 3172968 h 3767328"/>
              <a:gd name="connsiteX2" fmla="*/ 2770632 w 7196328"/>
              <a:gd name="connsiteY2" fmla="*/ 2724912 h 3767328"/>
              <a:gd name="connsiteX3" fmla="*/ 4187952 w 7196328"/>
              <a:gd name="connsiteY3" fmla="*/ 1435608 h 3767328"/>
              <a:gd name="connsiteX4" fmla="*/ 5943600 w 7196328"/>
              <a:gd name="connsiteY4" fmla="*/ 1143000 h 3767328"/>
              <a:gd name="connsiteX5" fmla="*/ 7196328 w 7196328"/>
              <a:gd name="connsiteY5" fmla="*/ 0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6328" h="3767328">
                <a:moveTo>
                  <a:pt x="0" y="3767328"/>
                </a:moveTo>
                <a:cubicBezTo>
                  <a:pt x="203454" y="3557016"/>
                  <a:pt x="406908" y="3346704"/>
                  <a:pt x="868680" y="3172968"/>
                </a:cubicBezTo>
                <a:cubicBezTo>
                  <a:pt x="1330452" y="2999232"/>
                  <a:pt x="2217420" y="3014472"/>
                  <a:pt x="2770632" y="2724912"/>
                </a:cubicBezTo>
                <a:cubicBezTo>
                  <a:pt x="3323844" y="2435352"/>
                  <a:pt x="3659124" y="1699260"/>
                  <a:pt x="4187952" y="1435608"/>
                </a:cubicBezTo>
                <a:cubicBezTo>
                  <a:pt x="4716780" y="1171956"/>
                  <a:pt x="5442204" y="1382268"/>
                  <a:pt x="5943600" y="1143000"/>
                </a:cubicBezTo>
                <a:cubicBezTo>
                  <a:pt x="6444996" y="903732"/>
                  <a:pt x="6820662" y="451866"/>
                  <a:pt x="7196328" y="0"/>
                </a:cubicBezTo>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cxnSp>
        <p:nvCxnSpPr>
          <p:cNvPr id="18" name="Прямая со стрелкой 17"/>
          <p:cNvCxnSpPr/>
          <p:nvPr/>
        </p:nvCxnSpPr>
        <p:spPr>
          <a:xfrm flipV="1">
            <a:off x="9039958" y="1985339"/>
            <a:ext cx="0" cy="258730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05936" y="1929430"/>
            <a:ext cx="1531746" cy="369332"/>
          </a:xfrm>
          <a:prstGeom prst="rect">
            <a:avLst/>
          </a:prstGeom>
          <a:noFill/>
        </p:spPr>
        <p:txBody>
          <a:bodyPr wrap="square" rtlCol="0">
            <a:spAutoFit/>
          </a:bodyPr>
          <a:lstStyle/>
          <a:p>
            <a:r>
              <a:rPr lang="en-US" dirty="0">
                <a:latin typeface="CB_Stem Light" panose="020B0604020202020204" charset="-52"/>
                <a:cs typeface="CB_Stem Light" panose="020B0604020202020204" charset="-52"/>
              </a:rPr>
              <a:t>max</a:t>
            </a:r>
            <a:endParaRPr lang="ru-RU" dirty="0">
              <a:latin typeface="CB_Stem Light" panose="020B0604020202020204" charset="-52"/>
              <a:cs typeface="CB_Stem Light" panose="020B0604020202020204" charset="-52"/>
            </a:endParaRPr>
          </a:p>
        </p:txBody>
      </p:sp>
      <p:cxnSp>
        <p:nvCxnSpPr>
          <p:cNvPr id="20" name="Прямая со стрелкой 19"/>
          <p:cNvCxnSpPr>
            <a:stCxn id="17" idx="3"/>
          </p:cNvCxnSpPr>
          <p:nvPr/>
        </p:nvCxnSpPr>
        <p:spPr>
          <a:xfrm>
            <a:off x="5647534" y="3091763"/>
            <a:ext cx="219456" cy="448056"/>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68927" y="3180701"/>
            <a:ext cx="1531746" cy="369332"/>
          </a:xfrm>
          <a:prstGeom prst="rect">
            <a:avLst/>
          </a:prstGeom>
          <a:noFill/>
        </p:spPr>
        <p:txBody>
          <a:bodyPr wrap="square" rtlCol="0">
            <a:spAutoFit/>
          </a:bodyPr>
          <a:lstStyle/>
          <a:p>
            <a:r>
              <a:rPr lang="en-US" dirty="0">
                <a:latin typeface="CB_Stem Light" panose="020B0604020202020204" charset="-52"/>
                <a:cs typeface="CB_Stem Light" panose="020B0604020202020204" charset="-52"/>
              </a:rPr>
              <a:t>min</a:t>
            </a:r>
            <a:endParaRPr lang="ru-RU" dirty="0">
              <a:latin typeface="CB_Stem Light" panose="020B0604020202020204" charset="-52"/>
              <a:cs typeface="CB_Stem Light" panose="020B0604020202020204" charset="-52"/>
            </a:endParaRPr>
          </a:p>
        </p:txBody>
      </p:sp>
      <p:sp>
        <p:nvSpPr>
          <p:cNvPr id="23" name="TextBox 22"/>
          <p:cNvSpPr txBox="1"/>
          <p:nvPr/>
        </p:nvSpPr>
        <p:spPr>
          <a:xfrm>
            <a:off x="650395" y="1831229"/>
            <a:ext cx="4455495" cy="830997"/>
          </a:xfrm>
          <a:prstGeom prst="rect">
            <a:avLst/>
          </a:prstGeom>
          <a:noFill/>
        </p:spPr>
        <p:txBody>
          <a:bodyPr wrap="square" rtlCol="0">
            <a:spAutoFit/>
          </a:bodyPr>
          <a:lstStyle/>
          <a:p>
            <a:r>
              <a:rPr lang="ru-RU" sz="2400" dirty="0">
                <a:latin typeface="CB_Stem Light" panose="020B0604020202020204" charset="-52"/>
                <a:cs typeface="CB_Stem Light" panose="020B0604020202020204" charset="-52"/>
              </a:rPr>
              <a:t>Выше потенциал,</a:t>
            </a:r>
          </a:p>
          <a:p>
            <a:r>
              <a:rPr lang="ru-RU" sz="2400" dirty="0">
                <a:latin typeface="CB_Stem Light" panose="020B0604020202020204" charset="-52"/>
                <a:cs typeface="CB_Stem Light" panose="020B0604020202020204" charset="-52"/>
              </a:rPr>
              <a:t>меньше колебания</a:t>
            </a:r>
          </a:p>
        </p:txBody>
      </p:sp>
      <p:sp>
        <p:nvSpPr>
          <p:cNvPr id="22" name="TextBox 21"/>
          <p:cNvSpPr txBox="1"/>
          <p:nvPr/>
        </p:nvSpPr>
        <p:spPr>
          <a:xfrm rot="21271049">
            <a:off x="9578181" y="3218159"/>
            <a:ext cx="981262" cy="400110"/>
          </a:xfrm>
          <a:prstGeom prst="rect">
            <a:avLst/>
          </a:prstGeom>
          <a:noFill/>
        </p:spPr>
        <p:txBody>
          <a:bodyPr wrap="square" rtlCol="0">
            <a:spAutoFit/>
          </a:bodyPr>
          <a:lstStyle/>
          <a:p>
            <a:r>
              <a:rPr lang="ru-RU" sz="2000" dirty="0">
                <a:solidFill>
                  <a:srgbClr val="006299"/>
                </a:solidFill>
                <a:latin typeface="CB_Stem Light" panose="020B0604020202020204" charset="-52"/>
                <a:cs typeface="CB_Stem Light" panose="020B0604020202020204" charset="-52"/>
              </a:rPr>
              <a:t>ВВП</a:t>
            </a:r>
          </a:p>
        </p:txBody>
      </p:sp>
    </p:spTree>
    <p:extLst>
      <p:ext uri="{BB962C8B-B14F-4D97-AF65-F5344CB8AC3E}">
        <p14:creationId xmlns:p14="http://schemas.microsoft.com/office/powerpoint/2010/main" val="51029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Наклейка знак вопроса PNG - AVATAN PLUS">
            <a:extLst>
              <a:ext uri="{FF2B5EF4-FFF2-40B4-BE49-F238E27FC236}">
                <a16:creationId xmlns:a16="http://schemas.microsoft.com/office/drawing/2014/main" xmlns="" id="{989A4828-3C83-4A72-BDB9-6F9E86B3D4CB}"/>
              </a:ext>
            </a:extLst>
          </p:cNvPr>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24780" y="1538790"/>
            <a:ext cx="5190153" cy="389261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Возникает два логичных вопроса</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7</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sp>
        <p:nvSpPr>
          <p:cNvPr id="9" name="TextBox 8">
            <a:extLst>
              <a:ext uri="{FF2B5EF4-FFF2-40B4-BE49-F238E27FC236}">
                <a16:creationId xmlns:a16="http://schemas.microsoft.com/office/drawing/2014/main" xmlns="" id="{4122490C-B358-4383-8E1B-1A5B24B01A5D}"/>
              </a:ext>
            </a:extLst>
          </p:cNvPr>
          <p:cNvSpPr txBox="1"/>
          <p:nvPr/>
        </p:nvSpPr>
        <p:spPr>
          <a:xfrm>
            <a:off x="1212956" y="2393885"/>
            <a:ext cx="9766085" cy="892552"/>
          </a:xfrm>
          <a:prstGeom prst="rect">
            <a:avLst/>
          </a:prstGeom>
          <a:noFill/>
        </p:spPr>
        <p:txBody>
          <a:bodyPr wrap="square" rtlCol="0">
            <a:spAutoFit/>
          </a:bodyPr>
          <a:lstStyle/>
          <a:p>
            <a:endParaRPr lang="ru-RU" sz="2600" dirty="0">
              <a:latin typeface="CB_Stem Light" panose="020B0503020203020204" pitchFamily="34" charset="-52"/>
              <a:cs typeface="CB_Stem Light" panose="020B0503020203020204" pitchFamily="34" charset="-52"/>
            </a:endParaRPr>
          </a:p>
          <a:p>
            <a:pPr marL="342900" indent="-342900">
              <a:buAutoNum type="arabicPeriod"/>
            </a:pPr>
            <a:endParaRPr lang="ru-RU" sz="2600" dirty="0">
              <a:latin typeface="CB_Stem Light" panose="020B0503020203020204" pitchFamily="34" charset="-52"/>
              <a:cs typeface="CB_Stem Light" panose="020B0503020203020204" pitchFamily="34" charset="-52"/>
            </a:endParaRPr>
          </a:p>
        </p:txBody>
      </p:sp>
      <p:sp>
        <p:nvSpPr>
          <p:cNvPr id="7" name="TextBox 6">
            <a:extLst>
              <a:ext uri="{FF2B5EF4-FFF2-40B4-BE49-F238E27FC236}">
                <a16:creationId xmlns:a16="http://schemas.microsoft.com/office/drawing/2014/main" xmlns="" id="{BAAFA36A-148A-4ADD-832F-8176806AE5DF}"/>
              </a:ext>
            </a:extLst>
          </p:cNvPr>
          <p:cNvSpPr txBox="1"/>
          <p:nvPr/>
        </p:nvSpPr>
        <p:spPr>
          <a:xfrm>
            <a:off x="3326484" y="2330730"/>
            <a:ext cx="8059858" cy="1200329"/>
          </a:xfrm>
          <a:prstGeom prst="rect">
            <a:avLst/>
          </a:prstGeom>
          <a:noFill/>
        </p:spPr>
        <p:txBody>
          <a:bodyPr wrap="square" rtlCol="0">
            <a:spAutoFit/>
          </a:bodyPr>
          <a:lstStyle/>
          <a:p>
            <a:r>
              <a:rPr lang="ru-RU" sz="3600" dirty="0">
                <a:latin typeface="CB_Stem Light" panose="020B0503020203020204" pitchFamily="34" charset="-52"/>
                <a:cs typeface="CB_Stem Light" panose="020B0503020203020204" pitchFamily="34" charset="-52"/>
              </a:rPr>
              <a:t>Как сделать, чтобы потенциал был выше?</a:t>
            </a:r>
          </a:p>
        </p:txBody>
      </p:sp>
      <p:sp>
        <p:nvSpPr>
          <p:cNvPr id="8" name="TextBox 7">
            <a:extLst>
              <a:ext uri="{FF2B5EF4-FFF2-40B4-BE49-F238E27FC236}">
                <a16:creationId xmlns:a16="http://schemas.microsoft.com/office/drawing/2014/main" xmlns="" id="{BAAFA36A-148A-4ADD-832F-8176806AE5DF}"/>
              </a:ext>
            </a:extLst>
          </p:cNvPr>
          <p:cNvSpPr txBox="1"/>
          <p:nvPr/>
        </p:nvSpPr>
        <p:spPr>
          <a:xfrm>
            <a:off x="3326484" y="3965822"/>
            <a:ext cx="8059858" cy="646331"/>
          </a:xfrm>
          <a:prstGeom prst="rect">
            <a:avLst/>
          </a:prstGeom>
          <a:noFill/>
        </p:spPr>
        <p:txBody>
          <a:bodyPr wrap="square" rtlCol="0">
            <a:spAutoFit/>
          </a:bodyPr>
          <a:lstStyle/>
          <a:p>
            <a:r>
              <a:rPr lang="ru-RU" sz="3600" dirty="0">
                <a:latin typeface="CB_Stem Light" panose="020B0503020203020204" pitchFamily="34" charset="-52"/>
                <a:cs typeface="CB_Stem Light" panose="020B0503020203020204" pitchFamily="34" charset="-52"/>
              </a:rPr>
              <a:t>А колебания меньше?</a:t>
            </a:r>
          </a:p>
        </p:txBody>
      </p:sp>
    </p:spTree>
    <p:extLst>
      <p:ext uri="{BB962C8B-B14F-4D97-AF65-F5344CB8AC3E}">
        <p14:creationId xmlns:p14="http://schemas.microsoft.com/office/powerpoint/2010/main" val="393340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Как повысить потенциал?</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8</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cxnSp>
        <p:nvCxnSpPr>
          <p:cNvPr id="16" name="Прямая со стрелкой 15"/>
          <p:cNvCxnSpPr/>
          <p:nvPr/>
        </p:nvCxnSpPr>
        <p:spPr>
          <a:xfrm flipV="1">
            <a:off x="1640505" y="1668811"/>
            <a:ext cx="7708532" cy="3740409"/>
          </a:xfrm>
          <a:prstGeom prst="straightConnector1">
            <a:avLst/>
          </a:prstGeom>
          <a:ln w="76200">
            <a:solidFill>
              <a:srgbClr val="00629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Полилиния 16"/>
          <p:cNvSpPr/>
          <p:nvPr/>
        </p:nvSpPr>
        <p:spPr>
          <a:xfrm>
            <a:off x="1640645" y="1633198"/>
            <a:ext cx="7196328" cy="3767328"/>
          </a:xfrm>
          <a:custGeom>
            <a:avLst/>
            <a:gdLst>
              <a:gd name="connsiteX0" fmla="*/ 0 w 7196328"/>
              <a:gd name="connsiteY0" fmla="*/ 3767328 h 3767328"/>
              <a:gd name="connsiteX1" fmla="*/ 868680 w 7196328"/>
              <a:gd name="connsiteY1" fmla="*/ 3172968 h 3767328"/>
              <a:gd name="connsiteX2" fmla="*/ 2770632 w 7196328"/>
              <a:gd name="connsiteY2" fmla="*/ 2724912 h 3767328"/>
              <a:gd name="connsiteX3" fmla="*/ 4187952 w 7196328"/>
              <a:gd name="connsiteY3" fmla="*/ 1435608 h 3767328"/>
              <a:gd name="connsiteX4" fmla="*/ 5943600 w 7196328"/>
              <a:gd name="connsiteY4" fmla="*/ 1143000 h 3767328"/>
              <a:gd name="connsiteX5" fmla="*/ 7196328 w 7196328"/>
              <a:gd name="connsiteY5" fmla="*/ 0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6328" h="3767328">
                <a:moveTo>
                  <a:pt x="0" y="3767328"/>
                </a:moveTo>
                <a:cubicBezTo>
                  <a:pt x="203454" y="3557016"/>
                  <a:pt x="406908" y="3346704"/>
                  <a:pt x="868680" y="3172968"/>
                </a:cubicBezTo>
                <a:cubicBezTo>
                  <a:pt x="1330452" y="2999232"/>
                  <a:pt x="2217420" y="3014472"/>
                  <a:pt x="2770632" y="2724912"/>
                </a:cubicBezTo>
                <a:cubicBezTo>
                  <a:pt x="3323844" y="2435352"/>
                  <a:pt x="3659124" y="1699260"/>
                  <a:pt x="4187952" y="1435608"/>
                </a:cubicBezTo>
                <a:cubicBezTo>
                  <a:pt x="4716780" y="1171956"/>
                  <a:pt x="5442204" y="1382268"/>
                  <a:pt x="5943600" y="1143000"/>
                </a:cubicBezTo>
                <a:cubicBezTo>
                  <a:pt x="6444996" y="903732"/>
                  <a:pt x="6820662" y="451866"/>
                  <a:pt x="7196328" y="0"/>
                </a:cubicBezTo>
              </a:path>
            </a:pathLst>
          </a:custGeom>
          <a:noFill/>
          <a:ln w="38100">
            <a:solidFill>
              <a:srgbClr val="0062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sp>
        <p:nvSpPr>
          <p:cNvPr id="22" name="TextBox 21"/>
          <p:cNvSpPr txBox="1"/>
          <p:nvPr/>
        </p:nvSpPr>
        <p:spPr>
          <a:xfrm>
            <a:off x="545241" y="1706322"/>
            <a:ext cx="5874808" cy="769441"/>
          </a:xfrm>
          <a:prstGeom prst="rect">
            <a:avLst/>
          </a:prstGeom>
          <a:noFill/>
        </p:spPr>
        <p:txBody>
          <a:bodyPr wrap="square" rtlCol="0">
            <a:spAutoFit/>
          </a:bodyPr>
          <a:lstStyle/>
          <a:p>
            <a:r>
              <a:rPr lang="ru-RU" sz="2200" dirty="0">
                <a:latin typeface="CB_Stem Light" panose="020B0604020202020204" charset="-52"/>
                <a:cs typeface="CB_Stem Light" panose="020B0604020202020204" charset="-52"/>
              </a:rPr>
              <a:t>Увеличить количество и качество использования ресурсов</a:t>
            </a:r>
          </a:p>
        </p:txBody>
      </p:sp>
      <p:pic>
        <p:nvPicPr>
          <p:cNvPr id="29" name="Picture 2" descr="196800-200.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121225" y="1310651"/>
            <a:ext cx="2416924" cy="241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Прямоугольник 29"/>
          <p:cNvSpPr/>
          <p:nvPr/>
        </p:nvSpPr>
        <p:spPr>
          <a:xfrm>
            <a:off x="8121225" y="3190537"/>
            <a:ext cx="2416924" cy="572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CB_Stem Light" panose="020B0604020202020204" charset="-52"/>
                <a:cs typeface="CB_Stem Light" panose="020B0604020202020204" charset="-52"/>
              </a:rPr>
              <a:t>КАПИТАЛ</a:t>
            </a:r>
          </a:p>
        </p:txBody>
      </p:sp>
      <p:sp>
        <p:nvSpPr>
          <p:cNvPr id="31" name="Прямоугольник 30"/>
          <p:cNvSpPr/>
          <p:nvPr/>
        </p:nvSpPr>
        <p:spPr>
          <a:xfrm>
            <a:off x="8121225" y="3798801"/>
            <a:ext cx="2416924" cy="572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CB_Stem Light" panose="020B0604020202020204" charset="-52"/>
                <a:cs typeface="CB_Stem Light" panose="020B0604020202020204" charset="-52"/>
              </a:rPr>
              <a:t>ТРУД</a:t>
            </a:r>
          </a:p>
        </p:txBody>
      </p:sp>
      <p:sp>
        <p:nvSpPr>
          <p:cNvPr id="32" name="Прямоугольник 31"/>
          <p:cNvSpPr/>
          <p:nvPr/>
        </p:nvSpPr>
        <p:spPr>
          <a:xfrm>
            <a:off x="8121225" y="4407065"/>
            <a:ext cx="2416924" cy="572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CB_Stem Light" panose="020B0604020202020204" charset="-52"/>
                <a:cs typeface="CB_Stem Light" panose="020B0604020202020204" charset="-52"/>
              </a:rPr>
              <a:t>ТЕХНОЛОГИИ</a:t>
            </a:r>
          </a:p>
        </p:txBody>
      </p:sp>
      <p:sp>
        <p:nvSpPr>
          <p:cNvPr id="12" name="Правая фигурная скобка 11"/>
          <p:cNvSpPr/>
          <p:nvPr/>
        </p:nvSpPr>
        <p:spPr>
          <a:xfrm>
            <a:off x="6395666" y="5182115"/>
            <a:ext cx="239808" cy="145186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13" name="Прямоугольник 12"/>
          <p:cNvSpPr/>
          <p:nvPr/>
        </p:nvSpPr>
        <p:spPr>
          <a:xfrm>
            <a:off x="1999901" y="5182115"/>
            <a:ext cx="4558240" cy="1354217"/>
          </a:xfrm>
          <a:prstGeom prst="rect">
            <a:avLst/>
          </a:prstGeom>
        </p:spPr>
        <p:txBody>
          <a:bodyPr wrap="square">
            <a:spAutoFit/>
          </a:bodyPr>
          <a:lstStyle/>
          <a:p>
            <a:pPr marL="285750" indent="-285750">
              <a:buFont typeface="Arial" panose="020B0604020202020204" pitchFamily="34" charset="0"/>
              <a:buChar char="•"/>
            </a:pPr>
            <a:r>
              <a:rPr lang="ru-RU" sz="1600" dirty="0">
                <a:latin typeface="CB_Stem Light" panose="020B0604020202020204" charset="-52"/>
                <a:cs typeface="CB_Stem Light" panose="020B0604020202020204" charset="-52"/>
              </a:rPr>
              <a:t>совершенствование рынка труда</a:t>
            </a:r>
          </a:p>
          <a:p>
            <a:pPr marL="285750" indent="-285750">
              <a:buFont typeface="Arial" panose="020B0604020202020204" pitchFamily="34" charset="0"/>
              <a:buChar char="•"/>
            </a:pPr>
            <a:r>
              <a:rPr lang="ru-RU" sz="1600" dirty="0">
                <a:latin typeface="CB_Stem Light" panose="020B0604020202020204" charset="-52"/>
                <a:cs typeface="CB_Stem Light" panose="020B0604020202020204" charset="-52"/>
              </a:rPr>
              <a:t>улучшение инвестиционного климата</a:t>
            </a:r>
          </a:p>
          <a:p>
            <a:pPr marL="285750" indent="-285750">
              <a:buFont typeface="Arial" panose="020B0604020202020204" pitchFamily="34" charset="0"/>
              <a:buChar char="•"/>
            </a:pPr>
            <a:r>
              <a:rPr lang="ru-RU" sz="1600" dirty="0">
                <a:latin typeface="CB_Stem Light" panose="020B0604020202020204" charset="-52"/>
                <a:cs typeface="CB_Stem Light" panose="020B0604020202020204" charset="-52"/>
              </a:rPr>
              <a:t>развитие технологий</a:t>
            </a:r>
          </a:p>
          <a:p>
            <a:pPr marL="285750" indent="-285750">
              <a:buFont typeface="Arial" panose="020B0604020202020204" pitchFamily="34" charset="0"/>
              <a:buChar char="•"/>
            </a:pPr>
            <a:r>
              <a:rPr lang="ru-RU" sz="1600" dirty="0">
                <a:latin typeface="CB_Stem Light" panose="020B0604020202020204" charset="-52"/>
                <a:cs typeface="CB_Stem Light" panose="020B0604020202020204" charset="-52"/>
              </a:rPr>
              <a:t>повышение качества менеджмента</a:t>
            </a:r>
          </a:p>
          <a:p>
            <a:pPr marL="285750" indent="-285750">
              <a:buFont typeface="Arial" panose="020B0604020202020204" pitchFamily="34" charset="0"/>
              <a:buChar char="•"/>
            </a:pPr>
            <a:r>
              <a:rPr lang="ru-RU" sz="1600" dirty="0">
                <a:latin typeface="CB_Stem Light" panose="020B0604020202020204" charset="-52"/>
                <a:cs typeface="CB_Stem Light" panose="020B0604020202020204" charset="-52"/>
              </a:rPr>
              <a:t>улучшение законодательный среды и пр.</a:t>
            </a:r>
          </a:p>
        </p:txBody>
      </p:sp>
      <p:sp>
        <p:nvSpPr>
          <p:cNvPr id="14" name="Прямоугольник 13"/>
          <p:cNvSpPr/>
          <p:nvPr/>
        </p:nvSpPr>
        <p:spPr>
          <a:xfrm>
            <a:off x="7911649" y="3190536"/>
            <a:ext cx="215153" cy="3362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10527256" y="3190536"/>
            <a:ext cx="220469" cy="33622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p:cNvSpPr/>
          <p:nvPr/>
        </p:nvSpPr>
        <p:spPr>
          <a:xfrm>
            <a:off x="6784421" y="5342616"/>
            <a:ext cx="2416924" cy="1210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CB_Stem Light" panose="020B0604020202020204" charset="-52"/>
                <a:cs typeface="CB_Stem Light" panose="020B0604020202020204" charset="-52"/>
              </a:rPr>
              <a:t>Правительство </a:t>
            </a:r>
          </a:p>
          <a:p>
            <a:pPr algn="ctr"/>
            <a:r>
              <a:rPr lang="ru-RU" sz="2000" b="1" dirty="0">
                <a:latin typeface="CB_Stem Light" panose="020B0604020202020204" charset="-52"/>
                <a:cs typeface="CB_Stem Light" panose="020B0604020202020204" charset="-52"/>
              </a:rPr>
              <a:t>(структурные реформы)</a:t>
            </a:r>
          </a:p>
        </p:txBody>
      </p:sp>
      <p:sp>
        <p:nvSpPr>
          <p:cNvPr id="19" name="Прямоугольник 18"/>
          <p:cNvSpPr/>
          <p:nvPr/>
        </p:nvSpPr>
        <p:spPr>
          <a:xfrm>
            <a:off x="9426370" y="5342617"/>
            <a:ext cx="2416924" cy="1210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CB_Stem Light" panose="020B0604020202020204" charset="-52"/>
                <a:cs typeface="CB_Stem Light" panose="020B0604020202020204" charset="-52"/>
              </a:rPr>
              <a:t>Частный сектор</a:t>
            </a:r>
          </a:p>
        </p:txBody>
      </p:sp>
      <p:sp>
        <p:nvSpPr>
          <p:cNvPr id="20" name="TextBox 19"/>
          <p:cNvSpPr txBox="1"/>
          <p:nvPr/>
        </p:nvSpPr>
        <p:spPr>
          <a:xfrm>
            <a:off x="540698" y="2548887"/>
            <a:ext cx="4590509" cy="769441"/>
          </a:xfrm>
          <a:prstGeom prst="rect">
            <a:avLst/>
          </a:prstGeom>
          <a:noFill/>
        </p:spPr>
        <p:txBody>
          <a:bodyPr wrap="square" rtlCol="0">
            <a:spAutoFit/>
          </a:bodyPr>
          <a:lstStyle/>
          <a:p>
            <a:r>
              <a:rPr lang="ru-RU" sz="2200" dirty="0">
                <a:latin typeface="CB_Stem Light" panose="020B0604020202020204" charset="-52"/>
                <a:cs typeface="CB_Stem Light" panose="020B0604020202020204" charset="-52"/>
              </a:rPr>
              <a:t>(!) Государство может помочь, но нужна частная инициатива</a:t>
            </a:r>
          </a:p>
        </p:txBody>
      </p:sp>
    </p:spTree>
    <p:extLst>
      <p:ext uri="{BB962C8B-B14F-4D97-AF65-F5344CB8AC3E}">
        <p14:creationId xmlns:p14="http://schemas.microsoft.com/office/powerpoint/2010/main" val="335522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tx1"/>
                </a:solidFill>
                <a:latin typeface="CB_Stem Medium" panose="020B0603020203020204" pitchFamily="34" charset="-52"/>
                <a:cs typeface="CB_Stem Medium" panose="020B0603020203020204" pitchFamily="34" charset="-52"/>
              </a:rPr>
              <a:t>Как сгладить колебания? (= </a:t>
            </a:r>
            <a:r>
              <a:rPr lang="ru-RU" dirty="0" err="1">
                <a:solidFill>
                  <a:schemeClr val="tx1"/>
                </a:solidFill>
                <a:latin typeface="CB_Stem Medium" panose="020B0603020203020204" pitchFamily="34" charset="-52"/>
                <a:cs typeface="CB_Stem Medium" panose="020B0603020203020204" pitchFamily="34" charset="-52"/>
              </a:rPr>
              <a:t>контрциклическая</a:t>
            </a:r>
            <a:r>
              <a:rPr lang="ru-RU" dirty="0">
                <a:solidFill>
                  <a:schemeClr val="tx1"/>
                </a:solidFill>
                <a:latin typeface="CB_Stem Medium" panose="020B0603020203020204" pitchFamily="34" charset="-52"/>
                <a:cs typeface="CB_Stem Medium" panose="020B0603020203020204" pitchFamily="34" charset="-52"/>
              </a:rPr>
              <a:t> политика)</a:t>
            </a:r>
          </a:p>
        </p:txBody>
      </p:sp>
      <p:sp>
        <p:nvSpPr>
          <p:cNvPr id="4" name="Номер слайда 3"/>
          <p:cNvSpPr>
            <a:spLocks noGrp="1"/>
          </p:cNvSpPr>
          <p:nvPr>
            <p:ph type="sldNum" sz="quarter" idx="12"/>
          </p:nvPr>
        </p:nvSpPr>
        <p:spPr/>
        <p:txBody>
          <a:bodyPr/>
          <a:lstStyle/>
          <a:p>
            <a:fld id="{10AA99AE-6A35-4C1E-8082-A4A87B5CA521}" type="slidenum">
              <a:rPr lang="ru-RU" smtClean="0">
                <a:solidFill>
                  <a:srgbClr val="888A8D"/>
                </a:solidFill>
                <a:latin typeface="CB_Stem Light" panose="020B0503020203020204" pitchFamily="34" charset="-52"/>
                <a:cs typeface="CB_Stem Light" panose="020B0503020203020204" pitchFamily="34" charset="-52"/>
              </a:rPr>
              <a:pPr/>
              <a:t>9</a:t>
            </a:fld>
            <a:endParaRPr lang="ru-RU" dirty="0">
              <a:solidFill>
                <a:srgbClr val="888A8D"/>
              </a:solidFill>
              <a:latin typeface="CB_Stem Light" panose="020B0503020203020204" pitchFamily="34" charset="-52"/>
              <a:cs typeface="CB_Stem Light" panose="020B0503020203020204" pitchFamily="34" charset="-52"/>
            </a:endParaRPr>
          </a:p>
        </p:txBody>
      </p:sp>
      <p:sp>
        <p:nvSpPr>
          <p:cNvPr id="6" name="Нижний колонтитул 2"/>
          <p:cNvSpPr>
            <a:spLocks noGrp="1"/>
          </p:cNvSpPr>
          <p:nvPr>
            <p:ph type="ftr" sz="quarter" idx="11"/>
          </p:nvPr>
        </p:nvSpPr>
        <p:spPr>
          <a:xfrm>
            <a:off x="2357438" y="431800"/>
            <a:ext cx="8439150" cy="324001"/>
          </a:xfrm>
        </p:spPr>
        <p:txBody>
          <a:bodyPr/>
          <a:lstStyle/>
          <a:p>
            <a:r>
              <a:rPr lang="ru-RU" dirty="0">
                <a:solidFill>
                  <a:srgbClr val="888A8D"/>
                </a:solidFill>
                <a:latin typeface="CB_Stem Light" panose="020B0503020203020204" pitchFamily="34" charset="-52"/>
                <a:cs typeface="CB_Stem Light" panose="020B0503020203020204" pitchFamily="34" charset="-52"/>
              </a:rPr>
              <a:t>Денежно-кредитная политика Банка России</a:t>
            </a:r>
          </a:p>
        </p:txBody>
      </p:sp>
      <p:pic>
        <p:nvPicPr>
          <p:cNvPr id="22" name="Picture 2" descr="metal-clamp-icon-simple-style-vector-23297906.jpg"/>
          <p:cNvPicPr>
            <a:picLocks noChangeAspect="1" noChangeArrowheads="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46964" b="10850"/>
          <a:stretch/>
        </p:blipFill>
        <p:spPr bwMode="auto">
          <a:xfrm rot="8839020" flipH="1">
            <a:off x="2752632" y="2660239"/>
            <a:ext cx="3590925" cy="163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metal-clamp-icon-simple-style-vector-23297906.jpg"/>
          <p:cNvPicPr>
            <a:picLocks noChangeAspect="1" noChangeArrowheads="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28702" b="10849"/>
          <a:stretch/>
        </p:blipFill>
        <p:spPr bwMode="auto">
          <a:xfrm rot="19574666">
            <a:off x="3831564" y="3951477"/>
            <a:ext cx="3590925" cy="234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Прямоугольник 29"/>
          <p:cNvSpPr/>
          <p:nvPr/>
        </p:nvSpPr>
        <p:spPr>
          <a:xfrm rot="19671344">
            <a:off x="4811768" y="3853676"/>
            <a:ext cx="618708" cy="1300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sp>
        <p:nvSpPr>
          <p:cNvPr id="31" name="Прямоугольник 30"/>
          <p:cNvSpPr/>
          <p:nvPr/>
        </p:nvSpPr>
        <p:spPr>
          <a:xfrm>
            <a:off x="7273862" y="4779150"/>
            <a:ext cx="4029399" cy="723275"/>
          </a:xfrm>
          <a:prstGeom prst="rect">
            <a:avLst/>
          </a:prstGeom>
        </p:spPr>
        <p:txBody>
          <a:bodyPr wrap="square">
            <a:spAutoFit/>
          </a:bodyPr>
          <a:lstStyle/>
          <a:p>
            <a:r>
              <a:rPr lang="ru-RU" b="1" dirty="0">
                <a:latin typeface="CB_Stem Medium" panose="020B0604020202020204" charset="-52"/>
                <a:cs typeface="CB_Stem Medium" panose="020B0604020202020204" charset="-52"/>
              </a:rPr>
              <a:t>ПРАВИТЕЛЬСТВО</a:t>
            </a:r>
          </a:p>
          <a:p>
            <a:pPr marL="285750" indent="-285750">
              <a:spcBef>
                <a:spcPts val="600"/>
              </a:spcBef>
              <a:spcAft>
                <a:spcPts val="600"/>
              </a:spcAft>
              <a:buFont typeface="Arial" panose="020B0604020202020204" pitchFamily="34" charset="0"/>
              <a:buChar char="•"/>
            </a:pPr>
            <a:r>
              <a:rPr lang="ru-RU" dirty="0">
                <a:latin typeface="CB_Stem Light" panose="020B0604020202020204" charset="-52"/>
                <a:cs typeface="CB_Stem Light" panose="020B0604020202020204" charset="-52"/>
              </a:rPr>
              <a:t>Бюджетная политика</a:t>
            </a:r>
          </a:p>
        </p:txBody>
      </p:sp>
      <p:cxnSp>
        <p:nvCxnSpPr>
          <p:cNvPr id="32" name="Прямая со стрелкой 31"/>
          <p:cNvCxnSpPr/>
          <p:nvPr/>
        </p:nvCxnSpPr>
        <p:spPr>
          <a:xfrm flipV="1">
            <a:off x="2357298" y="2101818"/>
            <a:ext cx="7708532" cy="3740409"/>
          </a:xfrm>
          <a:prstGeom prst="straightConnector1">
            <a:avLst/>
          </a:prstGeom>
          <a:ln w="76200">
            <a:solidFill>
              <a:srgbClr val="00629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3" name="Полилиния 32"/>
          <p:cNvSpPr/>
          <p:nvPr/>
        </p:nvSpPr>
        <p:spPr>
          <a:xfrm>
            <a:off x="2357438" y="2066205"/>
            <a:ext cx="7196328" cy="3767328"/>
          </a:xfrm>
          <a:custGeom>
            <a:avLst/>
            <a:gdLst>
              <a:gd name="connsiteX0" fmla="*/ 0 w 7196328"/>
              <a:gd name="connsiteY0" fmla="*/ 3767328 h 3767328"/>
              <a:gd name="connsiteX1" fmla="*/ 868680 w 7196328"/>
              <a:gd name="connsiteY1" fmla="*/ 3172968 h 3767328"/>
              <a:gd name="connsiteX2" fmla="*/ 2770632 w 7196328"/>
              <a:gd name="connsiteY2" fmla="*/ 2724912 h 3767328"/>
              <a:gd name="connsiteX3" fmla="*/ 4187952 w 7196328"/>
              <a:gd name="connsiteY3" fmla="*/ 1435608 h 3767328"/>
              <a:gd name="connsiteX4" fmla="*/ 5943600 w 7196328"/>
              <a:gd name="connsiteY4" fmla="*/ 1143000 h 3767328"/>
              <a:gd name="connsiteX5" fmla="*/ 7196328 w 7196328"/>
              <a:gd name="connsiteY5" fmla="*/ 0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6328" h="3767328">
                <a:moveTo>
                  <a:pt x="0" y="3767328"/>
                </a:moveTo>
                <a:cubicBezTo>
                  <a:pt x="203454" y="3557016"/>
                  <a:pt x="406908" y="3346704"/>
                  <a:pt x="868680" y="3172968"/>
                </a:cubicBezTo>
                <a:cubicBezTo>
                  <a:pt x="1330452" y="2999232"/>
                  <a:pt x="2217420" y="3014472"/>
                  <a:pt x="2770632" y="2724912"/>
                </a:cubicBezTo>
                <a:cubicBezTo>
                  <a:pt x="3323844" y="2435352"/>
                  <a:pt x="3659124" y="1699260"/>
                  <a:pt x="4187952" y="1435608"/>
                </a:cubicBezTo>
                <a:cubicBezTo>
                  <a:pt x="4716780" y="1171956"/>
                  <a:pt x="5442204" y="1382268"/>
                  <a:pt x="5943600" y="1143000"/>
                </a:cubicBezTo>
                <a:cubicBezTo>
                  <a:pt x="6444996" y="903732"/>
                  <a:pt x="6820662" y="451866"/>
                  <a:pt x="7196328" y="0"/>
                </a:cubicBezTo>
              </a:path>
            </a:pathLst>
          </a:custGeom>
          <a:noFill/>
          <a:ln w="38100">
            <a:solidFill>
              <a:srgbClr val="0062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B_Stem Light" panose="020B0604020202020204" charset="-52"/>
              <a:cs typeface="CB_Stem Light" panose="020B0604020202020204" charset="-52"/>
            </a:endParaRPr>
          </a:p>
        </p:txBody>
      </p:sp>
      <p:sp>
        <p:nvSpPr>
          <p:cNvPr id="34" name="Прямоугольник 33"/>
          <p:cNvSpPr/>
          <p:nvPr/>
        </p:nvSpPr>
        <p:spPr>
          <a:xfrm>
            <a:off x="607943" y="1881864"/>
            <a:ext cx="4407937" cy="646331"/>
          </a:xfrm>
          <a:prstGeom prst="rect">
            <a:avLst/>
          </a:prstGeom>
        </p:spPr>
        <p:txBody>
          <a:bodyPr wrap="square">
            <a:spAutoFit/>
          </a:bodyPr>
          <a:lstStyle/>
          <a:p>
            <a:r>
              <a:rPr lang="ru-RU" b="1" dirty="0">
                <a:solidFill>
                  <a:srgbClr val="006299"/>
                </a:solidFill>
                <a:latin typeface="CB_Stem Medium" panose="020B0604020202020204" charset="-52"/>
                <a:cs typeface="CB_Stem Medium" panose="020B0604020202020204" charset="-52"/>
              </a:rPr>
              <a:t>ЦЕНТРАЛЬНЫЙ БАНК</a:t>
            </a:r>
            <a:endParaRPr lang="ru-RU" dirty="0">
              <a:solidFill>
                <a:srgbClr val="006299"/>
              </a:solidFill>
              <a:latin typeface="CB_Stem Light" panose="020B0604020202020204" charset="-52"/>
              <a:cs typeface="CB_Stem Light" panose="020B0604020202020204" charset="-52"/>
            </a:endParaRPr>
          </a:p>
          <a:p>
            <a:pPr marL="285750" indent="-285750">
              <a:buFont typeface="Arial" panose="020B0604020202020204" pitchFamily="34" charset="0"/>
              <a:buChar char="•"/>
            </a:pPr>
            <a:r>
              <a:rPr lang="ru-RU" dirty="0">
                <a:solidFill>
                  <a:srgbClr val="006299"/>
                </a:solidFill>
                <a:latin typeface="CB_Stem Light" panose="020B0604020202020204" charset="-52"/>
                <a:cs typeface="CB_Stem Light" panose="020B0604020202020204" charset="-52"/>
              </a:rPr>
              <a:t>Денежно-кредитная политика</a:t>
            </a:r>
          </a:p>
        </p:txBody>
      </p:sp>
      <p:pic>
        <p:nvPicPr>
          <p:cNvPr id="35" name="Picture 2" descr="metal-clamp-icon-simple-style-vector-23297906.jpg"/>
          <p:cNvPicPr>
            <a:picLocks noChangeAspect="1" noChangeArrowheads="1"/>
          </p:cNvPicPr>
          <p:nvPr/>
        </p:nvPicPr>
        <p:blipFill rotWithShape="1">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8881" t="17700" r="41657" b="71548"/>
          <a:stretch/>
        </p:blipFill>
        <p:spPr bwMode="auto">
          <a:xfrm rot="8851574">
            <a:off x="4499916" y="3933894"/>
            <a:ext cx="698849" cy="40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metal-clamp-icon-simple-style-vector-23297906.jpg"/>
          <p:cNvPicPr>
            <a:picLocks noChangeAspect="1" noChangeArrowheads="1"/>
          </p:cNvPicPr>
          <p:nvPr/>
        </p:nvPicPr>
        <p:blipFill rotWithShape="1">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38881" t="17700" r="41657" b="71548"/>
          <a:stretch/>
        </p:blipFill>
        <p:spPr bwMode="auto">
          <a:xfrm rot="19683553">
            <a:off x="5073512" y="4692488"/>
            <a:ext cx="698849"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831980"/>
      </p:ext>
    </p:extLst>
  </p:cSld>
  <p:clrMapOvr>
    <a:masterClrMapping/>
  </p:clrMapOvr>
</p:sld>
</file>

<file path=ppt/theme/theme1.xml><?xml version="1.0" encoding="utf-8"?>
<a:theme xmlns:a="http://schemas.openxmlformats.org/drawingml/2006/main" name="5_Тема Office">
  <a:themeElements>
    <a:clrScheme name="Другая 5">
      <a:dk1>
        <a:sysClr val="windowText" lastClr="000000"/>
      </a:dk1>
      <a:lt1>
        <a:sysClr val="window" lastClr="FFFFFF"/>
      </a:lt1>
      <a:dk2>
        <a:srgbClr val="888A8D"/>
      </a:dk2>
      <a:lt2>
        <a:srgbClr val="C4C4C6"/>
      </a:lt2>
      <a:accent1>
        <a:srgbClr val="0082BB"/>
      </a:accent1>
      <a:accent2>
        <a:srgbClr val="00BCE7"/>
      </a:accent2>
      <a:accent3>
        <a:srgbClr val="FAA61A"/>
      </a:accent3>
      <a:accent4>
        <a:srgbClr val="FFD485"/>
      </a:accent4>
      <a:accent5>
        <a:srgbClr val="ED1B34"/>
      </a:accent5>
      <a:accent6>
        <a:srgbClr val="F2665E"/>
      </a:accent6>
      <a:hlink>
        <a:srgbClr val="0082BB"/>
      </a:hlink>
      <a:folHlink>
        <a:srgbClr val="FAA61A"/>
      </a:folHlink>
    </a:clrScheme>
    <a:fontScheme name="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BRF Terracotta">
  <a:themeElements>
    <a:clrScheme name="CBRF new">
      <a:dk1>
        <a:srgbClr val="8A8A8D"/>
      </a:dk1>
      <a:lt1>
        <a:sysClr val="window" lastClr="FFFFFF"/>
      </a:lt1>
      <a:dk2>
        <a:srgbClr val="B9B8BA"/>
      </a:dk2>
      <a:lt2>
        <a:srgbClr val="E7E6E6"/>
      </a:lt2>
      <a:accent1>
        <a:srgbClr val="77777A"/>
      </a:accent1>
      <a:accent2>
        <a:srgbClr val="3E96DB"/>
      </a:accent2>
      <a:accent3>
        <a:srgbClr val="A89B9D"/>
      </a:accent3>
      <a:accent4>
        <a:srgbClr val="8586C6"/>
      </a:accent4>
      <a:accent5>
        <a:srgbClr val="B46E28"/>
      </a:accent5>
      <a:accent6>
        <a:srgbClr val="AB5253"/>
      </a:accent6>
      <a:hlink>
        <a:srgbClr val="77777A"/>
      </a:hlink>
      <a:folHlink>
        <a:srgbClr val="77777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chor="t" anchorCtr="0">
        <a:noAutofit/>
      </a:bodyPr>
      <a:lstStyle>
        <a:defPPr algn="l">
          <a:lnSpc>
            <a:spcPct val="90000"/>
          </a:lnSpc>
          <a:defRPr sz="2000" cap="none" baseline="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3be5519-78c5-46b9-83d3-815a461591d5">424JPRWHVU2S-340143702-41</_dlc_DocId>
    <_dlc_DocIdUrl xmlns="a3be5519-78c5-46b9-83d3-815a461591d5">
      <Url>https://simr.cbr.ru/sites/ddkp/analytics/regions/IP_plan/_layouts/15/DocIdRedir.aspx?ID=424JPRWHVU2S-340143702-41</Url>
      <Description>424JPRWHVU2S-340143702-41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Документ" ma:contentTypeID="0x010100B1DF8564C09E834581CA91C0F175C3C8" ma:contentTypeVersion="0" ma:contentTypeDescription="Создание документа." ma:contentTypeScope="" ma:versionID="28f1639a900451f74779e69d68160f98">
  <xsd:schema xmlns:xsd="http://www.w3.org/2001/XMLSchema" xmlns:xs="http://www.w3.org/2001/XMLSchema" xmlns:p="http://schemas.microsoft.com/office/2006/metadata/properties" xmlns:ns2="a3be5519-78c5-46b9-83d3-815a461591d5" targetNamespace="http://schemas.microsoft.com/office/2006/metadata/properties" ma:root="true" ma:fieldsID="20c7256171e933adf13a068f30171af4" ns2:_="">
    <xsd:import namespace="a3be5519-78c5-46b9-83d3-815a461591d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5519-78c5-46b9-83d3-815a461591d5"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519CC-EC0B-495A-AAC0-D1C9E9CD8888}">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3be5519-78c5-46b9-83d3-815a461591d5"/>
    <ds:schemaRef ds:uri="http://www.w3.org/XML/1998/namespace"/>
    <ds:schemaRef ds:uri="http://purl.org/dc/dcmitype/"/>
  </ds:schemaRefs>
</ds:datastoreItem>
</file>

<file path=customXml/itemProps2.xml><?xml version="1.0" encoding="utf-8"?>
<ds:datastoreItem xmlns:ds="http://schemas.openxmlformats.org/officeDocument/2006/customXml" ds:itemID="{16B758C8-C924-4EFB-8083-723A061AE30B}">
  <ds:schemaRefs>
    <ds:schemaRef ds:uri="http://schemas.microsoft.com/sharepoint/events"/>
  </ds:schemaRefs>
</ds:datastoreItem>
</file>

<file path=customXml/itemProps3.xml><?xml version="1.0" encoding="utf-8"?>
<ds:datastoreItem xmlns:ds="http://schemas.openxmlformats.org/officeDocument/2006/customXml" ds:itemID="{38E7BAED-E8B3-42D2-9C5C-B629061A4185}">
  <ds:schemaRefs>
    <ds:schemaRef ds:uri="http://schemas.microsoft.com/sharepoint/v3/contenttype/forms"/>
  </ds:schemaRefs>
</ds:datastoreItem>
</file>

<file path=customXml/itemProps4.xml><?xml version="1.0" encoding="utf-8"?>
<ds:datastoreItem xmlns:ds="http://schemas.openxmlformats.org/officeDocument/2006/customXml" ds:itemID="{3E3797BD-19DA-4A3B-8592-483AD4BF1C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e5519-78c5-46b9-83d3-815a461591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61044</TotalTime>
  <Words>1859</Words>
  <Application>Microsoft Office PowerPoint</Application>
  <PresentationFormat>Широкоэкранный</PresentationFormat>
  <Paragraphs>353</Paragraphs>
  <Slides>38</Slides>
  <Notes>38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38</vt:i4>
      </vt:variant>
    </vt:vector>
  </HeadingPairs>
  <TitlesOfParts>
    <vt:vector size="47" baseType="lpstr">
      <vt:lpstr>Times New Roman</vt:lpstr>
      <vt:lpstr>CB_Stem</vt:lpstr>
      <vt:lpstr>CB_Stem Medium</vt:lpstr>
      <vt:lpstr>CB_Stem Light</vt:lpstr>
      <vt:lpstr>Symbol</vt:lpstr>
      <vt:lpstr>Calibri</vt:lpstr>
      <vt:lpstr>Arial</vt:lpstr>
      <vt:lpstr>5_Тема Office</vt:lpstr>
      <vt:lpstr>CBRF Terracotta</vt:lpstr>
      <vt:lpstr>Презентация PowerPoint</vt:lpstr>
      <vt:lpstr>Что вы сегодня узнаете:</vt:lpstr>
      <vt:lpstr>Есть много видов экономической политики, но у них общая цель</vt:lpstr>
      <vt:lpstr>От чего зависит рост экономики?</vt:lpstr>
      <vt:lpstr>Но экономическая активность не растет прямолинейно, с постоянным темпом, она развивается циклически</vt:lpstr>
      <vt:lpstr>Идеальная ситуация выглядит так:</vt:lpstr>
      <vt:lpstr>Возникает два логичных вопроса</vt:lpstr>
      <vt:lpstr>Как повысить потенциал?</vt:lpstr>
      <vt:lpstr>Как сгладить колебания? (= контрциклическая политика)</vt:lpstr>
      <vt:lpstr>Определим понятия</vt:lpstr>
      <vt:lpstr>Определим понятия</vt:lpstr>
      <vt:lpstr>Как рассчитывается инфляция?</vt:lpstr>
      <vt:lpstr>Как определяется набор товаров и услуг?</vt:lpstr>
      <vt:lpstr>Центральный банк влияет на экономику и соответственно инфляцию через спрос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Итак, наш идеал – золотая середина </vt:lpstr>
      <vt:lpstr>Что дает людям стабильная, низкая инфляция?</vt:lpstr>
      <vt:lpstr>А бизнесу? </vt:lpstr>
      <vt:lpstr>Презентация PowerPoint</vt:lpstr>
      <vt:lpstr>Как работает ключевая ставка?</vt:lpstr>
      <vt:lpstr>Презентация PowerPoint</vt:lpstr>
      <vt:lpstr>В октябре большинство показателей устойчивого роста цен возросли к предыдущему месяцу</vt:lpstr>
      <vt:lpstr>Прогноз Банка России от 25.10.2024</vt:lpstr>
      <vt:lpstr>Баланс рисков для прогноза инфляции существенно смещен в сторону проинфляционных</vt:lpstr>
      <vt:lpstr>Сигнал на будущее</vt:lpstr>
      <vt:lpstr>Презентация PowerPoint</vt:lpstr>
      <vt:lpstr>Материалы Банка России по ДКП в разделе:</vt:lpstr>
      <vt:lpstr>Материалы Банка России</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Имаев Айдар Илдусович</dc:creator>
  <cp:lastModifiedBy>Зандынова Ирина Алексеевна</cp:lastModifiedBy>
  <cp:revision>2386</cp:revision>
  <cp:lastPrinted>2024-08-30T07:42:37Z</cp:lastPrinted>
  <dcterms:created xsi:type="dcterms:W3CDTF">2020-02-20T05:50:39Z</dcterms:created>
  <dcterms:modified xsi:type="dcterms:W3CDTF">2024-11-21T08:37:59Z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0x010100B1DF8564C09E834581CA91C0F175C3C8</vt:lpwstr>
  </property>
  <property fmtid="{D5CDD505-2E9C-101B-9397-08002B2CF9AE}" pid="3" name="_dlc_DocIdItemGuid">
    <vt:lpwstr>46dfd912-cc30-4256-9a2f-edf3b2e2fac6</vt:lpwstr>
  </property>
</Properties>
</file>