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47"/>
    <p:restoredTop sz="94703"/>
  </p:normalViewPr>
  <p:slideViewPr>
    <p:cSldViewPr>
      <p:cViewPr>
        <p:scale>
          <a:sx n="140" d="100"/>
          <a:sy n="140" d="100"/>
        </p:scale>
        <p:origin x="-1686" y="22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4688" y="21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9EBD2-5DE0-BD44-82E6-1FAB42EC3C83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2DAC-4DD9-8446-9465-FE56242715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36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5864238-229B-DC42-12D2-0BDC041EB78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73050" y="9825567"/>
            <a:ext cx="2717800" cy="6265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su03.ktalk.ru/ien" TargetMode="External"/><Relationship Id="rId2" Type="http://schemas.openxmlformats.org/officeDocument/2006/relationships/hyperlink" Target="https://forms.gle/5EacsLzsdTwcfDHL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41300"/>
            <a:ext cx="65360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ПРОГРАММА</a:t>
            </a:r>
            <a:r>
              <a:rPr sz="22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31F20"/>
                </a:solidFill>
                <a:latin typeface="Arial"/>
                <a:cs typeface="Arial"/>
              </a:rPr>
              <a:t>ФЕСТИВАЛЯ</a:t>
            </a:r>
            <a:r>
              <a:rPr sz="22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«ВУЗЭКОФЕСТ‑202</a:t>
            </a:r>
            <a:r>
              <a:rPr lang="ru-RU" sz="2200" spc="-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»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58455"/>
            <a:ext cx="5314950" cy="55784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ru-RU" spc="-20" dirty="0"/>
              <a:t>Бурятский госуниверситет (БГУ)</a:t>
            </a: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xmlns="" id="{362BE19F-754A-D095-7DCF-1B1774955F57}"/>
              </a:ext>
            </a:extLst>
          </p:cNvPr>
          <p:cNvSpPr txBox="1">
            <a:spLocks/>
          </p:cNvSpPr>
          <p:nvPr/>
        </p:nvSpPr>
        <p:spPr>
          <a:xfrm>
            <a:off x="424977" y="1155700"/>
            <a:ext cx="5387549" cy="32701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>
            <a:lvl1pPr>
              <a:defRPr sz="2500" b="1" i="0">
                <a:solidFill>
                  <a:srgbClr val="8DCD9C"/>
                </a:solidFill>
                <a:latin typeface="Arial"/>
                <a:ea typeface="+mj-ea"/>
                <a:cs typeface="Arial"/>
              </a:defRPr>
            </a:lvl1pPr>
          </a:lstStyle>
          <a:p>
            <a:pPr eaLnBrk="1" hangingPunct="1">
              <a:spcBef>
                <a:spcPts val="500"/>
              </a:spcBef>
            </a:pPr>
            <a:r>
              <a:rPr lang="ru-RU" sz="1000" dirty="0"/>
              <a:t>ФБГОУ ВО «Бурятский государственный университет </a:t>
            </a:r>
            <a:r>
              <a:rPr lang="ru-RU" sz="1000" dirty="0" smtClean="0"/>
              <a:t>имени  </a:t>
            </a:r>
            <a:r>
              <a:rPr lang="ru-RU" sz="1000" dirty="0" err="1" smtClean="0"/>
              <a:t>Доржи</a:t>
            </a:r>
            <a:r>
              <a:rPr lang="ru-RU" sz="1000" dirty="0" smtClean="0"/>
              <a:t> </a:t>
            </a:r>
            <a:r>
              <a:rPr lang="ru-RU" sz="1000" dirty="0"/>
              <a:t>Банзарова»</a:t>
            </a:r>
          </a:p>
        </p:txBody>
      </p:sp>
      <p:graphicFrame>
        <p:nvGraphicFramePr>
          <p:cNvPr id="24" name="Таблица 27">
            <a:extLst>
              <a:ext uri="{FF2B5EF4-FFF2-40B4-BE49-F238E27FC236}">
                <a16:creationId xmlns:a16="http://schemas.microsoft.com/office/drawing/2014/main" xmlns="" id="{4994BCF5-1D52-A793-7294-954AAF75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2072728"/>
              </p:ext>
            </p:extLst>
          </p:nvPr>
        </p:nvGraphicFramePr>
        <p:xfrm>
          <a:off x="444500" y="1592375"/>
          <a:ext cx="6581406" cy="842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xmlns="" val="400028518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3418861465"/>
                    </a:ext>
                  </a:extLst>
                </a:gridCol>
                <a:gridCol w="1723656">
                  <a:extLst>
                    <a:ext uri="{9D8B030D-6E8A-4147-A177-3AD203B41FA5}">
                      <a16:colId xmlns:a16="http://schemas.microsoft.com/office/drawing/2014/main" xmlns="" val="1995727291"/>
                    </a:ext>
                  </a:extLst>
                </a:gridCol>
              </a:tblGrid>
              <a:tr h="246572"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9703225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Торжественное  открытие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Всероссийского фестиваля 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ВузЭкоФест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- 2025».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Рабочая встреча «Экологическое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волонтерство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это модно»,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Спикеры: 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Бальжиров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Саян Евгеньевич, член комитета по экологии и природопользованию при Народном хурале Республики Бурятия, председатель регионального отделения Российского экологического общества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Министерстве природных ресурсов и экологии Республики Бурятия.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Овдин Михаил Евгеньевич, директор ФБГУ «Заповедное 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Подлеморье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14.30. -16.00. Зал заседаний Ученого Совета, Учебно-лабораторный корпус БГУ №8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36010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Мольберт-сессия «Экологическая арт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галерея» (университетский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9.30. – 13.00.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Фойе 3 этажа, Главный корпус БГУ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4305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8-11 апреля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вторник-пятница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НЕскучные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ЭКОуроки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(проведение  студентами Института естественных наук экологических уроков в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ссузах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 Улан-Удэ)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ссузы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г.Улан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-Удэ и Республики Бурятия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(время и место по договоренности с образовательными учреждениями)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75792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Экскурсия студентов БГУ в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Промэкопарк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Республики Бурятия»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Встреча с резидентами и членами Союза переработчиков вторичного сырья Республики Бурятия (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ПК«Ниточка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», ООО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ПолимерПрофи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», ООО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Эковата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 и др.)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13.00. – 15.00.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г.Улан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-Удэ,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Проспект автомобилистов, 4а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7167744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XXXIV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Республиканская межвузовская олимпиада по экологии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9.30. – 16.00.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Учебно-лабораторный корпус БГУ №8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14-25 апреля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Республиканская  «Школа экологического наставничества» (</a:t>
                      </a:r>
                      <a:r>
                        <a:rPr lang="ru-RU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ШЭНэ</a:t>
                      </a: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Заявки по ссылке  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https://forms.gle/5EacsLzsdTwcfDHLA</a:t>
                      </a:r>
                      <a:endParaRPr lang="ru-RU" sz="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Онлайн, Вузы 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СсузыРБ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620928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14-18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понедельник-пятница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Байкальский онлайн –лекторий: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«Управление отходами производства и потребления»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(и.о. зав.кафедрой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экологии и природопользования, к.г.н. С.Д.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Ширапова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«Бережливое производство»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(и.о. зав. кафедрой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экологии и природопользования, к.г.н. С.Д.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Ширапова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«Экологическое </a:t>
                      </a:r>
                      <a:r>
                        <a:rPr lang="ru-RU" sz="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волонтерство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(руководитель школы «ЭКОС» </a:t>
                      </a:r>
                      <a:r>
                        <a:rPr lang="ru-RU" sz="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Городского </a:t>
                      </a:r>
                      <a:r>
                        <a:rPr lang="ru-RU" sz="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дворца</a:t>
                      </a:r>
                      <a:r>
                        <a:rPr lang="ru-RU" sz="8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детского</a:t>
                      </a:r>
                      <a:r>
                        <a:rPr lang="ru-RU" sz="8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(юношеского) творчества г.Улан-Удэ, руководитель </a:t>
                      </a:r>
                      <a:r>
                        <a:rPr lang="ru-RU" sz="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ДоброЦентра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Лысова К.А.)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«Заповедное ожерелье Байкала» (исполнительный директор Байкальской ассоциации заповедников и национальных парков «Заповедное ожерелье Байкала»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Рыгзынова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Р.В.)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https://bsu03.ktalk.ru/ien</a:t>
                      </a:r>
                      <a:endParaRPr lang="ru-RU" sz="8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15.00.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9697133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 «Климатические изменения: адаптация вуза и региона его присутствия»  (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д.г.н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., проф. Гомбоев Б.О., к.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геол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.-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минер.наук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Кислов Е.В., д.б.н., проф. Доржиев Ц.З., д.б.н., проф.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Намзалов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Б.Б., д.х.н., проф.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Хахинов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В.В., д.б.н.,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проф. Бадмаев Н.Б.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14.00. Конференц-зал Главного корпуса БГУ, ауд.0209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1472543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ЭкоФест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«Начни с себя!» -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 вторичного сырья (бумага и стекло)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10.00. – 12.00.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Площадка во внутреннем дворе Главного корпуса по </a:t>
                      </a:r>
                      <a:r>
                        <a:rPr lang="ru-RU" sz="8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ул.Смолина</a:t>
                      </a: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24А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0531992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21-25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понедельник-пятница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Экологический практикум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ЭКОгонки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Вузы 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Ссузы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РБ,(время и место по договоренности с образовательными учреждениями)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1476183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Республиканская студенческая акция «Щётка, сдавайся!»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Вузы 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Ссузы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РБ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участники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ШЭНэ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449900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апреля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мероприятие, посвященное Международному Дню Земли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Вузы 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Ссузы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РБ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участники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ШЭНэ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2051032"/>
                  </a:ext>
                </a:extLst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78" y="9994900"/>
            <a:ext cx="1440177" cy="56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41300"/>
            <a:ext cx="65360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ПРОГРАММА</a:t>
            </a:r>
            <a:r>
              <a:rPr sz="22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31F20"/>
                </a:solidFill>
                <a:latin typeface="Arial"/>
                <a:cs typeface="Arial"/>
              </a:rPr>
              <a:t>ФЕСТИВАЛЯ</a:t>
            </a:r>
            <a:r>
              <a:rPr sz="22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«ВУЗЭКОФЕСТ‑202</a:t>
            </a:r>
            <a:r>
              <a:rPr lang="ru-RU" sz="2200" spc="-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»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58455"/>
            <a:ext cx="5314950" cy="55784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ru-RU" spc="-20" dirty="0"/>
              <a:t>Бурятский госуниверситет (БГУ)</a:t>
            </a: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xmlns="" id="{362BE19F-754A-D095-7DCF-1B1774955F57}"/>
              </a:ext>
            </a:extLst>
          </p:cNvPr>
          <p:cNvSpPr txBox="1">
            <a:spLocks/>
          </p:cNvSpPr>
          <p:nvPr/>
        </p:nvSpPr>
        <p:spPr>
          <a:xfrm>
            <a:off x="424977" y="1155700"/>
            <a:ext cx="5387549" cy="32701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>
            <a:lvl1pPr>
              <a:defRPr sz="2500" b="1" i="0">
                <a:solidFill>
                  <a:srgbClr val="8DCD9C"/>
                </a:solidFill>
                <a:latin typeface="Arial"/>
                <a:ea typeface="+mj-ea"/>
                <a:cs typeface="Arial"/>
              </a:defRPr>
            </a:lvl1pPr>
          </a:lstStyle>
          <a:p>
            <a:pPr eaLnBrk="1" hangingPunct="1">
              <a:spcBef>
                <a:spcPts val="500"/>
              </a:spcBef>
            </a:pPr>
            <a:r>
              <a:rPr lang="ru-RU" sz="1000" dirty="0"/>
              <a:t>ФБГОУ ВО «Бурятский государственный университет </a:t>
            </a:r>
            <a:r>
              <a:rPr lang="ru-RU" sz="1000" dirty="0" smtClean="0"/>
              <a:t>имени  </a:t>
            </a:r>
            <a:r>
              <a:rPr lang="ru-RU" sz="1000" dirty="0" err="1" smtClean="0"/>
              <a:t>Доржи</a:t>
            </a:r>
            <a:r>
              <a:rPr lang="ru-RU" sz="1000" dirty="0" smtClean="0"/>
              <a:t> </a:t>
            </a:r>
            <a:r>
              <a:rPr lang="ru-RU" sz="1000" dirty="0"/>
              <a:t>Банзарова»</a:t>
            </a:r>
          </a:p>
        </p:txBody>
      </p:sp>
      <p:graphicFrame>
        <p:nvGraphicFramePr>
          <p:cNvPr id="24" name="Таблица 27">
            <a:extLst>
              <a:ext uri="{FF2B5EF4-FFF2-40B4-BE49-F238E27FC236}">
                <a16:creationId xmlns:a16="http://schemas.microsoft.com/office/drawing/2014/main" xmlns="" id="{4994BCF5-1D52-A793-7294-954AAF75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248955"/>
              </p:ext>
            </p:extLst>
          </p:nvPr>
        </p:nvGraphicFramePr>
        <p:xfrm>
          <a:off x="444500" y="1592375"/>
          <a:ext cx="6581406" cy="3581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xmlns="" val="400028518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3418861465"/>
                    </a:ext>
                  </a:extLst>
                </a:gridCol>
                <a:gridCol w="1723656">
                  <a:extLst>
                    <a:ext uri="{9D8B030D-6E8A-4147-A177-3AD203B41FA5}">
                      <a16:colId xmlns:a16="http://schemas.microsoft.com/office/drawing/2014/main" xmlns="" val="1995727291"/>
                    </a:ext>
                  </a:extLst>
                </a:gridCol>
              </a:tblGrid>
              <a:tr h="246572"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9703225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апреля</a:t>
                      </a:r>
                    </a:p>
                    <a:p>
                      <a:pPr marL="0" algn="l" rtl="0"/>
                      <a:r>
                        <a:rPr lang="ru-RU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«Экологический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игропрактикум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(марафон настольных игр связанных с экологией участников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ШЭНэ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ШЭНэ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36010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Итоговые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ЭКОвидеовизитки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от участников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ШЭНэ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ШЭНэ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4305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Ворк-шоп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«Школа экологических наставников» (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ШЭНэ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9.00. – 12.00.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Главный корпус БГУ, </a:t>
                      </a:r>
                      <a:r>
                        <a:rPr lang="ru-RU" sz="8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ул.Смолина</a:t>
                      </a: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24А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75792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Массовая зарядка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ЭКО_под_ЗАРЯДКА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12.00.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Театральная площадь по ул.Ранжурова,4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7167744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Интерактивная</a:t>
                      </a:r>
                      <a:r>
                        <a:rPr lang="ru-RU" sz="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_игра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Экобиржа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14.00. – 15.30.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Бальный зал БГУ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620928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апреля</a:t>
                      </a:r>
                    </a:p>
                    <a:p>
                      <a:pPr marL="0" algn="l" rtl="0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Торжественное закрытие Всероссийского фестиваля 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ВузЭкоФест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- 2025».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итогов, награждение победителей, вручение удостоверений КПК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Актовый </a:t>
                      </a: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зал БГУ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9697133"/>
                  </a:ext>
                </a:extLst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78" y="9994900"/>
            <a:ext cx="1440177" cy="56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1402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646</Words>
  <Application>Microsoft Office PowerPoint</Application>
  <PresentationFormat>Произвольный</PresentationFormat>
  <Paragraphs>106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Бурятский госуниверситет (БГУ)</vt:lpstr>
      <vt:lpstr>Бурятский госуниверситет (БГУ)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ВУЗА ПОЛНОЕ НАЗВАНИЕ ВУЗА</dc:title>
  <dc:creator>user</dc:creator>
  <cp:lastModifiedBy>user</cp:lastModifiedBy>
  <cp:revision>17</cp:revision>
  <dcterms:created xsi:type="dcterms:W3CDTF">2022-04-15T13:14:41Z</dcterms:created>
  <dcterms:modified xsi:type="dcterms:W3CDTF">2025-04-03T06:18:24Z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2022-04-15T00:00:00Z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2022-04-15T00:00:00Z</vt:filetime>
  </property>
</Properties>
</file>