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12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Заставк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93761"/>
            <a:ext cx="9144000" cy="989309"/>
          </a:xfrm>
        </p:spPr>
        <p:txBody>
          <a:bodyPr>
            <a:normAutofit/>
          </a:bodyPr>
          <a:lstStyle/>
          <a:p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Улаан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дэ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2025 оной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октябриин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15 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028825" y="2667635"/>
            <a:ext cx="8639175" cy="2452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ЭРХИМ БУРЯАД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ГЭҺЭН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БУРЯАД ХЭЛЭЭР БОЛОН СОЁЛООР РЕГИОН ХООРОНДЫН </a:t>
            </a:r>
            <a:endParaRPr lang="ru-RU" altLang="ru-RU" sz="36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ru-RU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-ДАХИ ОНЛАЙН-ОЛИМПИАДА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WPS Presentation</Application>
  <PresentationFormat>Произвольный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2024-10-15T06:26:15Z</dcterms:created>
  <dcterms:modified xsi:type="dcterms:W3CDTF">2025-10-13T11:24:36Z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46FBDCFC7D5A4D57AFD3AF4AE1B26C43_12</vt:lpwstr>
  </property>
  <property fmtid="{D5CDD505-2E9C-101B-9397-08002B2CF9AE}" pid="3" name="KSOProductBuildVer">
    <vt:lpwstr>1049-12.2.0.18283</vt:lpwstr>
  </property>
</Properties>
</file>